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Arif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1324501</a:t>
            </a:r>
          </a:p>
          <a:p>
            <a:r>
              <a:rPr lang="en-US" dirty="0" smtClean="0"/>
              <a:t>Computer Science </a:t>
            </a:r>
          </a:p>
          <a:p>
            <a:r>
              <a:rPr lang="en-US" dirty="0" smtClean="0"/>
              <a:t>2XB3 L01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vast amount of open data</a:t>
            </a:r>
          </a:p>
          <a:p>
            <a:endParaRPr lang="en-US" dirty="0" smtClean="0"/>
          </a:p>
          <a:p>
            <a:r>
              <a:rPr lang="en-US" dirty="0" smtClean="0"/>
              <a:t>Hard to find important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to visualize how data relates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725"/>
            <a:ext cx="7770813" cy="4166523"/>
          </a:xfrm>
        </p:spPr>
        <p:txBody>
          <a:bodyPr>
            <a:normAutofit/>
          </a:bodyPr>
          <a:lstStyle/>
          <a:p>
            <a:r>
              <a:rPr lang="en-US" dirty="0" smtClean="0"/>
              <a:t>Collects data from different government websites in one place</a:t>
            </a:r>
          </a:p>
          <a:p>
            <a:endParaRPr lang="en-US" dirty="0"/>
          </a:p>
          <a:p>
            <a:r>
              <a:rPr lang="en-US" dirty="0" smtClean="0"/>
              <a:t>Visualizes the information in a graphical format</a:t>
            </a:r>
          </a:p>
          <a:p>
            <a:endParaRPr lang="en-US" dirty="0"/>
          </a:p>
          <a:p>
            <a:r>
              <a:rPr lang="en-US" dirty="0" smtClean="0"/>
              <a:t>Finds correlations between variables to help you start to analyze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002"/>
            <a:ext cx="7770813" cy="469447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Input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 large sets of information from government websites</a:t>
            </a:r>
          </a:p>
          <a:p>
            <a:pPr lvl="1"/>
            <a:r>
              <a:rPr lang="en-US" dirty="0" smtClean="0"/>
              <a:t>Example: Lets say we gave the program vehicle accident rate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Correlations from the topic to the different variables</a:t>
            </a:r>
          </a:p>
          <a:p>
            <a:pPr lvl="1"/>
            <a:r>
              <a:rPr lang="en-US" dirty="0" smtClean="0"/>
              <a:t>Example: correlate the vehicle accident rate with all the respective variables such as age, gender, and return the one with the highest correlation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0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information categories in BST to 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Algorithms to effectively find correlation between variables using </a:t>
            </a:r>
            <a:r>
              <a:rPr lang="en-US" dirty="0" smtClean="0"/>
              <a:t>a </a:t>
            </a:r>
            <a:r>
              <a:rPr lang="en-US" dirty="0" smtClean="0"/>
              <a:t>graphing algorithm</a:t>
            </a:r>
          </a:p>
          <a:p>
            <a:endParaRPr lang="en-US" dirty="0"/>
          </a:p>
          <a:p>
            <a:r>
              <a:rPr lang="en-US" dirty="0" smtClean="0"/>
              <a:t>Reformatting the data would use a </a:t>
            </a:r>
            <a:r>
              <a:rPr lang="en-US" smtClean="0"/>
              <a:t>hashmap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Arif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1324501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2XB3 L01</a:t>
            </a:r>
          </a:p>
        </p:txBody>
      </p:sp>
    </p:spTree>
    <p:extLst>
      <p:ext uri="{BB962C8B-B14F-4D97-AF65-F5344CB8AC3E}">
        <p14:creationId xmlns:p14="http://schemas.microsoft.com/office/powerpoint/2010/main" val="414139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67</TotalTime>
  <Words>157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Data Analyzer</vt:lpstr>
      <vt:lpstr>Problem</vt:lpstr>
      <vt:lpstr>Proposed Solution</vt:lpstr>
      <vt:lpstr>Input / Output</vt:lpstr>
      <vt:lpstr>Algorithms</vt:lpstr>
      <vt:lpstr>FINISHED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Analyzer</dc:title>
  <dc:creator>Ahmed  Khan</dc:creator>
  <cp:lastModifiedBy>Ahmed  Khan</cp:lastModifiedBy>
  <cp:revision>58</cp:revision>
  <dcterms:created xsi:type="dcterms:W3CDTF">2015-03-02T02:49:27Z</dcterms:created>
  <dcterms:modified xsi:type="dcterms:W3CDTF">2015-03-02T04:01:38Z</dcterms:modified>
</cp:coreProperties>
</file>