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Arif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1324501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vast amount of open data</a:t>
            </a:r>
          </a:p>
          <a:p>
            <a:endParaRPr lang="en-US" dirty="0" smtClean="0"/>
          </a:p>
          <a:p>
            <a:r>
              <a:rPr lang="en-US" dirty="0" smtClean="0"/>
              <a:t>Hard to find important 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Hard to visualize how data relates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725"/>
            <a:ext cx="7770813" cy="4166523"/>
          </a:xfrm>
        </p:spPr>
        <p:txBody>
          <a:bodyPr>
            <a:normAutofit/>
          </a:bodyPr>
          <a:lstStyle/>
          <a:p>
            <a:r>
              <a:rPr lang="en-US" dirty="0" smtClean="0"/>
              <a:t>Collects data from different government websites in one place</a:t>
            </a:r>
          </a:p>
          <a:p>
            <a:endParaRPr lang="en-US" dirty="0"/>
          </a:p>
          <a:p>
            <a:r>
              <a:rPr lang="en-US" dirty="0" smtClean="0"/>
              <a:t>Visualizes the information in a graphical format</a:t>
            </a:r>
          </a:p>
          <a:p>
            <a:endParaRPr lang="en-US" dirty="0"/>
          </a:p>
          <a:p>
            <a:r>
              <a:rPr lang="en-US" dirty="0" smtClean="0"/>
              <a:t>Finds correlations between variables to help you start to analyze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24</TotalTime>
  <Words>62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Folio</vt:lpstr>
      <vt:lpstr>Data Analyzer</vt:lpstr>
      <vt:lpstr>Problem</vt:lpstr>
      <vt:lpstr>Proposed Solution</vt:lpstr>
      <vt:lpstr>Input / Output</vt:lpstr>
      <vt:lpstr>Algorithms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Analyzer</dc:title>
  <dc:creator>Ahmed  Khan</dc:creator>
  <cp:lastModifiedBy>Ahmed  Khan</cp:lastModifiedBy>
  <cp:revision>17</cp:revision>
  <dcterms:created xsi:type="dcterms:W3CDTF">2015-03-02T02:49:27Z</dcterms:created>
  <dcterms:modified xsi:type="dcterms:W3CDTF">2015-03-02T03:14:08Z</dcterms:modified>
</cp:coreProperties>
</file>