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hydrant, sitting, mirror&#10;&#10;Description automatically generated">
            <a:extLst>
              <a:ext uri="{FF2B5EF4-FFF2-40B4-BE49-F238E27FC236}">
                <a16:creationId xmlns:a16="http://schemas.microsoft.com/office/drawing/2014/main" id="{93EDD902-F8FB-4E0C-81DB-8EA6F1D92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BBE9C-89C7-45AE-93EF-A65E1DE64593}"/>
              </a:ext>
            </a:extLst>
          </p:cNvPr>
          <p:cNvSpPr txBox="1"/>
          <p:nvPr/>
        </p:nvSpPr>
        <p:spPr>
          <a:xfrm>
            <a:off x="882687" y="2106012"/>
            <a:ext cx="6370370" cy="13227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 dirty="0">
                <a:latin typeface="+mj-lt"/>
                <a:ea typeface="+mj-ea"/>
                <a:cs typeface="+mj-cs"/>
              </a:rPr>
              <a:t>Flask SIS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 dirty="0">
                <a:latin typeface="+mj-lt"/>
                <a:ea typeface="+mj-ea"/>
                <a:cs typeface="+mj-cs"/>
              </a:rPr>
              <a:t>Educational Bot</a:t>
            </a:r>
          </a:p>
        </p:txBody>
      </p:sp>
    </p:spTree>
    <p:extLst>
      <p:ext uri="{BB962C8B-B14F-4D97-AF65-F5344CB8AC3E}">
        <p14:creationId xmlns:p14="http://schemas.microsoft.com/office/powerpoint/2010/main" val="19611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C2D354-D17B-47AD-8EF9-A12038187F3A}"/>
              </a:ext>
            </a:extLst>
          </p:cNvPr>
          <p:cNvSpPr txBox="1"/>
          <p:nvPr/>
        </p:nvSpPr>
        <p:spPr>
          <a:xfrm>
            <a:off x="0" y="0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APPLICATION:</a:t>
            </a:r>
          </a:p>
          <a:p>
            <a:endParaRPr lang="en-US" sz="2800" b="1" u="sng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Setting up working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App initialization.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Routes definitions.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Application logic.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Chatbot.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Other notes.</a:t>
            </a:r>
          </a:p>
        </p:txBody>
      </p:sp>
    </p:spTree>
    <p:extLst>
      <p:ext uri="{BB962C8B-B14F-4D97-AF65-F5344CB8AC3E}">
        <p14:creationId xmlns:p14="http://schemas.microsoft.com/office/powerpoint/2010/main" val="36449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47306-06A8-41D9-9797-2F1FCC5C9DB1}"/>
              </a:ext>
            </a:extLst>
          </p:cNvPr>
          <p:cNvSpPr txBox="1"/>
          <p:nvPr/>
        </p:nvSpPr>
        <p:spPr>
          <a:xfrm>
            <a:off x="0" y="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SETTING UP ENVIRONMENT:</a:t>
            </a:r>
          </a:p>
          <a:p>
            <a:endParaRPr lang="en-US" sz="2800" b="1" u="sng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Create virtual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Install required packages.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33557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47306-06A8-41D9-9797-2F1FCC5C9DB1}"/>
              </a:ext>
            </a:extLst>
          </p:cNvPr>
          <p:cNvSpPr txBox="1"/>
          <p:nvPr/>
        </p:nvSpPr>
        <p:spPr>
          <a:xfrm>
            <a:off x="0" y="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APP INITIALIZATION:</a:t>
            </a:r>
          </a:p>
          <a:p>
            <a:endParaRPr lang="en-US" sz="2800" b="1" u="sng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Flask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Define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Import others.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C1C03-23F9-4261-BCF7-258D62722E53}"/>
              </a:ext>
            </a:extLst>
          </p:cNvPr>
          <p:cNvSpPr txBox="1"/>
          <p:nvPr/>
        </p:nvSpPr>
        <p:spPr>
          <a:xfrm>
            <a:off x="0" y="342900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DEFINE ROUTES.</a:t>
            </a:r>
          </a:p>
          <a:p>
            <a:endParaRPr lang="en-US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19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47306-06A8-41D9-9797-2F1FCC5C9DB1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DATABASE:</a:t>
            </a:r>
          </a:p>
          <a:p>
            <a:endParaRPr lang="en-US" sz="2800" b="1" u="sng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Define database using </a:t>
            </a:r>
            <a:r>
              <a:rPr lang="en-US" sz="2800" b="1" dirty="0" err="1"/>
              <a:t>SQLAlchemy</a:t>
            </a:r>
            <a:r>
              <a:rPr lang="en-US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Define tables using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Instantiate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Generate random data for development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85B81-BDE7-4766-8495-8A33D23C1833}"/>
              </a:ext>
            </a:extLst>
          </p:cNvPr>
          <p:cNvSpPr txBox="1"/>
          <p:nvPr/>
        </p:nvSpPr>
        <p:spPr>
          <a:xfrm>
            <a:off x="0" y="3110762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+mj-lt"/>
            </a:endParaRPr>
          </a:p>
          <a:p>
            <a:r>
              <a:rPr lang="en-US" sz="2800" b="1" u="sng" dirty="0">
                <a:latin typeface="+mj-lt"/>
              </a:rPr>
              <a:t>APPLICATION LOGIC.</a:t>
            </a:r>
          </a:p>
          <a:p>
            <a:endParaRPr lang="en-US" sz="2800" b="1" u="sng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42BBE-1561-448A-B374-D27AA4C1E6D5}"/>
              </a:ext>
            </a:extLst>
          </p:cNvPr>
          <p:cNvSpPr txBox="1"/>
          <p:nvPr/>
        </p:nvSpPr>
        <p:spPr>
          <a:xfrm>
            <a:off x="0" y="44957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CHATBOT:</a:t>
            </a:r>
          </a:p>
          <a:p>
            <a:endParaRPr lang="en-US" sz="2800" b="1" u="sng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Rivescript</a:t>
            </a:r>
            <a:r>
              <a:rPr lang="en-US" sz="2800" b="1" dirty="0"/>
              <a:t> package.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Bot brain (chat scenario).</a:t>
            </a:r>
          </a:p>
        </p:txBody>
      </p:sp>
    </p:spTree>
    <p:extLst>
      <p:ext uri="{BB962C8B-B14F-4D97-AF65-F5344CB8AC3E}">
        <p14:creationId xmlns:p14="http://schemas.microsoft.com/office/powerpoint/2010/main" val="7226148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94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Abdelnasser Korany Ibrahim Zeid 17p8113</dc:creator>
  <cp:lastModifiedBy>Ahmed Abdelnasser Korany Ibrahim Zeid 17p8113</cp:lastModifiedBy>
  <cp:revision>1</cp:revision>
  <dcterms:created xsi:type="dcterms:W3CDTF">2020-08-29T08:03:40Z</dcterms:created>
  <dcterms:modified xsi:type="dcterms:W3CDTF">2020-08-29T09:26:45Z</dcterms:modified>
</cp:coreProperties>
</file>