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6" r:id="rId1"/>
    <p:sldMasterId id="2147483674" r:id="rId2"/>
    <p:sldMasterId id="2147483731" r:id="rId3"/>
    <p:sldMasterId id="2147483730" r:id="rId4"/>
    <p:sldMasterId id="2147483648" r:id="rId5"/>
    <p:sldMasterId id="2147483799" r:id="rId6"/>
    <p:sldMasterId id="2147483673" r:id="rId7"/>
  </p:sldMasterIdLst>
  <p:sldIdLst>
    <p:sldId id="257" r:id="rId8"/>
    <p:sldId id="304" r:id="rId9"/>
    <p:sldId id="256"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4" r:id="rId45"/>
    <p:sldId id="295" r:id="rId46"/>
    <p:sldId id="296" r:id="rId47"/>
    <p:sldId id="297" r:id="rId48"/>
    <p:sldId id="298" r:id="rId49"/>
    <p:sldId id="299" r:id="rId50"/>
    <p:sldId id="300" r:id="rId51"/>
    <p:sldId id="301" r:id="rId52"/>
    <p:sldId id="302" r:id="rId53"/>
    <p:sldId id="303" r:id="rId54"/>
  </p:sldIdLst>
  <p:sldSz cx="12192000" cy="6858000"/>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0" d="100"/>
          <a:sy n="80" d="100"/>
        </p:scale>
        <p:origin x="6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tableStyles" Target="tableStyles.xml"/><Relationship Id="rId5" Type="http://schemas.openxmlformats.org/officeDocument/2006/relationships/slideMaster" Target="slideMasters/slideMaster5.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heme" Target="theme/theme1.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4FE313-8F0A-4DEA-80B8-20B3A05A6BDA}"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8C977D4A-8B81-475A-8D40-19575833C1DD}">
      <dgm:prSet/>
      <dgm:spPr/>
      <dgm:t>
        <a:bodyPr/>
        <a:lstStyle/>
        <a:p>
          <a:r>
            <a:rPr lang="en-GB" dirty="0"/>
            <a:t>Ahmed elsayed </a:t>
          </a:r>
          <a:r>
            <a:rPr lang="en-GB" dirty="0" err="1"/>
            <a:t>farouk</a:t>
          </a:r>
          <a:r>
            <a:rPr lang="en-GB" dirty="0"/>
            <a:t> </a:t>
          </a:r>
          <a:endParaRPr lang="en-US" dirty="0"/>
        </a:p>
      </dgm:t>
    </dgm:pt>
    <dgm:pt modelId="{EA02D583-0573-4297-8E7C-523C0F122CA8}" type="parTrans" cxnId="{218EBBC2-F9C2-4F5A-B2F6-F2D1E2C0F3D6}">
      <dgm:prSet/>
      <dgm:spPr/>
      <dgm:t>
        <a:bodyPr/>
        <a:lstStyle/>
        <a:p>
          <a:endParaRPr lang="en-US"/>
        </a:p>
      </dgm:t>
    </dgm:pt>
    <dgm:pt modelId="{D7B16C70-D19E-452F-9EE5-A9A318BA3FF6}" type="sibTrans" cxnId="{218EBBC2-F9C2-4F5A-B2F6-F2D1E2C0F3D6}">
      <dgm:prSet/>
      <dgm:spPr/>
      <dgm:t>
        <a:bodyPr/>
        <a:lstStyle/>
        <a:p>
          <a:endParaRPr lang="en-US"/>
        </a:p>
      </dgm:t>
    </dgm:pt>
    <dgm:pt modelId="{C0A1E007-1FC5-4B61-BC48-34CAB86B136C}">
      <dgm:prSet/>
      <dgm:spPr/>
      <dgm:t>
        <a:bodyPr/>
        <a:lstStyle/>
        <a:p>
          <a:r>
            <a:rPr lang="en-GB" dirty="0" err="1"/>
            <a:t>Ebram</a:t>
          </a:r>
          <a:r>
            <a:rPr lang="en-GB" dirty="0"/>
            <a:t> </a:t>
          </a:r>
          <a:r>
            <a:rPr lang="en-GB" dirty="0" err="1"/>
            <a:t>Rasmy</a:t>
          </a:r>
          <a:endParaRPr lang="en-US" dirty="0"/>
        </a:p>
      </dgm:t>
    </dgm:pt>
    <dgm:pt modelId="{8EA936A7-C55A-4FFD-9B6B-3161BCE5172E}" type="parTrans" cxnId="{709CFBEC-CEAC-4964-AE9C-99B3462DB0C9}">
      <dgm:prSet/>
      <dgm:spPr/>
      <dgm:t>
        <a:bodyPr/>
        <a:lstStyle/>
        <a:p>
          <a:endParaRPr lang="en-US"/>
        </a:p>
      </dgm:t>
    </dgm:pt>
    <dgm:pt modelId="{01D194D2-3F51-4A09-9FB7-9D6CF9F116F4}" type="sibTrans" cxnId="{709CFBEC-CEAC-4964-AE9C-99B3462DB0C9}">
      <dgm:prSet/>
      <dgm:spPr/>
      <dgm:t>
        <a:bodyPr/>
        <a:lstStyle/>
        <a:p>
          <a:endParaRPr lang="en-US"/>
        </a:p>
      </dgm:t>
    </dgm:pt>
    <dgm:pt modelId="{9137212A-D4C4-445D-B6C1-808632D19525}">
      <dgm:prSet/>
      <dgm:spPr/>
      <dgm:t>
        <a:bodyPr/>
        <a:lstStyle/>
        <a:p>
          <a:r>
            <a:rPr lang="en-GB" dirty="0" err="1"/>
            <a:t>Abanoub</a:t>
          </a:r>
          <a:r>
            <a:rPr lang="en-GB" dirty="0"/>
            <a:t> </a:t>
          </a:r>
          <a:r>
            <a:rPr lang="en-GB" dirty="0" err="1"/>
            <a:t>merzik</a:t>
          </a:r>
          <a:r>
            <a:rPr lang="en-GB" dirty="0"/>
            <a:t> </a:t>
          </a:r>
          <a:r>
            <a:rPr lang="en-GB" dirty="0" err="1"/>
            <a:t>shenouda</a:t>
          </a:r>
          <a:r>
            <a:rPr lang="en-GB" dirty="0"/>
            <a:t> </a:t>
          </a:r>
          <a:r>
            <a:rPr lang="en-GB" dirty="0" err="1"/>
            <a:t>khilla</a:t>
          </a:r>
          <a:endParaRPr lang="en-US" dirty="0"/>
        </a:p>
      </dgm:t>
    </dgm:pt>
    <dgm:pt modelId="{9A864A77-3E58-4E04-906C-14417F548302}" type="parTrans" cxnId="{071BC64C-F373-4E9A-B04F-BE77E3DB830F}">
      <dgm:prSet/>
      <dgm:spPr/>
      <dgm:t>
        <a:bodyPr/>
        <a:lstStyle/>
        <a:p>
          <a:endParaRPr lang="en-US"/>
        </a:p>
      </dgm:t>
    </dgm:pt>
    <dgm:pt modelId="{D28FE417-A78F-4861-85AB-E25C872B9838}" type="sibTrans" cxnId="{071BC64C-F373-4E9A-B04F-BE77E3DB830F}">
      <dgm:prSet/>
      <dgm:spPr/>
      <dgm:t>
        <a:bodyPr/>
        <a:lstStyle/>
        <a:p>
          <a:endParaRPr lang="en-US"/>
        </a:p>
      </dgm:t>
    </dgm:pt>
    <dgm:pt modelId="{A3B4CC7D-5CED-4555-8272-8277B1E19A6A}">
      <dgm:prSet/>
      <dgm:spPr/>
      <dgm:t>
        <a:bodyPr/>
        <a:lstStyle/>
        <a:p>
          <a:r>
            <a:rPr lang="en-GB" dirty="0" err="1"/>
            <a:t>Ebtisam</a:t>
          </a:r>
          <a:r>
            <a:rPr lang="en-GB" dirty="0"/>
            <a:t> Sayed Mahfouz</a:t>
          </a:r>
          <a:endParaRPr lang="en-US" dirty="0"/>
        </a:p>
      </dgm:t>
    </dgm:pt>
    <dgm:pt modelId="{CD2FB8DB-3791-4A5E-AEF9-956B3B266287}" type="parTrans" cxnId="{D15BDB07-7F80-40C1-BB32-BF942357A627}">
      <dgm:prSet/>
      <dgm:spPr/>
      <dgm:t>
        <a:bodyPr/>
        <a:lstStyle/>
        <a:p>
          <a:endParaRPr lang="en-US"/>
        </a:p>
      </dgm:t>
    </dgm:pt>
    <dgm:pt modelId="{9AE77FCB-8283-4E84-9640-980AFBD46BD1}" type="sibTrans" cxnId="{D15BDB07-7F80-40C1-BB32-BF942357A627}">
      <dgm:prSet/>
      <dgm:spPr/>
      <dgm:t>
        <a:bodyPr/>
        <a:lstStyle/>
        <a:p>
          <a:endParaRPr lang="en-US"/>
        </a:p>
      </dgm:t>
    </dgm:pt>
    <dgm:pt modelId="{B3A999AC-020B-45D2-8095-1B04FDB78A8B}">
      <dgm:prSet/>
      <dgm:spPr/>
      <dgm:t>
        <a:bodyPr/>
        <a:lstStyle/>
        <a:p>
          <a:r>
            <a:rPr lang="en-GB" dirty="0"/>
            <a:t>Ahmed Abd </a:t>
          </a:r>
          <a:r>
            <a:rPr lang="en-GB" dirty="0" err="1"/>
            <a:t>Elzaher</a:t>
          </a:r>
          <a:r>
            <a:rPr lang="en-GB" dirty="0"/>
            <a:t> Ahmed</a:t>
          </a:r>
          <a:endParaRPr lang="en-US" dirty="0"/>
        </a:p>
      </dgm:t>
    </dgm:pt>
    <dgm:pt modelId="{913C5765-9530-4E50-8BF2-E8DD2F98231F}" type="parTrans" cxnId="{45658DFB-C676-4587-A3DD-E363A451929B}">
      <dgm:prSet/>
      <dgm:spPr/>
      <dgm:t>
        <a:bodyPr/>
        <a:lstStyle/>
        <a:p>
          <a:endParaRPr lang="en-US"/>
        </a:p>
      </dgm:t>
    </dgm:pt>
    <dgm:pt modelId="{88CCAB85-5B83-4C3E-995C-3DDA34A12980}" type="sibTrans" cxnId="{45658DFB-C676-4587-A3DD-E363A451929B}">
      <dgm:prSet/>
      <dgm:spPr/>
      <dgm:t>
        <a:bodyPr/>
        <a:lstStyle/>
        <a:p>
          <a:endParaRPr lang="en-US"/>
        </a:p>
      </dgm:t>
    </dgm:pt>
    <dgm:pt modelId="{8817C96F-B558-4B65-80E4-0A2440193387}">
      <dgm:prSet/>
      <dgm:spPr/>
      <dgm:t>
        <a:bodyPr/>
        <a:lstStyle/>
        <a:p>
          <a:r>
            <a:rPr lang="en-GB" dirty="0" err="1"/>
            <a:t>Ahlam</a:t>
          </a:r>
          <a:r>
            <a:rPr lang="en-GB" dirty="0"/>
            <a:t> Reda Abd </a:t>
          </a:r>
          <a:r>
            <a:rPr lang="en-GB" dirty="0" err="1"/>
            <a:t>Elmonim</a:t>
          </a:r>
          <a:endParaRPr lang="en-US" dirty="0"/>
        </a:p>
      </dgm:t>
    </dgm:pt>
    <dgm:pt modelId="{AB4FB4A5-599E-40E7-ACC0-CC360F47386E}" type="parTrans" cxnId="{1FD8A0FA-7CFE-41BD-8729-BEC4242A9FAE}">
      <dgm:prSet/>
      <dgm:spPr/>
      <dgm:t>
        <a:bodyPr/>
        <a:lstStyle/>
        <a:p>
          <a:endParaRPr lang="en-US"/>
        </a:p>
      </dgm:t>
    </dgm:pt>
    <dgm:pt modelId="{97F84F64-5C52-4ED7-AB86-30002478829F}" type="sibTrans" cxnId="{1FD8A0FA-7CFE-41BD-8729-BEC4242A9FAE}">
      <dgm:prSet/>
      <dgm:spPr/>
      <dgm:t>
        <a:bodyPr/>
        <a:lstStyle/>
        <a:p>
          <a:endParaRPr lang="en-US"/>
        </a:p>
      </dgm:t>
    </dgm:pt>
    <dgm:pt modelId="{A40892A6-D7D2-4C2B-9536-54124CA99E2F}" type="pres">
      <dgm:prSet presAssocID="{A14FE313-8F0A-4DEA-80B8-20B3A05A6BDA}" presName="diagram" presStyleCnt="0">
        <dgm:presLayoutVars>
          <dgm:dir/>
          <dgm:resizeHandles val="exact"/>
        </dgm:presLayoutVars>
      </dgm:prSet>
      <dgm:spPr/>
    </dgm:pt>
    <dgm:pt modelId="{CCFB765A-48B6-4DF2-9DE8-ECDD42A6E0B3}" type="pres">
      <dgm:prSet presAssocID="{8C977D4A-8B81-475A-8D40-19575833C1DD}" presName="node" presStyleLbl="node1" presStyleIdx="0" presStyleCnt="6">
        <dgm:presLayoutVars>
          <dgm:bulletEnabled val="1"/>
        </dgm:presLayoutVars>
      </dgm:prSet>
      <dgm:spPr/>
    </dgm:pt>
    <dgm:pt modelId="{1F76618C-29A7-49F7-9AA3-6D8A9215EC49}" type="pres">
      <dgm:prSet presAssocID="{D7B16C70-D19E-452F-9EE5-A9A318BA3FF6}" presName="sibTrans" presStyleCnt="0"/>
      <dgm:spPr/>
    </dgm:pt>
    <dgm:pt modelId="{21080B8D-8567-462D-BD94-CEDD9A0139D5}" type="pres">
      <dgm:prSet presAssocID="{C0A1E007-1FC5-4B61-BC48-34CAB86B136C}" presName="node" presStyleLbl="node1" presStyleIdx="1" presStyleCnt="6">
        <dgm:presLayoutVars>
          <dgm:bulletEnabled val="1"/>
        </dgm:presLayoutVars>
      </dgm:prSet>
      <dgm:spPr/>
    </dgm:pt>
    <dgm:pt modelId="{D3762221-B181-411C-920C-E4B7205A900F}" type="pres">
      <dgm:prSet presAssocID="{01D194D2-3F51-4A09-9FB7-9D6CF9F116F4}" presName="sibTrans" presStyleCnt="0"/>
      <dgm:spPr/>
    </dgm:pt>
    <dgm:pt modelId="{068BB89C-97E0-4CAD-AB06-8BCC14C78738}" type="pres">
      <dgm:prSet presAssocID="{9137212A-D4C4-445D-B6C1-808632D19525}" presName="node" presStyleLbl="node1" presStyleIdx="2" presStyleCnt="6">
        <dgm:presLayoutVars>
          <dgm:bulletEnabled val="1"/>
        </dgm:presLayoutVars>
      </dgm:prSet>
      <dgm:spPr/>
    </dgm:pt>
    <dgm:pt modelId="{4BA867D2-ED96-4EC9-A292-5E44F6D645D9}" type="pres">
      <dgm:prSet presAssocID="{D28FE417-A78F-4861-85AB-E25C872B9838}" presName="sibTrans" presStyleCnt="0"/>
      <dgm:spPr/>
    </dgm:pt>
    <dgm:pt modelId="{7BCDB389-8485-4436-B13B-D901F8EBDF21}" type="pres">
      <dgm:prSet presAssocID="{A3B4CC7D-5CED-4555-8272-8277B1E19A6A}" presName="node" presStyleLbl="node1" presStyleIdx="3" presStyleCnt="6">
        <dgm:presLayoutVars>
          <dgm:bulletEnabled val="1"/>
        </dgm:presLayoutVars>
      </dgm:prSet>
      <dgm:spPr/>
    </dgm:pt>
    <dgm:pt modelId="{13DB5D5E-2ADD-4D8F-B3A9-A79D6B440E67}" type="pres">
      <dgm:prSet presAssocID="{9AE77FCB-8283-4E84-9640-980AFBD46BD1}" presName="sibTrans" presStyleCnt="0"/>
      <dgm:spPr/>
    </dgm:pt>
    <dgm:pt modelId="{65FC5AD1-0C57-4C0A-B87D-25BD519C82A9}" type="pres">
      <dgm:prSet presAssocID="{B3A999AC-020B-45D2-8095-1B04FDB78A8B}" presName="node" presStyleLbl="node1" presStyleIdx="4" presStyleCnt="6">
        <dgm:presLayoutVars>
          <dgm:bulletEnabled val="1"/>
        </dgm:presLayoutVars>
      </dgm:prSet>
      <dgm:spPr/>
    </dgm:pt>
    <dgm:pt modelId="{8D887360-15ED-4E61-97CB-0F970F02B49C}" type="pres">
      <dgm:prSet presAssocID="{88CCAB85-5B83-4C3E-995C-3DDA34A12980}" presName="sibTrans" presStyleCnt="0"/>
      <dgm:spPr/>
    </dgm:pt>
    <dgm:pt modelId="{8542D322-94E9-4943-A42E-D865F676EC87}" type="pres">
      <dgm:prSet presAssocID="{8817C96F-B558-4B65-80E4-0A2440193387}" presName="node" presStyleLbl="node1" presStyleIdx="5" presStyleCnt="6">
        <dgm:presLayoutVars>
          <dgm:bulletEnabled val="1"/>
        </dgm:presLayoutVars>
      </dgm:prSet>
      <dgm:spPr/>
    </dgm:pt>
  </dgm:ptLst>
  <dgm:cxnLst>
    <dgm:cxn modelId="{D15BDB07-7F80-40C1-BB32-BF942357A627}" srcId="{A14FE313-8F0A-4DEA-80B8-20B3A05A6BDA}" destId="{A3B4CC7D-5CED-4555-8272-8277B1E19A6A}" srcOrd="3" destOrd="0" parTransId="{CD2FB8DB-3791-4A5E-AEF9-956B3B266287}" sibTransId="{9AE77FCB-8283-4E84-9640-980AFBD46BD1}"/>
    <dgm:cxn modelId="{FABA7144-77B3-4824-B902-1866C5BFD54C}" type="presOf" srcId="{A14FE313-8F0A-4DEA-80B8-20B3A05A6BDA}" destId="{A40892A6-D7D2-4C2B-9536-54124CA99E2F}" srcOrd="0" destOrd="0" presId="urn:microsoft.com/office/officeart/2005/8/layout/default"/>
    <dgm:cxn modelId="{071BC64C-F373-4E9A-B04F-BE77E3DB830F}" srcId="{A14FE313-8F0A-4DEA-80B8-20B3A05A6BDA}" destId="{9137212A-D4C4-445D-B6C1-808632D19525}" srcOrd="2" destOrd="0" parTransId="{9A864A77-3E58-4E04-906C-14417F548302}" sibTransId="{D28FE417-A78F-4861-85AB-E25C872B9838}"/>
    <dgm:cxn modelId="{9663B452-2D50-4DAF-AABC-C426C80CB3BC}" type="presOf" srcId="{C0A1E007-1FC5-4B61-BC48-34CAB86B136C}" destId="{21080B8D-8567-462D-BD94-CEDD9A0139D5}" srcOrd="0" destOrd="0" presId="urn:microsoft.com/office/officeart/2005/8/layout/default"/>
    <dgm:cxn modelId="{6DC65E53-0A52-411E-A319-11B5EE80FEF2}" type="presOf" srcId="{A3B4CC7D-5CED-4555-8272-8277B1E19A6A}" destId="{7BCDB389-8485-4436-B13B-D901F8EBDF21}" srcOrd="0" destOrd="0" presId="urn:microsoft.com/office/officeart/2005/8/layout/default"/>
    <dgm:cxn modelId="{9FEB3E93-5741-4B3F-9533-E757369A0836}" type="presOf" srcId="{B3A999AC-020B-45D2-8095-1B04FDB78A8B}" destId="{65FC5AD1-0C57-4C0A-B87D-25BD519C82A9}" srcOrd="0" destOrd="0" presId="urn:microsoft.com/office/officeart/2005/8/layout/default"/>
    <dgm:cxn modelId="{41096D93-8BD2-4688-B65F-41833FC129FD}" type="presOf" srcId="{9137212A-D4C4-445D-B6C1-808632D19525}" destId="{068BB89C-97E0-4CAD-AB06-8BCC14C78738}" srcOrd="0" destOrd="0" presId="urn:microsoft.com/office/officeart/2005/8/layout/default"/>
    <dgm:cxn modelId="{EC29C295-C816-4084-A4B1-04A833CC016A}" type="presOf" srcId="{8C977D4A-8B81-475A-8D40-19575833C1DD}" destId="{CCFB765A-48B6-4DF2-9DE8-ECDD42A6E0B3}" srcOrd="0" destOrd="0" presId="urn:microsoft.com/office/officeart/2005/8/layout/default"/>
    <dgm:cxn modelId="{218EBBC2-F9C2-4F5A-B2F6-F2D1E2C0F3D6}" srcId="{A14FE313-8F0A-4DEA-80B8-20B3A05A6BDA}" destId="{8C977D4A-8B81-475A-8D40-19575833C1DD}" srcOrd="0" destOrd="0" parTransId="{EA02D583-0573-4297-8E7C-523C0F122CA8}" sibTransId="{D7B16C70-D19E-452F-9EE5-A9A318BA3FF6}"/>
    <dgm:cxn modelId="{898145D0-7781-4244-AA0F-95A9FA0960BC}" type="presOf" srcId="{8817C96F-B558-4B65-80E4-0A2440193387}" destId="{8542D322-94E9-4943-A42E-D865F676EC87}" srcOrd="0" destOrd="0" presId="urn:microsoft.com/office/officeart/2005/8/layout/default"/>
    <dgm:cxn modelId="{709CFBEC-CEAC-4964-AE9C-99B3462DB0C9}" srcId="{A14FE313-8F0A-4DEA-80B8-20B3A05A6BDA}" destId="{C0A1E007-1FC5-4B61-BC48-34CAB86B136C}" srcOrd="1" destOrd="0" parTransId="{8EA936A7-C55A-4FFD-9B6B-3161BCE5172E}" sibTransId="{01D194D2-3F51-4A09-9FB7-9D6CF9F116F4}"/>
    <dgm:cxn modelId="{1FD8A0FA-7CFE-41BD-8729-BEC4242A9FAE}" srcId="{A14FE313-8F0A-4DEA-80B8-20B3A05A6BDA}" destId="{8817C96F-B558-4B65-80E4-0A2440193387}" srcOrd="5" destOrd="0" parTransId="{AB4FB4A5-599E-40E7-ACC0-CC360F47386E}" sibTransId="{97F84F64-5C52-4ED7-AB86-30002478829F}"/>
    <dgm:cxn modelId="{45658DFB-C676-4587-A3DD-E363A451929B}" srcId="{A14FE313-8F0A-4DEA-80B8-20B3A05A6BDA}" destId="{B3A999AC-020B-45D2-8095-1B04FDB78A8B}" srcOrd="4" destOrd="0" parTransId="{913C5765-9530-4E50-8BF2-E8DD2F98231F}" sibTransId="{88CCAB85-5B83-4C3E-995C-3DDA34A12980}"/>
    <dgm:cxn modelId="{2346AB25-5372-4F7E-95B0-C88429555952}" type="presParOf" srcId="{A40892A6-D7D2-4C2B-9536-54124CA99E2F}" destId="{CCFB765A-48B6-4DF2-9DE8-ECDD42A6E0B3}" srcOrd="0" destOrd="0" presId="urn:microsoft.com/office/officeart/2005/8/layout/default"/>
    <dgm:cxn modelId="{843F9B58-DF41-4231-9C8A-2B4C7FB878C7}" type="presParOf" srcId="{A40892A6-D7D2-4C2B-9536-54124CA99E2F}" destId="{1F76618C-29A7-49F7-9AA3-6D8A9215EC49}" srcOrd="1" destOrd="0" presId="urn:microsoft.com/office/officeart/2005/8/layout/default"/>
    <dgm:cxn modelId="{49990CE3-BAAD-44D1-933D-9C47A69D8422}" type="presParOf" srcId="{A40892A6-D7D2-4C2B-9536-54124CA99E2F}" destId="{21080B8D-8567-462D-BD94-CEDD9A0139D5}" srcOrd="2" destOrd="0" presId="urn:microsoft.com/office/officeart/2005/8/layout/default"/>
    <dgm:cxn modelId="{7C5FACB2-5AD3-4A4D-A6F9-DB45CC33D10E}" type="presParOf" srcId="{A40892A6-D7D2-4C2B-9536-54124CA99E2F}" destId="{D3762221-B181-411C-920C-E4B7205A900F}" srcOrd="3" destOrd="0" presId="urn:microsoft.com/office/officeart/2005/8/layout/default"/>
    <dgm:cxn modelId="{F17385B9-4457-42A1-A1E8-77ADB8893C17}" type="presParOf" srcId="{A40892A6-D7D2-4C2B-9536-54124CA99E2F}" destId="{068BB89C-97E0-4CAD-AB06-8BCC14C78738}" srcOrd="4" destOrd="0" presId="urn:microsoft.com/office/officeart/2005/8/layout/default"/>
    <dgm:cxn modelId="{49540FFF-A586-43BA-B545-F196C954591B}" type="presParOf" srcId="{A40892A6-D7D2-4C2B-9536-54124CA99E2F}" destId="{4BA867D2-ED96-4EC9-A292-5E44F6D645D9}" srcOrd="5" destOrd="0" presId="urn:microsoft.com/office/officeart/2005/8/layout/default"/>
    <dgm:cxn modelId="{9BE8234F-22AA-4FA9-A4D6-6A29C1622BAA}" type="presParOf" srcId="{A40892A6-D7D2-4C2B-9536-54124CA99E2F}" destId="{7BCDB389-8485-4436-B13B-D901F8EBDF21}" srcOrd="6" destOrd="0" presId="urn:microsoft.com/office/officeart/2005/8/layout/default"/>
    <dgm:cxn modelId="{ABC8034E-7394-4004-8214-BDF0C667E34C}" type="presParOf" srcId="{A40892A6-D7D2-4C2B-9536-54124CA99E2F}" destId="{13DB5D5E-2ADD-4D8F-B3A9-A79D6B440E67}" srcOrd="7" destOrd="0" presId="urn:microsoft.com/office/officeart/2005/8/layout/default"/>
    <dgm:cxn modelId="{34E4ED45-5852-4D70-98A8-7B26E142C3C1}" type="presParOf" srcId="{A40892A6-D7D2-4C2B-9536-54124CA99E2F}" destId="{65FC5AD1-0C57-4C0A-B87D-25BD519C82A9}" srcOrd="8" destOrd="0" presId="urn:microsoft.com/office/officeart/2005/8/layout/default"/>
    <dgm:cxn modelId="{EC08CE67-AC8A-4102-9246-7FDA075630BB}" type="presParOf" srcId="{A40892A6-D7D2-4C2B-9536-54124CA99E2F}" destId="{8D887360-15ED-4E61-97CB-0F970F02B49C}" srcOrd="9" destOrd="0" presId="urn:microsoft.com/office/officeart/2005/8/layout/default"/>
    <dgm:cxn modelId="{2E6E8613-9841-47A6-9E99-8E8773087580}" type="presParOf" srcId="{A40892A6-D7D2-4C2B-9536-54124CA99E2F}" destId="{8542D322-94E9-4943-A42E-D865F676EC8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B765A-48B6-4DF2-9DE8-ECDD42A6E0B3}">
      <dsp:nvSpPr>
        <dsp:cNvPr id="0" name=""/>
        <dsp:cNvSpPr/>
      </dsp:nvSpPr>
      <dsp:spPr>
        <a:xfrm>
          <a:off x="307345" y="1546"/>
          <a:ext cx="3222855" cy="193371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Ahmed elsayed </a:t>
          </a:r>
          <a:r>
            <a:rPr lang="en-GB" sz="3600" kern="1200" dirty="0" err="1"/>
            <a:t>farouk</a:t>
          </a:r>
          <a:r>
            <a:rPr lang="en-GB" sz="3600" kern="1200" dirty="0"/>
            <a:t> </a:t>
          </a:r>
          <a:endParaRPr lang="en-US" sz="3600" kern="1200" dirty="0"/>
        </a:p>
      </dsp:txBody>
      <dsp:txXfrm>
        <a:off x="307345" y="1546"/>
        <a:ext cx="3222855" cy="1933713"/>
      </dsp:txXfrm>
    </dsp:sp>
    <dsp:sp modelId="{21080B8D-8567-462D-BD94-CEDD9A0139D5}">
      <dsp:nvSpPr>
        <dsp:cNvPr id="0" name=""/>
        <dsp:cNvSpPr/>
      </dsp:nvSpPr>
      <dsp:spPr>
        <a:xfrm>
          <a:off x="3852486" y="1546"/>
          <a:ext cx="3222855" cy="19337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err="1"/>
            <a:t>Ebram</a:t>
          </a:r>
          <a:r>
            <a:rPr lang="en-GB" sz="3600" kern="1200" dirty="0"/>
            <a:t> </a:t>
          </a:r>
          <a:r>
            <a:rPr lang="en-GB" sz="3600" kern="1200" dirty="0" err="1"/>
            <a:t>Rasmy</a:t>
          </a:r>
          <a:endParaRPr lang="en-US" sz="3600" kern="1200" dirty="0"/>
        </a:p>
      </dsp:txBody>
      <dsp:txXfrm>
        <a:off x="3852486" y="1546"/>
        <a:ext cx="3222855" cy="1933713"/>
      </dsp:txXfrm>
    </dsp:sp>
    <dsp:sp modelId="{068BB89C-97E0-4CAD-AB06-8BCC14C78738}">
      <dsp:nvSpPr>
        <dsp:cNvPr id="0" name=""/>
        <dsp:cNvSpPr/>
      </dsp:nvSpPr>
      <dsp:spPr>
        <a:xfrm>
          <a:off x="7397627" y="1546"/>
          <a:ext cx="3222855" cy="193371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err="1"/>
            <a:t>Abanoub</a:t>
          </a:r>
          <a:r>
            <a:rPr lang="en-GB" sz="3600" kern="1200" dirty="0"/>
            <a:t> </a:t>
          </a:r>
          <a:r>
            <a:rPr lang="en-GB" sz="3600" kern="1200" dirty="0" err="1"/>
            <a:t>merzik</a:t>
          </a:r>
          <a:r>
            <a:rPr lang="en-GB" sz="3600" kern="1200" dirty="0"/>
            <a:t> </a:t>
          </a:r>
          <a:r>
            <a:rPr lang="en-GB" sz="3600" kern="1200" dirty="0" err="1"/>
            <a:t>shenouda</a:t>
          </a:r>
          <a:r>
            <a:rPr lang="en-GB" sz="3600" kern="1200" dirty="0"/>
            <a:t> </a:t>
          </a:r>
          <a:r>
            <a:rPr lang="en-GB" sz="3600" kern="1200" dirty="0" err="1"/>
            <a:t>khilla</a:t>
          </a:r>
          <a:endParaRPr lang="en-US" sz="3600" kern="1200" dirty="0"/>
        </a:p>
      </dsp:txBody>
      <dsp:txXfrm>
        <a:off x="7397627" y="1546"/>
        <a:ext cx="3222855" cy="1933713"/>
      </dsp:txXfrm>
    </dsp:sp>
    <dsp:sp modelId="{7BCDB389-8485-4436-B13B-D901F8EBDF21}">
      <dsp:nvSpPr>
        <dsp:cNvPr id="0" name=""/>
        <dsp:cNvSpPr/>
      </dsp:nvSpPr>
      <dsp:spPr>
        <a:xfrm>
          <a:off x="307345" y="2257545"/>
          <a:ext cx="3222855" cy="193371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err="1"/>
            <a:t>Ebtisam</a:t>
          </a:r>
          <a:r>
            <a:rPr lang="en-GB" sz="3600" kern="1200" dirty="0"/>
            <a:t> Sayed Mahfouz</a:t>
          </a:r>
          <a:endParaRPr lang="en-US" sz="3600" kern="1200" dirty="0"/>
        </a:p>
      </dsp:txBody>
      <dsp:txXfrm>
        <a:off x="307345" y="2257545"/>
        <a:ext cx="3222855" cy="1933713"/>
      </dsp:txXfrm>
    </dsp:sp>
    <dsp:sp modelId="{65FC5AD1-0C57-4C0A-B87D-25BD519C82A9}">
      <dsp:nvSpPr>
        <dsp:cNvPr id="0" name=""/>
        <dsp:cNvSpPr/>
      </dsp:nvSpPr>
      <dsp:spPr>
        <a:xfrm>
          <a:off x="3852486" y="2257545"/>
          <a:ext cx="3222855" cy="193371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Ahmed Abd </a:t>
          </a:r>
          <a:r>
            <a:rPr lang="en-GB" sz="3600" kern="1200" dirty="0" err="1"/>
            <a:t>Elzaher</a:t>
          </a:r>
          <a:r>
            <a:rPr lang="en-GB" sz="3600" kern="1200" dirty="0"/>
            <a:t> Ahmed</a:t>
          </a:r>
          <a:endParaRPr lang="en-US" sz="3600" kern="1200" dirty="0"/>
        </a:p>
      </dsp:txBody>
      <dsp:txXfrm>
        <a:off x="3852486" y="2257545"/>
        <a:ext cx="3222855" cy="1933713"/>
      </dsp:txXfrm>
    </dsp:sp>
    <dsp:sp modelId="{8542D322-94E9-4943-A42E-D865F676EC87}">
      <dsp:nvSpPr>
        <dsp:cNvPr id="0" name=""/>
        <dsp:cNvSpPr/>
      </dsp:nvSpPr>
      <dsp:spPr>
        <a:xfrm>
          <a:off x="7397627" y="2257545"/>
          <a:ext cx="3222855" cy="193371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err="1"/>
            <a:t>Ahlam</a:t>
          </a:r>
          <a:r>
            <a:rPr lang="en-GB" sz="3600" kern="1200" dirty="0"/>
            <a:t> Reda Abd </a:t>
          </a:r>
          <a:r>
            <a:rPr lang="en-GB" sz="3600" kern="1200" dirty="0" err="1"/>
            <a:t>Elmonim</a:t>
          </a:r>
          <a:endParaRPr lang="en-US" sz="3600" kern="1200" dirty="0"/>
        </a:p>
      </dsp:txBody>
      <dsp:txXfrm>
        <a:off x="7397627" y="2257545"/>
        <a:ext cx="3222855" cy="193371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92A9533-9F33-472B-9FC6-1F688BC1D0EA}"/>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ar-EG"/>
          </a:p>
        </p:txBody>
      </p:sp>
      <p:sp>
        <p:nvSpPr>
          <p:cNvPr id="3" name="عنوان فرعي 2">
            <a:extLst>
              <a:ext uri="{FF2B5EF4-FFF2-40B4-BE49-F238E27FC236}">
                <a16:creationId xmlns:a16="http://schemas.microsoft.com/office/drawing/2014/main" id="{A373A657-0171-4569-AC49-9121890E1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ar-EG"/>
          </a:p>
        </p:txBody>
      </p:sp>
      <p:sp>
        <p:nvSpPr>
          <p:cNvPr id="4" name="عنصر نائب للتاريخ 3">
            <a:extLst>
              <a:ext uri="{FF2B5EF4-FFF2-40B4-BE49-F238E27FC236}">
                <a16:creationId xmlns:a16="http://schemas.microsoft.com/office/drawing/2014/main" id="{CCCF32E7-F084-4AA3-AE19-117D43098BAE}"/>
              </a:ext>
            </a:extLst>
          </p:cNvPr>
          <p:cNvSpPr>
            <a:spLocks noGrp="1"/>
          </p:cNvSpPr>
          <p:nvPr>
            <p:ph type="dt" sz="half" idx="10"/>
          </p:nvPr>
        </p:nvSpPr>
        <p:spPr/>
        <p:txBody>
          <a:bodyPr/>
          <a:lstStyle/>
          <a:p>
            <a:fld id="{009C4FFB-14D5-4F56-8E5B-AD57E6DF09B0}"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7B46FFD6-785F-4147-84AE-45DB791F1265}"/>
              </a:ext>
            </a:extLst>
          </p:cNvPr>
          <p:cNvSpPr>
            <a:spLocks noGrp="1"/>
          </p:cNvSpPr>
          <p:nvPr>
            <p:ph type="ftr" sz="quarter" idx="11"/>
          </p:nvPr>
        </p:nvSpPr>
        <p:spPr/>
        <p:txBody>
          <a:bodyPr/>
          <a:lstStyle/>
          <a:p>
            <a:endParaRPr lang="ar-EG"/>
          </a:p>
        </p:txBody>
      </p:sp>
      <p:sp>
        <p:nvSpPr>
          <p:cNvPr id="6" name="عنصر نائب لرقم الشريحة 5">
            <a:extLst>
              <a:ext uri="{FF2B5EF4-FFF2-40B4-BE49-F238E27FC236}">
                <a16:creationId xmlns:a16="http://schemas.microsoft.com/office/drawing/2014/main" id="{67C9DB90-69A1-4703-BCFE-7E322F105B41}"/>
              </a:ext>
            </a:extLst>
          </p:cNvPr>
          <p:cNvSpPr>
            <a:spLocks noGrp="1"/>
          </p:cNvSpPr>
          <p:nvPr>
            <p:ph type="sldNum" sz="quarter" idx="12"/>
          </p:nvPr>
        </p:nvSpPr>
        <p:spPr/>
        <p:txBody>
          <a:bodyPr/>
          <a:lstStyle/>
          <a:p>
            <a:fld id="{0CC0347B-C2BC-46F9-9BA2-0C1F1D4D1EE2}" type="slidenum">
              <a:rPr lang="ar-EG" smtClean="0"/>
              <a:t>‹#›</a:t>
            </a:fld>
            <a:endParaRPr lang="ar-EG"/>
          </a:p>
        </p:txBody>
      </p:sp>
    </p:spTree>
    <p:extLst>
      <p:ext uri="{BB962C8B-B14F-4D97-AF65-F5344CB8AC3E}">
        <p14:creationId xmlns:p14="http://schemas.microsoft.com/office/powerpoint/2010/main" val="370244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D4161B9-00A9-413B-A748-9DC13C096850}"/>
              </a:ext>
            </a:extLst>
          </p:cNvPr>
          <p:cNvSpPr>
            <a:spLocks noGrp="1"/>
          </p:cNvSpPr>
          <p:nvPr>
            <p:ph type="title"/>
          </p:nvPr>
        </p:nvSpPr>
        <p:spPr/>
        <p:txBody>
          <a:bodyPr/>
          <a:lstStyle/>
          <a:p>
            <a:r>
              <a:rPr lang="ar-SA"/>
              <a:t>انقر لتحرير نمط عنوان الشكل الرئيسي</a:t>
            </a:r>
            <a:endParaRPr lang="ar-EG"/>
          </a:p>
        </p:txBody>
      </p:sp>
      <p:sp>
        <p:nvSpPr>
          <p:cNvPr id="3" name="عنصر نائب للعنوان العمودي 2">
            <a:extLst>
              <a:ext uri="{FF2B5EF4-FFF2-40B4-BE49-F238E27FC236}">
                <a16:creationId xmlns:a16="http://schemas.microsoft.com/office/drawing/2014/main" id="{9E0F8321-C058-4B52-BB2E-4CD1D06521A7}"/>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تاريخ 3">
            <a:extLst>
              <a:ext uri="{FF2B5EF4-FFF2-40B4-BE49-F238E27FC236}">
                <a16:creationId xmlns:a16="http://schemas.microsoft.com/office/drawing/2014/main" id="{B933E8F1-B4B9-4322-A2D8-B8CCE6D5823D}"/>
              </a:ext>
            </a:extLst>
          </p:cNvPr>
          <p:cNvSpPr>
            <a:spLocks noGrp="1"/>
          </p:cNvSpPr>
          <p:nvPr>
            <p:ph type="dt" sz="half" idx="10"/>
          </p:nvPr>
        </p:nvSpPr>
        <p:spPr/>
        <p:txBody>
          <a:bodyPr/>
          <a:lstStyle/>
          <a:p>
            <a:fld id="{009C4FFB-14D5-4F56-8E5B-AD57E6DF09B0}"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B3B10EBB-2108-4A30-A1A7-312E296EAFC4}"/>
              </a:ext>
            </a:extLst>
          </p:cNvPr>
          <p:cNvSpPr>
            <a:spLocks noGrp="1"/>
          </p:cNvSpPr>
          <p:nvPr>
            <p:ph type="ftr" sz="quarter" idx="11"/>
          </p:nvPr>
        </p:nvSpPr>
        <p:spPr/>
        <p:txBody>
          <a:bodyPr/>
          <a:lstStyle/>
          <a:p>
            <a:endParaRPr lang="ar-EG"/>
          </a:p>
        </p:txBody>
      </p:sp>
      <p:sp>
        <p:nvSpPr>
          <p:cNvPr id="6" name="عنصر نائب لرقم الشريحة 5">
            <a:extLst>
              <a:ext uri="{FF2B5EF4-FFF2-40B4-BE49-F238E27FC236}">
                <a16:creationId xmlns:a16="http://schemas.microsoft.com/office/drawing/2014/main" id="{3FC7B6CB-0844-4C48-9958-A327A18B9BE6}"/>
              </a:ext>
            </a:extLst>
          </p:cNvPr>
          <p:cNvSpPr>
            <a:spLocks noGrp="1"/>
          </p:cNvSpPr>
          <p:nvPr>
            <p:ph type="sldNum" sz="quarter" idx="12"/>
          </p:nvPr>
        </p:nvSpPr>
        <p:spPr/>
        <p:txBody>
          <a:bodyPr/>
          <a:lstStyle/>
          <a:p>
            <a:fld id="{0CC0347B-C2BC-46F9-9BA2-0C1F1D4D1EE2}" type="slidenum">
              <a:rPr lang="ar-EG" smtClean="0"/>
              <a:t>‹#›</a:t>
            </a:fld>
            <a:endParaRPr lang="ar-EG"/>
          </a:p>
        </p:txBody>
      </p:sp>
    </p:spTree>
    <p:extLst>
      <p:ext uri="{BB962C8B-B14F-4D97-AF65-F5344CB8AC3E}">
        <p14:creationId xmlns:p14="http://schemas.microsoft.com/office/powerpoint/2010/main" val="23616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78624815-2ABE-4BF5-AA52-3777684D602D}"/>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ar-EG"/>
          </a:p>
        </p:txBody>
      </p:sp>
      <p:sp>
        <p:nvSpPr>
          <p:cNvPr id="3" name="عنصر نائب للعنوان العمودي 2">
            <a:extLst>
              <a:ext uri="{FF2B5EF4-FFF2-40B4-BE49-F238E27FC236}">
                <a16:creationId xmlns:a16="http://schemas.microsoft.com/office/drawing/2014/main" id="{F72FD939-4C84-45A1-B84B-2D922EB84E4C}"/>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تاريخ 3">
            <a:extLst>
              <a:ext uri="{FF2B5EF4-FFF2-40B4-BE49-F238E27FC236}">
                <a16:creationId xmlns:a16="http://schemas.microsoft.com/office/drawing/2014/main" id="{F612E6C6-EC2B-4725-9F1E-04E94E1BB4B9}"/>
              </a:ext>
            </a:extLst>
          </p:cNvPr>
          <p:cNvSpPr>
            <a:spLocks noGrp="1"/>
          </p:cNvSpPr>
          <p:nvPr>
            <p:ph type="dt" sz="half" idx="10"/>
          </p:nvPr>
        </p:nvSpPr>
        <p:spPr/>
        <p:txBody>
          <a:bodyPr/>
          <a:lstStyle/>
          <a:p>
            <a:fld id="{009C4FFB-14D5-4F56-8E5B-AD57E6DF09B0}"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4384C772-C159-4DB4-80FB-75D23E30778E}"/>
              </a:ext>
            </a:extLst>
          </p:cNvPr>
          <p:cNvSpPr>
            <a:spLocks noGrp="1"/>
          </p:cNvSpPr>
          <p:nvPr>
            <p:ph type="ftr" sz="quarter" idx="11"/>
          </p:nvPr>
        </p:nvSpPr>
        <p:spPr/>
        <p:txBody>
          <a:bodyPr/>
          <a:lstStyle/>
          <a:p>
            <a:endParaRPr lang="ar-EG"/>
          </a:p>
        </p:txBody>
      </p:sp>
      <p:sp>
        <p:nvSpPr>
          <p:cNvPr id="6" name="عنصر نائب لرقم الشريحة 5">
            <a:extLst>
              <a:ext uri="{FF2B5EF4-FFF2-40B4-BE49-F238E27FC236}">
                <a16:creationId xmlns:a16="http://schemas.microsoft.com/office/drawing/2014/main" id="{0659BBA3-7D53-4619-8814-8322A32FA6C1}"/>
              </a:ext>
            </a:extLst>
          </p:cNvPr>
          <p:cNvSpPr>
            <a:spLocks noGrp="1"/>
          </p:cNvSpPr>
          <p:nvPr>
            <p:ph type="sldNum" sz="quarter" idx="12"/>
          </p:nvPr>
        </p:nvSpPr>
        <p:spPr/>
        <p:txBody>
          <a:bodyPr/>
          <a:lstStyle/>
          <a:p>
            <a:fld id="{0CC0347B-C2BC-46F9-9BA2-0C1F1D4D1EE2}" type="slidenum">
              <a:rPr lang="ar-EG" smtClean="0"/>
              <a:t>‹#›</a:t>
            </a:fld>
            <a:endParaRPr lang="ar-EG"/>
          </a:p>
        </p:txBody>
      </p:sp>
    </p:spTree>
    <p:extLst>
      <p:ext uri="{BB962C8B-B14F-4D97-AF65-F5344CB8AC3E}">
        <p14:creationId xmlns:p14="http://schemas.microsoft.com/office/powerpoint/2010/main" val="2331586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عنوان ونص">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3647EC3-AF5F-4A28-90C8-66F330E37909}"/>
              </a:ext>
            </a:extLst>
          </p:cNvPr>
          <p:cNvSpPr>
            <a:spLocks noGrp="1"/>
          </p:cNvSpPr>
          <p:nvPr>
            <p:ph type="title"/>
          </p:nvPr>
        </p:nvSpPr>
        <p:spPr/>
        <p:txBody>
          <a:bodyPr/>
          <a:lstStyle/>
          <a:p>
            <a:r>
              <a:rPr lang="ar-SA"/>
              <a:t>انقر لتحرير نمط عنوان الشكل الرئيسي</a:t>
            </a:r>
            <a:endParaRPr lang="ar-EG"/>
          </a:p>
        </p:txBody>
      </p:sp>
      <p:sp>
        <p:nvSpPr>
          <p:cNvPr id="3" name="عنصر نائب للنص 2">
            <a:extLst>
              <a:ext uri="{FF2B5EF4-FFF2-40B4-BE49-F238E27FC236}">
                <a16:creationId xmlns:a16="http://schemas.microsoft.com/office/drawing/2014/main" id="{52657508-E52A-4EA4-8B08-3847E736DD93}"/>
              </a:ext>
            </a:extLst>
          </p:cNvPr>
          <p:cNvSpPr>
            <a:spLocks noGrp="1"/>
          </p:cNvSpPr>
          <p:nvPr>
            <p:ph type="body"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تاريخ 3">
            <a:extLst>
              <a:ext uri="{FF2B5EF4-FFF2-40B4-BE49-F238E27FC236}">
                <a16:creationId xmlns:a16="http://schemas.microsoft.com/office/drawing/2014/main" id="{3993388E-BCA5-4F83-8790-45C4AEB596AD}"/>
              </a:ext>
            </a:extLst>
          </p:cNvPr>
          <p:cNvSpPr>
            <a:spLocks noGrp="1"/>
          </p:cNvSpPr>
          <p:nvPr>
            <p:ph type="dt" sz="half" idx="10"/>
          </p:nvPr>
        </p:nvSpPr>
        <p:spPr/>
        <p:txBody>
          <a:bodyPr/>
          <a:lstStyle/>
          <a:p>
            <a:fld id="{009C4FFB-14D5-4F56-8E5B-AD57E6DF09B0}"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0C3A8EED-735E-4D65-8B04-96640F6C2F22}"/>
              </a:ext>
            </a:extLst>
          </p:cNvPr>
          <p:cNvSpPr>
            <a:spLocks noGrp="1"/>
          </p:cNvSpPr>
          <p:nvPr>
            <p:ph type="ftr" sz="quarter" idx="11"/>
          </p:nvPr>
        </p:nvSpPr>
        <p:spPr/>
        <p:txBody>
          <a:bodyPr/>
          <a:lstStyle/>
          <a:p>
            <a:endParaRPr lang="ar-EG"/>
          </a:p>
        </p:txBody>
      </p:sp>
      <p:sp>
        <p:nvSpPr>
          <p:cNvPr id="6" name="عنصر نائب لرقم الشريحة 5">
            <a:extLst>
              <a:ext uri="{FF2B5EF4-FFF2-40B4-BE49-F238E27FC236}">
                <a16:creationId xmlns:a16="http://schemas.microsoft.com/office/drawing/2014/main" id="{1EC8863D-3000-4C2F-B8AD-8DDA31AFD1D0}"/>
              </a:ext>
            </a:extLst>
          </p:cNvPr>
          <p:cNvSpPr>
            <a:spLocks noGrp="1"/>
          </p:cNvSpPr>
          <p:nvPr>
            <p:ph type="sldNum" sz="quarter" idx="12"/>
          </p:nvPr>
        </p:nvSpPr>
        <p:spPr/>
        <p:txBody>
          <a:bodyPr/>
          <a:lstStyle/>
          <a:p>
            <a:fld id="{0CC0347B-C2BC-46F9-9BA2-0C1F1D4D1EE2}" type="slidenum">
              <a:rPr lang="ar-EG" smtClean="0"/>
              <a:t>‹#›</a:t>
            </a:fld>
            <a:endParaRPr lang="ar-EG"/>
          </a:p>
        </p:txBody>
      </p:sp>
    </p:spTree>
    <p:extLst>
      <p:ext uri="{BB962C8B-B14F-4D97-AF65-F5344CB8AC3E}">
        <p14:creationId xmlns:p14="http://schemas.microsoft.com/office/powerpoint/2010/main" val="2204498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05E68C9-BA70-4F74-948B-70647E08A455}"/>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ar-EG"/>
          </a:p>
        </p:txBody>
      </p:sp>
      <p:sp>
        <p:nvSpPr>
          <p:cNvPr id="3" name="عنوان فرعي 2">
            <a:extLst>
              <a:ext uri="{FF2B5EF4-FFF2-40B4-BE49-F238E27FC236}">
                <a16:creationId xmlns:a16="http://schemas.microsoft.com/office/drawing/2014/main" id="{FE791D84-5F68-4D0E-A6E4-6EC645D461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ar-EG"/>
          </a:p>
        </p:txBody>
      </p:sp>
      <p:sp>
        <p:nvSpPr>
          <p:cNvPr id="4" name="عنصر نائب للتاريخ 3">
            <a:extLst>
              <a:ext uri="{FF2B5EF4-FFF2-40B4-BE49-F238E27FC236}">
                <a16:creationId xmlns:a16="http://schemas.microsoft.com/office/drawing/2014/main" id="{97BE4E64-3E26-4B05-877F-47A4A81306DE}"/>
              </a:ext>
            </a:extLst>
          </p:cNvPr>
          <p:cNvSpPr>
            <a:spLocks noGrp="1"/>
          </p:cNvSpPr>
          <p:nvPr>
            <p:ph type="dt" sz="half" idx="10"/>
          </p:nvPr>
        </p:nvSpPr>
        <p:spPr/>
        <p:txBody>
          <a:bodyPr/>
          <a:lstStyle/>
          <a:p>
            <a:fld id="{3B1BC864-9E25-4A12-BAA9-691D808D758F}"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1F95B774-A6AA-4C1C-9DC8-29D3BFAAF9FA}"/>
              </a:ext>
            </a:extLst>
          </p:cNvPr>
          <p:cNvSpPr>
            <a:spLocks noGrp="1"/>
          </p:cNvSpPr>
          <p:nvPr>
            <p:ph type="ftr" sz="quarter" idx="11"/>
          </p:nvPr>
        </p:nvSpPr>
        <p:spPr/>
        <p:txBody>
          <a:bodyPr/>
          <a:lstStyle/>
          <a:p>
            <a:endParaRPr lang="ar-EG"/>
          </a:p>
        </p:txBody>
      </p:sp>
      <p:sp>
        <p:nvSpPr>
          <p:cNvPr id="6" name="عنصر نائب لرقم الشريحة 5">
            <a:extLst>
              <a:ext uri="{FF2B5EF4-FFF2-40B4-BE49-F238E27FC236}">
                <a16:creationId xmlns:a16="http://schemas.microsoft.com/office/drawing/2014/main" id="{7C63FF9A-C35D-4DA5-A5CF-B4050B50B08D}"/>
              </a:ext>
            </a:extLst>
          </p:cNvPr>
          <p:cNvSpPr>
            <a:spLocks noGrp="1"/>
          </p:cNvSpPr>
          <p:nvPr>
            <p:ph type="sldNum" sz="quarter" idx="12"/>
          </p:nvPr>
        </p:nvSpPr>
        <p:spPr/>
        <p:txBody>
          <a:bodyPr/>
          <a:lstStyle/>
          <a:p>
            <a:fld id="{521ABA51-EB97-4779-B0C1-40C03026B770}" type="slidenum">
              <a:rPr lang="ar-EG" smtClean="0"/>
              <a:t>‹#›</a:t>
            </a:fld>
            <a:endParaRPr lang="ar-EG"/>
          </a:p>
        </p:txBody>
      </p:sp>
    </p:spTree>
    <p:extLst>
      <p:ext uri="{BB962C8B-B14F-4D97-AF65-F5344CB8AC3E}">
        <p14:creationId xmlns:p14="http://schemas.microsoft.com/office/powerpoint/2010/main" val="3133520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FA7CFFC-1EFC-4401-A7B7-ABFE3C833A9F}"/>
              </a:ext>
            </a:extLst>
          </p:cNvPr>
          <p:cNvSpPr>
            <a:spLocks noGrp="1"/>
          </p:cNvSpPr>
          <p:nvPr>
            <p:ph type="title"/>
          </p:nvPr>
        </p:nvSpPr>
        <p:spPr/>
        <p:txBody>
          <a:bodyPr/>
          <a:lstStyle/>
          <a:p>
            <a:r>
              <a:rPr lang="ar-SA"/>
              <a:t>انقر لتحرير نمط عنوان الشكل الرئيسي</a:t>
            </a:r>
            <a:endParaRPr lang="ar-EG"/>
          </a:p>
        </p:txBody>
      </p:sp>
      <p:sp>
        <p:nvSpPr>
          <p:cNvPr id="3" name="عنصر نائب للمحتوى 2">
            <a:extLst>
              <a:ext uri="{FF2B5EF4-FFF2-40B4-BE49-F238E27FC236}">
                <a16:creationId xmlns:a16="http://schemas.microsoft.com/office/drawing/2014/main" id="{B7D809A8-7C78-456B-B7C2-CC77D9F59607}"/>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تاريخ 3">
            <a:extLst>
              <a:ext uri="{FF2B5EF4-FFF2-40B4-BE49-F238E27FC236}">
                <a16:creationId xmlns:a16="http://schemas.microsoft.com/office/drawing/2014/main" id="{F94ACA52-4B92-488C-BEED-9D99374DF76B}"/>
              </a:ext>
            </a:extLst>
          </p:cNvPr>
          <p:cNvSpPr>
            <a:spLocks noGrp="1"/>
          </p:cNvSpPr>
          <p:nvPr>
            <p:ph type="dt" sz="half" idx="10"/>
          </p:nvPr>
        </p:nvSpPr>
        <p:spPr/>
        <p:txBody>
          <a:bodyPr/>
          <a:lstStyle/>
          <a:p>
            <a:fld id="{3B1BC864-9E25-4A12-BAA9-691D808D758F}"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8487691F-E9DD-4463-800F-30F2FA263C09}"/>
              </a:ext>
            </a:extLst>
          </p:cNvPr>
          <p:cNvSpPr>
            <a:spLocks noGrp="1"/>
          </p:cNvSpPr>
          <p:nvPr>
            <p:ph type="ftr" sz="quarter" idx="11"/>
          </p:nvPr>
        </p:nvSpPr>
        <p:spPr/>
        <p:txBody>
          <a:bodyPr/>
          <a:lstStyle/>
          <a:p>
            <a:endParaRPr lang="ar-EG"/>
          </a:p>
        </p:txBody>
      </p:sp>
      <p:sp>
        <p:nvSpPr>
          <p:cNvPr id="6" name="عنصر نائب لرقم الشريحة 5">
            <a:extLst>
              <a:ext uri="{FF2B5EF4-FFF2-40B4-BE49-F238E27FC236}">
                <a16:creationId xmlns:a16="http://schemas.microsoft.com/office/drawing/2014/main" id="{17639AAF-B44E-485D-A794-FF4E784D4ED4}"/>
              </a:ext>
            </a:extLst>
          </p:cNvPr>
          <p:cNvSpPr>
            <a:spLocks noGrp="1"/>
          </p:cNvSpPr>
          <p:nvPr>
            <p:ph type="sldNum" sz="quarter" idx="12"/>
          </p:nvPr>
        </p:nvSpPr>
        <p:spPr/>
        <p:txBody>
          <a:bodyPr/>
          <a:lstStyle/>
          <a:p>
            <a:fld id="{521ABA51-EB97-4779-B0C1-40C03026B770}" type="slidenum">
              <a:rPr lang="ar-EG" smtClean="0"/>
              <a:t>‹#›</a:t>
            </a:fld>
            <a:endParaRPr lang="ar-EG"/>
          </a:p>
        </p:txBody>
      </p:sp>
    </p:spTree>
    <p:extLst>
      <p:ext uri="{BB962C8B-B14F-4D97-AF65-F5344CB8AC3E}">
        <p14:creationId xmlns:p14="http://schemas.microsoft.com/office/powerpoint/2010/main" val="3426937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8713268-E0F0-4DF6-A3A7-70AFED7EB77A}"/>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ar-EG"/>
          </a:p>
        </p:txBody>
      </p:sp>
      <p:sp>
        <p:nvSpPr>
          <p:cNvPr id="3" name="عنصر نائب للنص 2">
            <a:extLst>
              <a:ext uri="{FF2B5EF4-FFF2-40B4-BE49-F238E27FC236}">
                <a16:creationId xmlns:a16="http://schemas.microsoft.com/office/drawing/2014/main" id="{A064F126-CC84-4ABD-9D3A-2920CB817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4C865604-E260-45A4-A113-E5988B1FACA2}"/>
              </a:ext>
            </a:extLst>
          </p:cNvPr>
          <p:cNvSpPr>
            <a:spLocks noGrp="1"/>
          </p:cNvSpPr>
          <p:nvPr>
            <p:ph type="dt" sz="half" idx="10"/>
          </p:nvPr>
        </p:nvSpPr>
        <p:spPr/>
        <p:txBody>
          <a:bodyPr/>
          <a:lstStyle/>
          <a:p>
            <a:fld id="{3B1BC864-9E25-4A12-BAA9-691D808D758F}"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8A87C625-A927-4C65-8846-178BD82FDC5D}"/>
              </a:ext>
            </a:extLst>
          </p:cNvPr>
          <p:cNvSpPr>
            <a:spLocks noGrp="1"/>
          </p:cNvSpPr>
          <p:nvPr>
            <p:ph type="ftr" sz="quarter" idx="11"/>
          </p:nvPr>
        </p:nvSpPr>
        <p:spPr/>
        <p:txBody>
          <a:bodyPr/>
          <a:lstStyle/>
          <a:p>
            <a:endParaRPr lang="ar-EG"/>
          </a:p>
        </p:txBody>
      </p:sp>
      <p:sp>
        <p:nvSpPr>
          <p:cNvPr id="6" name="عنصر نائب لرقم الشريحة 5">
            <a:extLst>
              <a:ext uri="{FF2B5EF4-FFF2-40B4-BE49-F238E27FC236}">
                <a16:creationId xmlns:a16="http://schemas.microsoft.com/office/drawing/2014/main" id="{781DC9D6-D75D-4A31-9FCD-25C4A96E4134}"/>
              </a:ext>
            </a:extLst>
          </p:cNvPr>
          <p:cNvSpPr>
            <a:spLocks noGrp="1"/>
          </p:cNvSpPr>
          <p:nvPr>
            <p:ph type="sldNum" sz="quarter" idx="12"/>
          </p:nvPr>
        </p:nvSpPr>
        <p:spPr/>
        <p:txBody>
          <a:bodyPr/>
          <a:lstStyle/>
          <a:p>
            <a:fld id="{521ABA51-EB97-4779-B0C1-40C03026B770}" type="slidenum">
              <a:rPr lang="ar-EG" smtClean="0"/>
              <a:t>‹#›</a:t>
            </a:fld>
            <a:endParaRPr lang="ar-EG"/>
          </a:p>
        </p:txBody>
      </p:sp>
    </p:spTree>
    <p:extLst>
      <p:ext uri="{BB962C8B-B14F-4D97-AF65-F5344CB8AC3E}">
        <p14:creationId xmlns:p14="http://schemas.microsoft.com/office/powerpoint/2010/main" val="2470478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224B993-9AF8-4B13-A01A-8945A2FC3A5F}"/>
              </a:ext>
            </a:extLst>
          </p:cNvPr>
          <p:cNvSpPr>
            <a:spLocks noGrp="1"/>
          </p:cNvSpPr>
          <p:nvPr>
            <p:ph type="title"/>
          </p:nvPr>
        </p:nvSpPr>
        <p:spPr/>
        <p:txBody>
          <a:bodyPr/>
          <a:lstStyle/>
          <a:p>
            <a:r>
              <a:rPr lang="ar-SA"/>
              <a:t>انقر لتحرير نمط عنوان الشكل الرئيسي</a:t>
            </a:r>
            <a:endParaRPr lang="ar-EG"/>
          </a:p>
        </p:txBody>
      </p:sp>
      <p:sp>
        <p:nvSpPr>
          <p:cNvPr id="3" name="عنصر نائب للمحتوى 2">
            <a:extLst>
              <a:ext uri="{FF2B5EF4-FFF2-40B4-BE49-F238E27FC236}">
                <a16:creationId xmlns:a16="http://schemas.microsoft.com/office/drawing/2014/main" id="{61724518-CBCC-4CBF-B602-96FD4AD59528}"/>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محتوى 3">
            <a:extLst>
              <a:ext uri="{FF2B5EF4-FFF2-40B4-BE49-F238E27FC236}">
                <a16:creationId xmlns:a16="http://schemas.microsoft.com/office/drawing/2014/main" id="{83ABDCD5-DC23-48B0-A81B-D6214010C800}"/>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5" name="عنصر نائب للتاريخ 4">
            <a:extLst>
              <a:ext uri="{FF2B5EF4-FFF2-40B4-BE49-F238E27FC236}">
                <a16:creationId xmlns:a16="http://schemas.microsoft.com/office/drawing/2014/main" id="{4F0B5F69-8FE9-4EE9-8252-CE09A14416DE}"/>
              </a:ext>
            </a:extLst>
          </p:cNvPr>
          <p:cNvSpPr>
            <a:spLocks noGrp="1"/>
          </p:cNvSpPr>
          <p:nvPr>
            <p:ph type="dt" sz="half" idx="10"/>
          </p:nvPr>
        </p:nvSpPr>
        <p:spPr/>
        <p:txBody>
          <a:bodyPr/>
          <a:lstStyle/>
          <a:p>
            <a:fld id="{3B1BC864-9E25-4A12-BAA9-691D808D758F}" type="datetimeFigureOut">
              <a:rPr lang="ar-EG" smtClean="0"/>
              <a:t>29/05/1443</a:t>
            </a:fld>
            <a:endParaRPr lang="ar-EG"/>
          </a:p>
        </p:txBody>
      </p:sp>
      <p:sp>
        <p:nvSpPr>
          <p:cNvPr id="6" name="عنصر نائب للتذييل 5">
            <a:extLst>
              <a:ext uri="{FF2B5EF4-FFF2-40B4-BE49-F238E27FC236}">
                <a16:creationId xmlns:a16="http://schemas.microsoft.com/office/drawing/2014/main" id="{02D03C64-24FB-448C-B184-684FA4845FCD}"/>
              </a:ext>
            </a:extLst>
          </p:cNvPr>
          <p:cNvSpPr>
            <a:spLocks noGrp="1"/>
          </p:cNvSpPr>
          <p:nvPr>
            <p:ph type="ftr" sz="quarter" idx="11"/>
          </p:nvPr>
        </p:nvSpPr>
        <p:spPr/>
        <p:txBody>
          <a:bodyPr/>
          <a:lstStyle/>
          <a:p>
            <a:endParaRPr lang="ar-EG"/>
          </a:p>
        </p:txBody>
      </p:sp>
      <p:sp>
        <p:nvSpPr>
          <p:cNvPr id="7" name="عنصر نائب لرقم الشريحة 6">
            <a:extLst>
              <a:ext uri="{FF2B5EF4-FFF2-40B4-BE49-F238E27FC236}">
                <a16:creationId xmlns:a16="http://schemas.microsoft.com/office/drawing/2014/main" id="{CA871D34-D6AF-4167-B118-1D95EC3A069D}"/>
              </a:ext>
            </a:extLst>
          </p:cNvPr>
          <p:cNvSpPr>
            <a:spLocks noGrp="1"/>
          </p:cNvSpPr>
          <p:nvPr>
            <p:ph type="sldNum" sz="quarter" idx="12"/>
          </p:nvPr>
        </p:nvSpPr>
        <p:spPr/>
        <p:txBody>
          <a:bodyPr/>
          <a:lstStyle/>
          <a:p>
            <a:fld id="{521ABA51-EB97-4779-B0C1-40C03026B770}" type="slidenum">
              <a:rPr lang="ar-EG" smtClean="0"/>
              <a:t>‹#›</a:t>
            </a:fld>
            <a:endParaRPr lang="ar-EG"/>
          </a:p>
        </p:txBody>
      </p:sp>
    </p:spTree>
    <p:extLst>
      <p:ext uri="{BB962C8B-B14F-4D97-AF65-F5344CB8AC3E}">
        <p14:creationId xmlns:p14="http://schemas.microsoft.com/office/powerpoint/2010/main" val="2255166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6D5B1A2-8032-4EC8-B2E4-8030C594ABC5}"/>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ar-EG"/>
          </a:p>
        </p:txBody>
      </p:sp>
      <p:sp>
        <p:nvSpPr>
          <p:cNvPr id="3" name="عنصر نائب للنص 2">
            <a:extLst>
              <a:ext uri="{FF2B5EF4-FFF2-40B4-BE49-F238E27FC236}">
                <a16:creationId xmlns:a16="http://schemas.microsoft.com/office/drawing/2014/main" id="{DDB3C04D-F753-4331-925A-45E33947B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1B1FE514-5DA7-4E5D-A459-7565143F7E5C}"/>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5" name="عنصر نائب للنص 4">
            <a:extLst>
              <a:ext uri="{FF2B5EF4-FFF2-40B4-BE49-F238E27FC236}">
                <a16:creationId xmlns:a16="http://schemas.microsoft.com/office/drawing/2014/main" id="{9479A1CA-6916-45C0-A773-FB4A2D43C6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26BF6DD5-E346-45F9-B61F-3DE9B0724DC0}"/>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7" name="عنصر نائب للتاريخ 6">
            <a:extLst>
              <a:ext uri="{FF2B5EF4-FFF2-40B4-BE49-F238E27FC236}">
                <a16:creationId xmlns:a16="http://schemas.microsoft.com/office/drawing/2014/main" id="{2D09FCFD-53D3-4D9E-9EC4-7AB5AD3A446D}"/>
              </a:ext>
            </a:extLst>
          </p:cNvPr>
          <p:cNvSpPr>
            <a:spLocks noGrp="1"/>
          </p:cNvSpPr>
          <p:nvPr>
            <p:ph type="dt" sz="half" idx="10"/>
          </p:nvPr>
        </p:nvSpPr>
        <p:spPr/>
        <p:txBody>
          <a:bodyPr/>
          <a:lstStyle/>
          <a:p>
            <a:fld id="{3B1BC864-9E25-4A12-BAA9-691D808D758F}" type="datetimeFigureOut">
              <a:rPr lang="ar-EG" smtClean="0"/>
              <a:t>29/05/1443</a:t>
            </a:fld>
            <a:endParaRPr lang="ar-EG"/>
          </a:p>
        </p:txBody>
      </p:sp>
      <p:sp>
        <p:nvSpPr>
          <p:cNvPr id="8" name="عنصر نائب للتذييل 7">
            <a:extLst>
              <a:ext uri="{FF2B5EF4-FFF2-40B4-BE49-F238E27FC236}">
                <a16:creationId xmlns:a16="http://schemas.microsoft.com/office/drawing/2014/main" id="{171254A7-C4B5-41DE-AF40-39BE2387DE80}"/>
              </a:ext>
            </a:extLst>
          </p:cNvPr>
          <p:cNvSpPr>
            <a:spLocks noGrp="1"/>
          </p:cNvSpPr>
          <p:nvPr>
            <p:ph type="ftr" sz="quarter" idx="11"/>
          </p:nvPr>
        </p:nvSpPr>
        <p:spPr/>
        <p:txBody>
          <a:bodyPr/>
          <a:lstStyle/>
          <a:p>
            <a:endParaRPr lang="ar-EG"/>
          </a:p>
        </p:txBody>
      </p:sp>
      <p:sp>
        <p:nvSpPr>
          <p:cNvPr id="9" name="عنصر نائب لرقم الشريحة 8">
            <a:extLst>
              <a:ext uri="{FF2B5EF4-FFF2-40B4-BE49-F238E27FC236}">
                <a16:creationId xmlns:a16="http://schemas.microsoft.com/office/drawing/2014/main" id="{D5120E5C-C85C-4124-9A3C-057DC6AE3B41}"/>
              </a:ext>
            </a:extLst>
          </p:cNvPr>
          <p:cNvSpPr>
            <a:spLocks noGrp="1"/>
          </p:cNvSpPr>
          <p:nvPr>
            <p:ph type="sldNum" sz="quarter" idx="12"/>
          </p:nvPr>
        </p:nvSpPr>
        <p:spPr/>
        <p:txBody>
          <a:bodyPr/>
          <a:lstStyle/>
          <a:p>
            <a:fld id="{521ABA51-EB97-4779-B0C1-40C03026B770}" type="slidenum">
              <a:rPr lang="ar-EG" smtClean="0"/>
              <a:t>‹#›</a:t>
            </a:fld>
            <a:endParaRPr lang="ar-EG"/>
          </a:p>
        </p:txBody>
      </p:sp>
    </p:spTree>
    <p:extLst>
      <p:ext uri="{BB962C8B-B14F-4D97-AF65-F5344CB8AC3E}">
        <p14:creationId xmlns:p14="http://schemas.microsoft.com/office/powerpoint/2010/main" val="3825767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5F86C86-FDDD-4BE5-A3E5-AA54F2E58991}"/>
              </a:ext>
            </a:extLst>
          </p:cNvPr>
          <p:cNvSpPr>
            <a:spLocks noGrp="1"/>
          </p:cNvSpPr>
          <p:nvPr>
            <p:ph type="title"/>
          </p:nvPr>
        </p:nvSpPr>
        <p:spPr/>
        <p:txBody>
          <a:bodyPr/>
          <a:lstStyle/>
          <a:p>
            <a:r>
              <a:rPr lang="ar-SA"/>
              <a:t>انقر لتحرير نمط عنوان الشكل الرئيسي</a:t>
            </a:r>
            <a:endParaRPr lang="ar-EG"/>
          </a:p>
        </p:txBody>
      </p:sp>
      <p:sp>
        <p:nvSpPr>
          <p:cNvPr id="3" name="عنصر نائب للتاريخ 2">
            <a:extLst>
              <a:ext uri="{FF2B5EF4-FFF2-40B4-BE49-F238E27FC236}">
                <a16:creationId xmlns:a16="http://schemas.microsoft.com/office/drawing/2014/main" id="{2E731628-B715-4EA2-A190-AFB53AB15BA6}"/>
              </a:ext>
            </a:extLst>
          </p:cNvPr>
          <p:cNvSpPr>
            <a:spLocks noGrp="1"/>
          </p:cNvSpPr>
          <p:nvPr>
            <p:ph type="dt" sz="half" idx="10"/>
          </p:nvPr>
        </p:nvSpPr>
        <p:spPr/>
        <p:txBody>
          <a:bodyPr/>
          <a:lstStyle/>
          <a:p>
            <a:fld id="{3B1BC864-9E25-4A12-BAA9-691D808D758F}" type="datetimeFigureOut">
              <a:rPr lang="ar-EG" smtClean="0"/>
              <a:t>29/05/1443</a:t>
            </a:fld>
            <a:endParaRPr lang="ar-EG"/>
          </a:p>
        </p:txBody>
      </p:sp>
      <p:sp>
        <p:nvSpPr>
          <p:cNvPr id="4" name="عنصر نائب للتذييل 3">
            <a:extLst>
              <a:ext uri="{FF2B5EF4-FFF2-40B4-BE49-F238E27FC236}">
                <a16:creationId xmlns:a16="http://schemas.microsoft.com/office/drawing/2014/main" id="{6123588A-CC24-4854-B55C-D9ED34E3892D}"/>
              </a:ext>
            </a:extLst>
          </p:cNvPr>
          <p:cNvSpPr>
            <a:spLocks noGrp="1"/>
          </p:cNvSpPr>
          <p:nvPr>
            <p:ph type="ftr" sz="quarter" idx="11"/>
          </p:nvPr>
        </p:nvSpPr>
        <p:spPr/>
        <p:txBody>
          <a:bodyPr/>
          <a:lstStyle/>
          <a:p>
            <a:endParaRPr lang="ar-EG"/>
          </a:p>
        </p:txBody>
      </p:sp>
      <p:sp>
        <p:nvSpPr>
          <p:cNvPr id="5" name="عنصر نائب لرقم الشريحة 4">
            <a:extLst>
              <a:ext uri="{FF2B5EF4-FFF2-40B4-BE49-F238E27FC236}">
                <a16:creationId xmlns:a16="http://schemas.microsoft.com/office/drawing/2014/main" id="{ECCBD355-1474-484E-BDBE-D8CC78D822A8}"/>
              </a:ext>
            </a:extLst>
          </p:cNvPr>
          <p:cNvSpPr>
            <a:spLocks noGrp="1"/>
          </p:cNvSpPr>
          <p:nvPr>
            <p:ph type="sldNum" sz="quarter" idx="12"/>
          </p:nvPr>
        </p:nvSpPr>
        <p:spPr/>
        <p:txBody>
          <a:bodyPr/>
          <a:lstStyle/>
          <a:p>
            <a:fld id="{521ABA51-EB97-4779-B0C1-40C03026B770}" type="slidenum">
              <a:rPr lang="ar-EG" smtClean="0"/>
              <a:t>‹#›</a:t>
            </a:fld>
            <a:endParaRPr lang="ar-EG"/>
          </a:p>
        </p:txBody>
      </p:sp>
    </p:spTree>
    <p:extLst>
      <p:ext uri="{BB962C8B-B14F-4D97-AF65-F5344CB8AC3E}">
        <p14:creationId xmlns:p14="http://schemas.microsoft.com/office/powerpoint/2010/main" val="357785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0612E441-31EE-416C-A9B9-25C7028AAA9E}"/>
              </a:ext>
            </a:extLst>
          </p:cNvPr>
          <p:cNvSpPr>
            <a:spLocks noGrp="1"/>
          </p:cNvSpPr>
          <p:nvPr>
            <p:ph type="dt" sz="half" idx="10"/>
          </p:nvPr>
        </p:nvSpPr>
        <p:spPr/>
        <p:txBody>
          <a:bodyPr/>
          <a:lstStyle/>
          <a:p>
            <a:fld id="{3B1BC864-9E25-4A12-BAA9-691D808D758F}" type="datetimeFigureOut">
              <a:rPr lang="ar-EG" smtClean="0"/>
              <a:t>29/05/1443</a:t>
            </a:fld>
            <a:endParaRPr lang="ar-EG"/>
          </a:p>
        </p:txBody>
      </p:sp>
      <p:sp>
        <p:nvSpPr>
          <p:cNvPr id="3" name="عنصر نائب للتذييل 2">
            <a:extLst>
              <a:ext uri="{FF2B5EF4-FFF2-40B4-BE49-F238E27FC236}">
                <a16:creationId xmlns:a16="http://schemas.microsoft.com/office/drawing/2014/main" id="{CE3E462E-228E-4119-9C59-09C6085737F0}"/>
              </a:ext>
            </a:extLst>
          </p:cNvPr>
          <p:cNvSpPr>
            <a:spLocks noGrp="1"/>
          </p:cNvSpPr>
          <p:nvPr>
            <p:ph type="ftr" sz="quarter" idx="11"/>
          </p:nvPr>
        </p:nvSpPr>
        <p:spPr/>
        <p:txBody>
          <a:bodyPr/>
          <a:lstStyle/>
          <a:p>
            <a:endParaRPr lang="ar-EG"/>
          </a:p>
        </p:txBody>
      </p:sp>
      <p:sp>
        <p:nvSpPr>
          <p:cNvPr id="4" name="عنصر نائب لرقم الشريحة 3">
            <a:extLst>
              <a:ext uri="{FF2B5EF4-FFF2-40B4-BE49-F238E27FC236}">
                <a16:creationId xmlns:a16="http://schemas.microsoft.com/office/drawing/2014/main" id="{FE140B61-EE86-4805-AA25-AC23854D8207}"/>
              </a:ext>
            </a:extLst>
          </p:cNvPr>
          <p:cNvSpPr>
            <a:spLocks noGrp="1"/>
          </p:cNvSpPr>
          <p:nvPr>
            <p:ph type="sldNum" sz="quarter" idx="12"/>
          </p:nvPr>
        </p:nvSpPr>
        <p:spPr/>
        <p:txBody>
          <a:bodyPr/>
          <a:lstStyle/>
          <a:p>
            <a:fld id="{521ABA51-EB97-4779-B0C1-40C03026B770}" type="slidenum">
              <a:rPr lang="ar-EG" smtClean="0"/>
              <a:t>‹#›</a:t>
            </a:fld>
            <a:endParaRPr lang="ar-EG"/>
          </a:p>
        </p:txBody>
      </p:sp>
    </p:spTree>
    <p:extLst>
      <p:ext uri="{BB962C8B-B14F-4D97-AF65-F5344CB8AC3E}">
        <p14:creationId xmlns:p14="http://schemas.microsoft.com/office/powerpoint/2010/main" val="329631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DD1DEA8-05B0-49E9-84BA-DCD62080EF67}"/>
              </a:ext>
            </a:extLst>
          </p:cNvPr>
          <p:cNvSpPr>
            <a:spLocks noGrp="1"/>
          </p:cNvSpPr>
          <p:nvPr>
            <p:ph type="title"/>
          </p:nvPr>
        </p:nvSpPr>
        <p:spPr/>
        <p:txBody>
          <a:bodyPr/>
          <a:lstStyle/>
          <a:p>
            <a:r>
              <a:rPr lang="ar-SA"/>
              <a:t>انقر لتحرير نمط عنوان الشكل الرئيسي</a:t>
            </a:r>
            <a:endParaRPr lang="ar-EG"/>
          </a:p>
        </p:txBody>
      </p:sp>
      <p:sp>
        <p:nvSpPr>
          <p:cNvPr id="3" name="عنصر نائب للمحتوى 2">
            <a:extLst>
              <a:ext uri="{FF2B5EF4-FFF2-40B4-BE49-F238E27FC236}">
                <a16:creationId xmlns:a16="http://schemas.microsoft.com/office/drawing/2014/main" id="{BD856965-4149-4B4E-B5FD-376F8A63F606}"/>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تاريخ 3">
            <a:extLst>
              <a:ext uri="{FF2B5EF4-FFF2-40B4-BE49-F238E27FC236}">
                <a16:creationId xmlns:a16="http://schemas.microsoft.com/office/drawing/2014/main" id="{24C5156B-2C65-4C91-8714-AF62A78487DF}"/>
              </a:ext>
            </a:extLst>
          </p:cNvPr>
          <p:cNvSpPr>
            <a:spLocks noGrp="1"/>
          </p:cNvSpPr>
          <p:nvPr>
            <p:ph type="dt" sz="half" idx="10"/>
          </p:nvPr>
        </p:nvSpPr>
        <p:spPr/>
        <p:txBody>
          <a:bodyPr/>
          <a:lstStyle/>
          <a:p>
            <a:fld id="{009C4FFB-14D5-4F56-8E5B-AD57E6DF09B0}"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72D7177C-CE11-48AD-A895-666F0493D2BC}"/>
              </a:ext>
            </a:extLst>
          </p:cNvPr>
          <p:cNvSpPr>
            <a:spLocks noGrp="1"/>
          </p:cNvSpPr>
          <p:nvPr>
            <p:ph type="ftr" sz="quarter" idx="11"/>
          </p:nvPr>
        </p:nvSpPr>
        <p:spPr/>
        <p:txBody>
          <a:bodyPr/>
          <a:lstStyle/>
          <a:p>
            <a:endParaRPr lang="ar-EG"/>
          </a:p>
        </p:txBody>
      </p:sp>
      <p:sp>
        <p:nvSpPr>
          <p:cNvPr id="6" name="عنصر نائب لرقم الشريحة 5">
            <a:extLst>
              <a:ext uri="{FF2B5EF4-FFF2-40B4-BE49-F238E27FC236}">
                <a16:creationId xmlns:a16="http://schemas.microsoft.com/office/drawing/2014/main" id="{3E64880B-F7FA-42AA-BB9E-2E72E4379143}"/>
              </a:ext>
            </a:extLst>
          </p:cNvPr>
          <p:cNvSpPr>
            <a:spLocks noGrp="1"/>
          </p:cNvSpPr>
          <p:nvPr>
            <p:ph type="sldNum" sz="quarter" idx="12"/>
          </p:nvPr>
        </p:nvSpPr>
        <p:spPr/>
        <p:txBody>
          <a:bodyPr/>
          <a:lstStyle/>
          <a:p>
            <a:fld id="{0CC0347B-C2BC-46F9-9BA2-0C1F1D4D1EE2}" type="slidenum">
              <a:rPr lang="ar-EG" smtClean="0"/>
              <a:t>‹#›</a:t>
            </a:fld>
            <a:endParaRPr lang="ar-EG"/>
          </a:p>
        </p:txBody>
      </p:sp>
    </p:spTree>
    <p:extLst>
      <p:ext uri="{BB962C8B-B14F-4D97-AF65-F5344CB8AC3E}">
        <p14:creationId xmlns:p14="http://schemas.microsoft.com/office/powerpoint/2010/main" val="3344055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D2469E7-0243-48EC-A3EB-43F3DE830B80}"/>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EG"/>
          </a:p>
        </p:txBody>
      </p:sp>
      <p:sp>
        <p:nvSpPr>
          <p:cNvPr id="3" name="عنصر نائب للمحتوى 2">
            <a:extLst>
              <a:ext uri="{FF2B5EF4-FFF2-40B4-BE49-F238E27FC236}">
                <a16:creationId xmlns:a16="http://schemas.microsoft.com/office/drawing/2014/main" id="{58CAB402-D2CE-491C-BFAB-739F5A30E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نص 3">
            <a:extLst>
              <a:ext uri="{FF2B5EF4-FFF2-40B4-BE49-F238E27FC236}">
                <a16:creationId xmlns:a16="http://schemas.microsoft.com/office/drawing/2014/main" id="{C928C992-4F26-4E81-96BE-9B0626846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B1CB00B4-EC76-4302-A476-822DA913D241}"/>
              </a:ext>
            </a:extLst>
          </p:cNvPr>
          <p:cNvSpPr>
            <a:spLocks noGrp="1"/>
          </p:cNvSpPr>
          <p:nvPr>
            <p:ph type="dt" sz="half" idx="10"/>
          </p:nvPr>
        </p:nvSpPr>
        <p:spPr/>
        <p:txBody>
          <a:bodyPr/>
          <a:lstStyle/>
          <a:p>
            <a:fld id="{3B1BC864-9E25-4A12-BAA9-691D808D758F}" type="datetimeFigureOut">
              <a:rPr lang="ar-EG" smtClean="0"/>
              <a:t>29/05/1443</a:t>
            </a:fld>
            <a:endParaRPr lang="ar-EG"/>
          </a:p>
        </p:txBody>
      </p:sp>
      <p:sp>
        <p:nvSpPr>
          <p:cNvPr id="6" name="عنصر نائب للتذييل 5">
            <a:extLst>
              <a:ext uri="{FF2B5EF4-FFF2-40B4-BE49-F238E27FC236}">
                <a16:creationId xmlns:a16="http://schemas.microsoft.com/office/drawing/2014/main" id="{B9A17537-839B-4514-8638-A716D7FB89CC}"/>
              </a:ext>
            </a:extLst>
          </p:cNvPr>
          <p:cNvSpPr>
            <a:spLocks noGrp="1"/>
          </p:cNvSpPr>
          <p:nvPr>
            <p:ph type="ftr" sz="quarter" idx="11"/>
          </p:nvPr>
        </p:nvSpPr>
        <p:spPr/>
        <p:txBody>
          <a:bodyPr/>
          <a:lstStyle/>
          <a:p>
            <a:endParaRPr lang="ar-EG"/>
          </a:p>
        </p:txBody>
      </p:sp>
      <p:sp>
        <p:nvSpPr>
          <p:cNvPr id="7" name="عنصر نائب لرقم الشريحة 6">
            <a:extLst>
              <a:ext uri="{FF2B5EF4-FFF2-40B4-BE49-F238E27FC236}">
                <a16:creationId xmlns:a16="http://schemas.microsoft.com/office/drawing/2014/main" id="{F9478104-64C5-4609-B2D9-A734D80EEA32}"/>
              </a:ext>
            </a:extLst>
          </p:cNvPr>
          <p:cNvSpPr>
            <a:spLocks noGrp="1"/>
          </p:cNvSpPr>
          <p:nvPr>
            <p:ph type="sldNum" sz="quarter" idx="12"/>
          </p:nvPr>
        </p:nvSpPr>
        <p:spPr/>
        <p:txBody>
          <a:bodyPr/>
          <a:lstStyle/>
          <a:p>
            <a:fld id="{521ABA51-EB97-4779-B0C1-40C03026B770}" type="slidenum">
              <a:rPr lang="ar-EG" smtClean="0"/>
              <a:t>‹#›</a:t>
            </a:fld>
            <a:endParaRPr lang="ar-EG"/>
          </a:p>
        </p:txBody>
      </p:sp>
    </p:spTree>
    <p:extLst>
      <p:ext uri="{BB962C8B-B14F-4D97-AF65-F5344CB8AC3E}">
        <p14:creationId xmlns:p14="http://schemas.microsoft.com/office/powerpoint/2010/main" val="29492635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7B2B2CF-E840-4FC3-9436-3EEB6B704DAA}"/>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EG"/>
          </a:p>
        </p:txBody>
      </p:sp>
      <p:sp>
        <p:nvSpPr>
          <p:cNvPr id="3" name="عنصر نائب للصورة 2">
            <a:extLst>
              <a:ext uri="{FF2B5EF4-FFF2-40B4-BE49-F238E27FC236}">
                <a16:creationId xmlns:a16="http://schemas.microsoft.com/office/drawing/2014/main" id="{4794E404-585A-433C-A57D-CCA57FA32A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ar-EG"/>
          </a:p>
        </p:txBody>
      </p:sp>
      <p:sp>
        <p:nvSpPr>
          <p:cNvPr id="4" name="عنصر نائب للنص 3">
            <a:extLst>
              <a:ext uri="{FF2B5EF4-FFF2-40B4-BE49-F238E27FC236}">
                <a16:creationId xmlns:a16="http://schemas.microsoft.com/office/drawing/2014/main" id="{C56E0769-4FB7-4D57-8C19-D9E5E0914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A4E55424-3624-4679-A41D-770D9BC9A12B}"/>
              </a:ext>
            </a:extLst>
          </p:cNvPr>
          <p:cNvSpPr>
            <a:spLocks noGrp="1"/>
          </p:cNvSpPr>
          <p:nvPr>
            <p:ph type="dt" sz="half" idx="10"/>
          </p:nvPr>
        </p:nvSpPr>
        <p:spPr/>
        <p:txBody>
          <a:bodyPr/>
          <a:lstStyle/>
          <a:p>
            <a:fld id="{3B1BC864-9E25-4A12-BAA9-691D808D758F}" type="datetimeFigureOut">
              <a:rPr lang="ar-EG" smtClean="0"/>
              <a:t>29/05/1443</a:t>
            </a:fld>
            <a:endParaRPr lang="ar-EG"/>
          </a:p>
        </p:txBody>
      </p:sp>
      <p:sp>
        <p:nvSpPr>
          <p:cNvPr id="6" name="عنصر نائب للتذييل 5">
            <a:extLst>
              <a:ext uri="{FF2B5EF4-FFF2-40B4-BE49-F238E27FC236}">
                <a16:creationId xmlns:a16="http://schemas.microsoft.com/office/drawing/2014/main" id="{157D3F37-4B4A-4234-917D-6ADB85785078}"/>
              </a:ext>
            </a:extLst>
          </p:cNvPr>
          <p:cNvSpPr>
            <a:spLocks noGrp="1"/>
          </p:cNvSpPr>
          <p:nvPr>
            <p:ph type="ftr" sz="quarter" idx="11"/>
          </p:nvPr>
        </p:nvSpPr>
        <p:spPr/>
        <p:txBody>
          <a:bodyPr/>
          <a:lstStyle/>
          <a:p>
            <a:endParaRPr lang="ar-EG"/>
          </a:p>
        </p:txBody>
      </p:sp>
      <p:sp>
        <p:nvSpPr>
          <p:cNvPr id="7" name="عنصر نائب لرقم الشريحة 6">
            <a:extLst>
              <a:ext uri="{FF2B5EF4-FFF2-40B4-BE49-F238E27FC236}">
                <a16:creationId xmlns:a16="http://schemas.microsoft.com/office/drawing/2014/main" id="{3E84D9EA-592B-467A-B620-26D1F608A6FC}"/>
              </a:ext>
            </a:extLst>
          </p:cNvPr>
          <p:cNvSpPr>
            <a:spLocks noGrp="1"/>
          </p:cNvSpPr>
          <p:nvPr>
            <p:ph type="sldNum" sz="quarter" idx="12"/>
          </p:nvPr>
        </p:nvSpPr>
        <p:spPr/>
        <p:txBody>
          <a:bodyPr/>
          <a:lstStyle/>
          <a:p>
            <a:fld id="{521ABA51-EB97-4779-B0C1-40C03026B770}" type="slidenum">
              <a:rPr lang="ar-EG" smtClean="0"/>
              <a:t>‹#›</a:t>
            </a:fld>
            <a:endParaRPr lang="ar-EG"/>
          </a:p>
        </p:txBody>
      </p:sp>
    </p:spTree>
    <p:extLst>
      <p:ext uri="{BB962C8B-B14F-4D97-AF65-F5344CB8AC3E}">
        <p14:creationId xmlns:p14="http://schemas.microsoft.com/office/powerpoint/2010/main" val="18758309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BACB381-3BAF-4E05-BF2A-C00722A3B540}"/>
              </a:ext>
            </a:extLst>
          </p:cNvPr>
          <p:cNvSpPr>
            <a:spLocks noGrp="1"/>
          </p:cNvSpPr>
          <p:nvPr>
            <p:ph type="title"/>
          </p:nvPr>
        </p:nvSpPr>
        <p:spPr/>
        <p:txBody>
          <a:bodyPr/>
          <a:lstStyle/>
          <a:p>
            <a:r>
              <a:rPr lang="ar-SA"/>
              <a:t>انقر لتحرير نمط عنوان الشكل الرئيسي</a:t>
            </a:r>
            <a:endParaRPr lang="ar-EG"/>
          </a:p>
        </p:txBody>
      </p:sp>
      <p:sp>
        <p:nvSpPr>
          <p:cNvPr id="3" name="عنصر نائب للعنوان العمودي 2">
            <a:extLst>
              <a:ext uri="{FF2B5EF4-FFF2-40B4-BE49-F238E27FC236}">
                <a16:creationId xmlns:a16="http://schemas.microsoft.com/office/drawing/2014/main" id="{9EBD7C3C-525B-4E3F-ADCD-77A0E57CA916}"/>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تاريخ 3">
            <a:extLst>
              <a:ext uri="{FF2B5EF4-FFF2-40B4-BE49-F238E27FC236}">
                <a16:creationId xmlns:a16="http://schemas.microsoft.com/office/drawing/2014/main" id="{B07F0EB4-1FDE-45F2-902E-ECBF838553DA}"/>
              </a:ext>
            </a:extLst>
          </p:cNvPr>
          <p:cNvSpPr>
            <a:spLocks noGrp="1"/>
          </p:cNvSpPr>
          <p:nvPr>
            <p:ph type="dt" sz="half" idx="10"/>
          </p:nvPr>
        </p:nvSpPr>
        <p:spPr/>
        <p:txBody>
          <a:bodyPr/>
          <a:lstStyle/>
          <a:p>
            <a:fld id="{3B1BC864-9E25-4A12-BAA9-691D808D758F}"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8D222ADB-134E-4A0F-833A-70642AF5610C}"/>
              </a:ext>
            </a:extLst>
          </p:cNvPr>
          <p:cNvSpPr>
            <a:spLocks noGrp="1"/>
          </p:cNvSpPr>
          <p:nvPr>
            <p:ph type="ftr" sz="quarter" idx="11"/>
          </p:nvPr>
        </p:nvSpPr>
        <p:spPr/>
        <p:txBody>
          <a:bodyPr/>
          <a:lstStyle/>
          <a:p>
            <a:endParaRPr lang="ar-EG"/>
          </a:p>
        </p:txBody>
      </p:sp>
      <p:sp>
        <p:nvSpPr>
          <p:cNvPr id="6" name="عنصر نائب لرقم الشريحة 5">
            <a:extLst>
              <a:ext uri="{FF2B5EF4-FFF2-40B4-BE49-F238E27FC236}">
                <a16:creationId xmlns:a16="http://schemas.microsoft.com/office/drawing/2014/main" id="{58AD0F12-BA8C-40A6-99B7-BC63BAC8B921}"/>
              </a:ext>
            </a:extLst>
          </p:cNvPr>
          <p:cNvSpPr>
            <a:spLocks noGrp="1"/>
          </p:cNvSpPr>
          <p:nvPr>
            <p:ph type="sldNum" sz="quarter" idx="12"/>
          </p:nvPr>
        </p:nvSpPr>
        <p:spPr/>
        <p:txBody>
          <a:bodyPr/>
          <a:lstStyle/>
          <a:p>
            <a:fld id="{521ABA51-EB97-4779-B0C1-40C03026B770}" type="slidenum">
              <a:rPr lang="ar-EG" smtClean="0"/>
              <a:t>‹#›</a:t>
            </a:fld>
            <a:endParaRPr lang="ar-EG"/>
          </a:p>
        </p:txBody>
      </p:sp>
    </p:spTree>
    <p:extLst>
      <p:ext uri="{BB962C8B-B14F-4D97-AF65-F5344CB8AC3E}">
        <p14:creationId xmlns:p14="http://schemas.microsoft.com/office/powerpoint/2010/main" val="29301787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AE06A243-3F8C-467D-B4DC-38ED2EF2605D}"/>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ar-EG"/>
          </a:p>
        </p:txBody>
      </p:sp>
      <p:sp>
        <p:nvSpPr>
          <p:cNvPr id="3" name="عنصر نائب للعنوان العمودي 2">
            <a:extLst>
              <a:ext uri="{FF2B5EF4-FFF2-40B4-BE49-F238E27FC236}">
                <a16:creationId xmlns:a16="http://schemas.microsoft.com/office/drawing/2014/main" id="{91969476-4B88-4316-B39F-0012386E08D7}"/>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تاريخ 3">
            <a:extLst>
              <a:ext uri="{FF2B5EF4-FFF2-40B4-BE49-F238E27FC236}">
                <a16:creationId xmlns:a16="http://schemas.microsoft.com/office/drawing/2014/main" id="{E973C478-4BBC-4BF5-B810-D9E64043AA89}"/>
              </a:ext>
            </a:extLst>
          </p:cNvPr>
          <p:cNvSpPr>
            <a:spLocks noGrp="1"/>
          </p:cNvSpPr>
          <p:nvPr>
            <p:ph type="dt" sz="half" idx="10"/>
          </p:nvPr>
        </p:nvSpPr>
        <p:spPr/>
        <p:txBody>
          <a:bodyPr/>
          <a:lstStyle/>
          <a:p>
            <a:fld id="{3B1BC864-9E25-4A12-BAA9-691D808D758F}"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CE5ACF0D-7943-42EE-B055-55AE6D5292C0}"/>
              </a:ext>
            </a:extLst>
          </p:cNvPr>
          <p:cNvSpPr>
            <a:spLocks noGrp="1"/>
          </p:cNvSpPr>
          <p:nvPr>
            <p:ph type="ftr" sz="quarter" idx="11"/>
          </p:nvPr>
        </p:nvSpPr>
        <p:spPr/>
        <p:txBody>
          <a:bodyPr/>
          <a:lstStyle/>
          <a:p>
            <a:endParaRPr lang="ar-EG"/>
          </a:p>
        </p:txBody>
      </p:sp>
      <p:sp>
        <p:nvSpPr>
          <p:cNvPr id="6" name="عنصر نائب لرقم الشريحة 5">
            <a:extLst>
              <a:ext uri="{FF2B5EF4-FFF2-40B4-BE49-F238E27FC236}">
                <a16:creationId xmlns:a16="http://schemas.microsoft.com/office/drawing/2014/main" id="{5230A0AC-C1A0-4BE8-8E32-C2F354ED0112}"/>
              </a:ext>
            </a:extLst>
          </p:cNvPr>
          <p:cNvSpPr>
            <a:spLocks noGrp="1"/>
          </p:cNvSpPr>
          <p:nvPr>
            <p:ph type="sldNum" sz="quarter" idx="12"/>
          </p:nvPr>
        </p:nvSpPr>
        <p:spPr/>
        <p:txBody>
          <a:bodyPr/>
          <a:lstStyle/>
          <a:p>
            <a:fld id="{521ABA51-EB97-4779-B0C1-40C03026B770}" type="slidenum">
              <a:rPr lang="ar-EG" smtClean="0"/>
              <a:t>‹#›</a:t>
            </a:fld>
            <a:endParaRPr lang="ar-EG"/>
          </a:p>
        </p:txBody>
      </p:sp>
    </p:spTree>
    <p:extLst>
      <p:ext uri="{BB962C8B-B14F-4D97-AF65-F5344CB8AC3E}">
        <p14:creationId xmlns:p14="http://schemas.microsoft.com/office/powerpoint/2010/main" val="1629515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عنوان ونص">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BDA04DB-4F52-4795-A6EF-B0A0812D43A1}"/>
              </a:ext>
            </a:extLst>
          </p:cNvPr>
          <p:cNvSpPr>
            <a:spLocks noGrp="1"/>
          </p:cNvSpPr>
          <p:nvPr>
            <p:ph type="title"/>
          </p:nvPr>
        </p:nvSpPr>
        <p:spPr/>
        <p:txBody>
          <a:bodyPr/>
          <a:lstStyle/>
          <a:p>
            <a:r>
              <a:rPr lang="ar-SA"/>
              <a:t>انقر لتحرير نمط عنوان الشكل الرئيسي</a:t>
            </a:r>
            <a:endParaRPr lang="ar-EG"/>
          </a:p>
        </p:txBody>
      </p:sp>
      <p:sp>
        <p:nvSpPr>
          <p:cNvPr id="3" name="عنصر نائب للنص 2">
            <a:extLst>
              <a:ext uri="{FF2B5EF4-FFF2-40B4-BE49-F238E27FC236}">
                <a16:creationId xmlns:a16="http://schemas.microsoft.com/office/drawing/2014/main" id="{7FE4CA57-D19F-4780-8490-634872040392}"/>
              </a:ext>
            </a:extLst>
          </p:cNvPr>
          <p:cNvSpPr>
            <a:spLocks noGrp="1"/>
          </p:cNvSpPr>
          <p:nvPr>
            <p:ph type="body"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تاريخ 3">
            <a:extLst>
              <a:ext uri="{FF2B5EF4-FFF2-40B4-BE49-F238E27FC236}">
                <a16:creationId xmlns:a16="http://schemas.microsoft.com/office/drawing/2014/main" id="{6826CB98-70F6-49D0-85A8-C8E82F64D76C}"/>
              </a:ext>
            </a:extLst>
          </p:cNvPr>
          <p:cNvSpPr>
            <a:spLocks noGrp="1"/>
          </p:cNvSpPr>
          <p:nvPr>
            <p:ph type="dt" sz="half" idx="10"/>
          </p:nvPr>
        </p:nvSpPr>
        <p:spPr/>
        <p:txBody>
          <a:bodyPr/>
          <a:lstStyle/>
          <a:p>
            <a:fld id="{3B1BC864-9E25-4A12-BAA9-691D808D758F}"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68F87091-E89F-4DA2-8D0B-A8CE06D07AF5}"/>
              </a:ext>
            </a:extLst>
          </p:cNvPr>
          <p:cNvSpPr>
            <a:spLocks noGrp="1"/>
          </p:cNvSpPr>
          <p:nvPr>
            <p:ph type="ftr" sz="quarter" idx="11"/>
          </p:nvPr>
        </p:nvSpPr>
        <p:spPr/>
        <p:txBody>
          <a:bodyPr/>
          <a:lstStyle/>
          <a:p>
            <a:endParaRPr lang="ar-EG"/>
          </a:p>
        </p:txBody>
      </p:sp>
      <p:sp>
        <p:nvSpPr>
          <p:cNvPr id="6" name="عنصر نائب لرقم الشريحة 5">
            <a:extLst>
              <a:ext uri="{FF2B5EF4-FFF2-40B4-BE49-F238E27FC236}">
                <a16:creationId xmlns:a16="http://schemas.microsoft.com/office/drawing/2014/main" id="{487CC610-8DE4-4DC5-A90A-9875A70A3303}"/>
              </a:ext>
            </a:extLst>
          </p:cNvPr>
          <p:cNvSpPr>
            <a:spLocks noGrp="1"/>
          </p:cNvSpPr>
          <p:nvPr>
            <p:ph type="sldNum" sz="quarter" idx="12"/>
          </p:nvPr>
        </p:nvSpPr>
        <p:spPr/>
        <p:txBody>
          <a:bodyPr/>
          <a:lstStyle/>
          <a:p>
            <a:fld id="{521ABA51-EB97-4779-B0C1-40C03026B770}" type="slidenum">
              <a:rPr lang="ar-EG" smtClean="0"/>
              <a:t>‹#›</a:t>
            </a:fld>
            <a:endParaRPr lang="ar-EG"/>
          </a:p>
        </p:txBody>
      </p:sp>
    </p:spTree>
    <p:extLst>
      <p:ext uri="{BB962C8B-B14F-4D97-AF65-F5344CB8AC3E}">
        <p14:creationId xmlns:p14="http://schemas.microsoft.com/office/powerpoint/2010/main" val="5114511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5167" y="2125980"/>
            <a:ext cx="10371908"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30337" y="3840480"/>
            <a:ext cx="8541572"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96" b="1"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96" b="1" i="0">
                <a:solidFill>
                  <a:srgbClr val="FF0000"/>
                </a:solidFill>
                <a:latin typeface="Calibri"/>
                <a:cs typeface="Calibri"/>
              </a:defRPr>
            </a:lvl1pPr>
          </a:lstStyle>
          <a:p>
            <a:endParaRPr/>
          </a:p>
        </p:txBody>
      </p:sp>
      <p:sp>
        <p:nvSpPr>
          <p:cNvPr id="3" name="Holder 3"/>
          <p:cNvSpPr>
            <a:spLocks noGrp="1"/>
          </p:cNvSpPr>
          <p:nvPr>
            <p:ph sz="half" idx="2"/>
          </p:nvPr>
        </p:nvSpPr>
        <p:spPr>
          <a:xfrm>
            <a:off x="610112" y="1577340"/>
            <a:ext cx="5307976"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4156" y="1577340"/>
            <a:ext cx="5307976"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96" b="1"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763271B-CADC-4A3F-B2AC-81A1BD55347A}"/>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ar-EG"/>
          </a:p>
        </p:txBody>
      </p:sp>
      <p:sp>
        <p:nvSpPr>
          <p:cNvPr id="3" name="عنصر نائب للنص 2">
            <a:extLst>
              <a:ext uri="{FF2B5EF4-FFF2-40B4-BE49-F238E27FC236}">
                <a16:creationId xmlns:a16="http://schemas.microsoft.com/office/drawing/2014/main" id="{52FAA944-0D0B-44BF-AF40-8C3E6CCBED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20EF6D4F-7721-48A6-B3EB-45A3032EE2A1}"/>
              </a:ext>
            </a:extLst>
          </p:cNvPr>
          <p:cNvSpPr>
            <a:spLocks noGrp="1"/>
          </p:cNvSpPr>
          <p:nvPr>
            <p:ph type="dt" sz="half" idx="10"/>
          </p:nvPr>
        </p:nvSpPr>
        <p:spPr/>
        <p:txBody>
          <a:bodyPr/>
          <a:lstStyle/>
          <a:p>
            <a:fld id="{009C4FFB-14D5-4F56-8E5B-AD57E6DF09B0}"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537B3CEF-4A27-46AE-8B31-5E060CF40942}"/>
              </a:ext>
            </a:extLst>
          </p:cNvPr>
          <p:cNvSpPr>
            <a:spLocks noGrp="1"/>
          </p:cNvSpPr>
          <p:nvPr>
            <p:ph type="ftr" sz="quarter" idx="11"/>
          </p:nvPr>
        </p:nvSpPr>
        <p:spPr/>
        <p:txBody>
          <a:bodyPr/>
          <a:lstStyle/>
          <a:p>
            <a:endParaRPr lang="ar-EG"/>
          </a:p>
        </p:txBody>
      </p:sp>
      <p:sp>
        <p:nvSpPr>
          <p:cNvPr id="6" name="عنصر نائب لرقم الشريحة 5">
            <a:extLst>
              <a:ext uri="{FF2B5EF4-FFF2-40B4-BE49-F238E27FC236}">
                <a16:creationId xmlns:a16="http://schemas.microsoft.com/office/drawing/2014/main" id="{0F8BC8AB-ABF9-4D39-9BAB-A9D51E5C226A}"/>
              </a:ext>
            </a:extLst>
          </p:cNvPr>
          <p:cNvSpPr>
            <a:spLocks noGrp="1"/>
          </p:cNvSpPr>
          <p:nvPr>
            <p:ph type="sldNum" sz="quarter" idx="12"/>
          </p:nvPr>
        </p:nvSpPr>
        <p:spPr/>
        <p:txBody>
          <a:bodyPr/>
          <a:lstStyle/>
          <a:p>
            <a:fld id="{0CC0347B-C2BC-46F9-9BA2-0C1F1D4D1EE2}" type="slidenum">
              <a:rPr lang="ar-EG" smtClean="0"/>
              <a:t>‹#›</a:t>
            </a:fld>
            <a:endParaRPr lang="ar-EG"/>
          </a:p>
        </p:txBody>
      </p:sp>
    </p:spTree>
    <p:extLst>
      <p:ext uri="{BB962C8B-B14F-4D97-AF65-F5344CB8AC3E}">
        <p14:creationId xmlns:p14="http://schemas.microsoft.com/office/powerpoint/2010/main" val="16930148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032965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243387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1/2/2022</a:t>
            </a:fld>
            <a:endParaRPr lang="en-US" dirty="0"/>
          </a:p>
        </p:txBody>
      </p:sp>
    </p:spTree>
    <p:extLst>
      <p:ext uri="{BB962C8B-B14F-4D97-AF65-F5344CB8AC3E}">
        <p14:creationId xmlns:p14="http://schemas.microsoft.com/office/powerpoint/2010/main" val="1901149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536200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68663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03529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82656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409564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908235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0790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C825284-46A5-4FF3-8989-F59E3444E310}"/>
              </a:ext>
            </a:extLst>
          </p:cNvPr>
          <p:cNvSpPr>
            <a:spLocks noGrp="1"/>
          </p:cNvSpPr>
          <p:nvPr>
            <p:ph type="title"/>
          </p:nvPr>
        </p:nvSpPr>
        <p:spPr/>
        <p:txBody>
          <a:bodyPr/>
          <a:lstStyle/>
          <a:p>
            <a:r>
              <a:rPr lang="ar-SA"/>
              <a:t>انقر لتحرير نمط عنوان الشكل الرئيسي</a:t>
            </a:r>
            <a:endParaRPr lang="ar-EG"/>
          </a:p>
        </p:txBody>
      </p:sp>
      <p:sp>
        <p:nvSpPr>
          <p:cNvPr id="3" name="عنصر نائب للمحتوى 2">
            <a:extLst>
              <a:ext uri="{FF2B5EF4-FFF2-40B4-BE49-F238E27FC236}">
                <a16:creationId xmlns:a16="http://schemas.microsoft.com/office/drawing/2014/main" id="{564BD29C-5DA9-403E-AA96-35BE06B15825}"/>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محتوى 3">
            <a:extLst>
              <a:ext uri="{FF2B5EF4-FFF2-40B4-BE49-F238E27FC236}">
                <a16:creationId xmlns:a16="http://schemas.microsoft.com/office/drawing/2014/main" id="{A62983C9-17BA-4756-B7EA-D665318B7A15}"/>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5" name="عنصر نائب للتاريخ 4">
            <a:extLst>
              <a:ext uri="{FF2B5EF4-FFF2-40B4-BE49-F238E27FC236}">
                <a16:creationId xmlns:a16="http://schemas.microsoft.com/office/drawing/2014/main" id="{B7867CA6-2472-43E8-BE11-7072F84DCADB}"/>
              </a:ext>
            </a:extLst>
          </p:cNvPr>
          <p:cNvSpPr>
            <a:spLocks noGrp="1"/>
          </p:cNvSpPr>
          <p:nvPr>
            <p:ph type="dt" sz="half" idx="10"/>
          </p:nvPr>
        </p:nvSpPr>
        <p:spPr/>
        <p:txBody>
          <a:bodyPr/>
          <a:lstStyle/>
          <a:p>
            <a:fld id="{009C4FFB-14D5-4F56-8E5B-AD57E6DF09B0}" type="datetimeFigureOut">
              <a:rPr lang="ar-EG" smtClean="0"/>
              <a:t>29/05/1443</a:t>
            </a:fld>
            <a:endParaRPr lang="ar-EG"/>
          </a:p>
        </p:txBody>
      </p:sp>
      <p:sp>
        <p:nvSpPr>
          <p:cNvPr id="6" name="عنصر نائب للتذييل 5">
            <a:extLst>
              <a:ext uri="{FF2B5EF4-FFF2-40B4-BE49-F238E27FC236}">
                <a16:creationId xmlns:a16="http://schemas.microsoft.com/office/drawing/2014/main" id="{ACED3EB1-1A08-4030-BD28-28A022591B94}"/>
              </a:ext>
            </a:extLst>
          </p:cNvPr>
          <p:cNvSpPr>
            <a:spLocks noGrp="1"/>
          </p:cNvSpPr>
          <p:nvPr>
            <p:ph type="ftr" sz="quarter" idx="11"/>
          </p:nvPr>
        </p:nvSpPr>
        <p:spPr/>
        <p:txBody>
          <a:bodyPr/>
          <a:lstStyle/>
          <a:p>
            <a:endParaRPr lang="ar-EG"/>
          </a:p>
        </p:txBody>
      </p:sp>
      <p:sp>
        <p:nvSpPr>
          <p:cNvPr id="7" name="عنصر نائب لرقم الشريحة 6">
            <a:extLst>
              <a:ext uri="{FF2B5EF4-FFF2-40B4-BE49-F238E27FC236}">
                <a16:creationId xmlns:a16="http://schemas.microsoft.com/office/drawing/2014/main" id="{70098DAF-01F1-4CA4-B09A-B1BD6177B6AC}"/>
              </a:ext>
            </a:extLst>
          </p:cNvPr>
          <p:cNvSpPr>
            <a:spLocks noGrp="1"/>
          </p:cNvSpPr>
          <p:nvPr>
            <p:ph type="sldNum" sz="quarter" idx="12"/>
          </p:nvPr>
        </p:nvSpPr>
        <p:spPr/>
        <p:txBody>
          <a:bodyPr/>
          <a:lstStyle/>
          <a:p>
            <a:fld id="{0CC0347B-C2BC-46F9-9BA2-0C1F1D4D1EE2}" type="slidenum">
              <a:rPr lang="ar-EG" smtClean="0"/>
              <a:t>‹#›</a:t>
            </a:fld>
            <a:endParaRPr lang="ar-EG"/>
          </a:p>
        </p:txBody>
      </p:sp>
    </p:spTree>
    <p:extLst>
      <p:ext uri="{BB962C8B-B14F-4D97-AF65-F5344CB8AC3E}">
        <p14:creationId xmlns:p14="http://schemas.microsoft.com/office/powerpoint/2010/main" val="17119330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8194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5D5BC9E-9382-4BFA-980F-8301B2304611}"/>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ar-EG"/>
          </a:p>
        </p:txBody>
      </p:sp>
      <p:sp>
        <p:nvSpPr>
          <p:cNvPr id="3" name="عنوان فرعي 2">
            <a:extLst>
              <a:ext uri="{FF2B5EF4-FFF2-40B4-BE49-F238E27FC236}">
                <a16:creationId xmlns:a16="http://schemas.microsoft.com/office/drawing/2014/main" id="{6C69B813-9BE6-4E57-98EE-3E1E96EF3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ar-EG"/>
          </a:p>
        </p:txBody>
      </p:sp>
      <p:sp>
        <p:nvSpPr>
          <p:cNvPr id="4" name="عنصر نائب للتاريخ 3">
            <a:extLst>
              <a:ext uri="{FF2B5EF4-FFF2-40B4-BE49-F238E27FC236}">
                <a16:creationId xmlns:a16="http://schemas.microsoft.com/office/drawing/2014/main" id="{52EDC008-A84D-4E75-BE26-C8B51AEC632E}"/>
              </a:ext>
            </a:extLst>
          </p:cNvPr>
          <p:cNvSpPr>
            <a:spLocks noGrp="1"/>
          </p:cNvSpPr>
          <p:nvPr>
            <p:ph type="dt" sz="half" idx="10"/>
          </p:nvPr>
        </p:nvSpPr>
        <p:spPr/>
        <p:txBody>
          <a:bodyPr/>
          <a:lstStyle/>
          <a:p>
            <a:fld id="{0F2151D9-DFFD-4BE8-BCF4-0C49DC9BA9CF}"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AE5948E5-EA33-4EC1-B6C8-A19DF31EA7DB}"/>
              </a:ext>
            </a:extLst>
          </p:cNvPr>
          <p:cNvSpPr>
            <a:spLocks noGrp="1"/>
          </p:cNvSpPr>
          <p:nvPr>
            <p:ph type="ftr" sz="quarter" idx="11"/>
          </p:nvPr>
        </p:nvSpPr>
        <p:spPr/>
        <p:txBody>
          <a:bodyPr/>
          <a:lstStyle/>
          <a:p>
            <a:endParaRPr lang="ar-EG"/>
          </a:p>
        </p:txBody>
      </p:sp>
      <p:sp>
        <p:nvSpPr>
          <p:cNvPr id="6" name="عنصر نائب لرقم الشريحة 5">
            <a:extLst>
              <a:ext uri="{FF2B5EF4-FFF2-40B4-BE49-F238E27FC236}">
                <a16:creationId xmlns:a16="http://schemas.microsoft.com/office/drawing/2014/main" id="{50CE9F6D-61D9-418A-9787-AD68E37C9439}"/>
              </a:ext>
            </a:extLst>
          </p:cNvPr>
          <p:cNvSpPr>
            <a:spLocks noGrp="1"/>
          </p:cNvSpPr>
          <p:nvPr>
            <p:ph type="sldNum" sz="quarter" idx="12"/>
          </p:nvPr>
        </p:nvSpPr>
        <p:spPr/>
        <p:txBody>
          <a:bodyPr/>
          <a:lstStyle/>
          <a:p>
            <a:fld id="{40603FCA-6FA0-47CE-A154-75D97F1F8BB1}" type="slidenum">
              <a:rPr lang="ar-EG" smtClean="0"/>
              <a:t>‹#›</a:t>
            </a:fld>
            <a:endParaRPr lang="ar-EG"/>
          </a:p>
        </p:txBody>
      </p:sp>
    </p:spTree>
    <p:extLst>
      <p:ext uri="{BB962C8B-B14F-4D97-AF65-F5344CB8AC3E}">
        <p14:creationId xmlns:p14="http://schemas.microsoft.com/office/powerpoint/2010/main" val="25869621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F152CA6-E12B-4EAD-B19B-7E02C2EAE746}"/>
              </a:ext>
            </a:extLst>
          </p:cNvPr>
          <p:cNvSpPr>
            <a:spLocks noGrp="1"/>
          </p:cNvSpPr>
          <p:nvPr>
            <p:ph type="title"/>
          </p:nvPr>
        </p:nvSpPr>
        <p:spPr/>
        <p:txBody>
          <a:bodyPr/>
          <a:lstStyle/>
          <a:p>
            <a:r>
              <a:rPr lang="ar-SA"/>
              <a:t>انقر لتحرير نمط عنوان الشكل الرئيسي</a:t>
            </a:r>
            <a:endParaRPr lang="ar-EG"/>
          </a:p>
        </p:txBody>
      </p:sp>
      <p:sp>
        <p:nvSpPr>
          <p:cNvPr id="3" name="عنصر نائب للمحتوى 2">
            <a:extLst>
              <a:ext uri="{FF2B5EF4-FFF2-40B4-BE49-F238E27FC236}">
                <a16:creationId xmlns:a16="http://schemas.microsoft.com/office/drawing/2014/main" id="{BD1000D2-C033-418F-AD96-B8039813729C}"/>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تاريخ 3">
            <a:extLst>
              <a:ext uri="{FF2B5EF4-FFF2-40B4-BE49-F238E27FC236}">
                <a16:creationId xmlns:a16="http://schemas.microsoft.com/office/drawing/2014/main" id="{28BA647F-25D2-47FC-B81C-43633E92A52F}"/>
              </a:ext>
            </a:extLst>
          </p:cNvPr>
          <p:cNvSpPr>
            <a:spLocks noGrp="1"/>
          </p:cNvSpPr>
          <p:nvPr>
            <p:ph type="dt" sz="half" idx="10"/>
          </p:nvPr>
        </p:nvSpPr>
        <p:spPr/>
        <p:txBody>
          <a:bodyPr/>
          <a:lstStyle/>
          <a:p>
            <a:fld id="{0F2151D9-DFFD-4BE8-BCF4-0C49DC9BA9CF}"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7C4C5D28-721F-46A0-B7A3-25913A6C47EB}"/>
              </a:ext>
            </a:extLst>
          </p:cNvPr>
          <p:cNvSpPr>
            <a:spLocks noGrp="1"/>
          </p:cNvSpPr>
          <p:nvPr>
            <p:ph type="ftr" sz="quarter" idx="11"/>
          </p:nvPr>
        </p:nvSpPr>
        <p:spPr/>
        <p:txBody>
          <a:bodyPr/>
          <a:lstStyle/>
          <a:p>
            <a:endParaRPr lang="ar-EG"/>
          </a:p>
        </p:txBody>
      </p:sp>
      <p:sp>
        <p:nvSpPr>
          <p:cNvPr id="6" name="عنصر نائب لرقم الشريحة 5">
            <a:extLst>
              <a:ext uri="{FF2B5EF4-FFF2-40B4-BE49-F238E27FC236}">
                <a16:creationId xmlns:a16="http://schemas.microsoft.com/office/drawing/2014/main" id="{D9FFB55C-8A4C-4FDA-958E-1C41E8C423EF}"/>
              </a:ext>
            </a:extLst>
          </p:cNvPr>
          <p:cNvSpPr>
            <a:spLocks noGrp="1"/>
          </p:cNvSpPr>
          <p:nvPr>
            <p:ph type="sldNum" sz="quarter" idx="12"/>
          </p:nvPr>
        </p:nvSpPr>
        <p:spPr/>
        <p:txBody>
          <a:bodyPr/>
          <a:lstStyle/>
          <a:p>
            <a:fld id="{40603FCA-6FA0-47CE-A154-75D97F1F8BB1}" type="slidenum">
              <a:rPr lang="ar-EG" smtClean="0"/>
              <a:t>‹#›</a:t>
            </a:fld>
            <a:endParaRPr lang="ar-EG"/>
          </a:p>
        </p:txBody>
      </p:sp>
    </p:spTree>
    <p:extLst>
      <p:ext uri="{BB962C8B-B14F-4D97-AF65-F5344CB8AC3E}">
        <p14:creationId xmlns:p14="http://schemas.microsoft.com/office/powerpoint/2010/main" val="40077734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6DB1FAC-FC13-43A9-98A8-BD2A30D69D1A}"/>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ar-EG"/>
          </a:p>
        </p:txBody>
      </p:sp>
      <p:sp>
        <p:nvSpPr>
          <p:cNvPr id="3" name="عنصر نائب للنص 2">
            <a:extLst>
              <a:ext uri="{FF2B5EF4-FFF2-40B4-BE49-F238E27FC236}">
                <a16:creationId xmlns:a16="http://schemas.microsoft.com/office/drawing/2014/main" id="{FC0D7774-82B7-4DEB-96BD-6C245B45FC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5E07D6D7-98D2-46DC-84E3-42ABDCA0243D}"/>
              </a:ext>
            </a:extLst>
          </p:cNvPr>
          <p:cNvSpPr>
            <a:spLocks noGrp="1"/>
          </p:cNvSpPr>
          <p:nvPr>
            <p:ph type="dt" sz="half" idx="10"/>
          </p:nvPr>
        </p:nvSpPr>
        <p:spPr/>
        <p:txBody>
          <a:bodyPr/>
          <a:lstStyle/>
          <a:p>
            <a:fld id="{0F2151D9-DFFD-4BE8-BCF4-0C49DC9BA9CF}"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F03EACF6-3546-454E-9C24-229CF9E11BC6}"/>
              </a:ext>
            </a:extLst>
          </p:cNvPr>
          <p:cNvSpPr>
            <a:spLocks noGrp="1"/>
          </p:cNvSpPr>
          <p:nvPr>
            <p:ph type="ftr" sz="quarter" idx="11"/>
          </p:nvPr>
        </p:nvSpPr>
        <p:spPr/>
        <p:txBody>
          <a:bodyPr/>
          <a:lstStyle/>
          <a:p>
            <a:endParaRPr lang="ar-EG"/>
          </a:p>
        </p:txBody>
      </p:sp>
      <p:sp>
        <p:nvSpPr>
          <p:cNvPr id="6" name="عنصر نائب لرقم الشريحة 5">
            <a:extLst>
              <a:ext uri="{FF2B5EF4-FFF2-40B4-BE49-F238E27FC236}">
                <a16:creationId xmlns:a16="http://schemas.microsoft.com/office/drawing/2014/main" id="{D187AA52-1B97-4C95-B570-7736ECE91F66}"/>
              </a:ext>
            </a:extLst>
          </p:cNvPr>
          <p:cNvSpPr>
            <a:spLocks noGrp="1"/>
          </p:cNvSpPr>
          <p:nvPr>
            <p:ph type="sldNum" sz="quarter" idx="12"/>
          </p:nvPr>
        </p:nvSpPr>
        <p:spPr/>
        <p:txBody>
          <a:bodyPr/>
          <a:lstStyle/>
          <a:p>
            <a:fld id="{40603FCA-6FA0-47CE-A154-75D97F1F8BB1}" type="slidenum">
              <a:rPr lang="ar-EG" smtClean="0"/>
              <a:t>‹#›</a:t>
            </a:fld>
            <a:endParaRPr lang="ar-EG"/>
          </a:p>
        </p:txBody>
      </p:sp>
    </p:spTree>
    <p:extLst>
      <p:ext uri="{BB962C8B-B14F-4D97-AF65-F5344CB8AC3E}">
        <p14:creationId xmlns:p14="http://schemas.microsoft.com/office/powerpoint/2010/main" val="33799316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2161B51-85B5-4739-86F0-2AD8E0E368D1}"/>
              </a:ext>
            </a:extLst>
          </p:cNvPr>
          <p:cNvSpPr>
            <a:spLocks noGrp="1"/>
          </p:cNvSpPr>
          <p:nvPr>
            <p:ph type="title"/>
          </p:nvPr>
        </p:nvSpPr>
        <p:spPr/>
        <p:txBody>
          <a:bodyPr/>
          <a:lstStyle/>
          <a:p>
            <a:r>
              <a:rPr lang="ar-SA"/>
              <a:t>انقر لتحرير نمط عنوان الشكل الرئيسي</a:t>
            </a:r>
            <a:endParaRPr lang="ar-EG"/>
          </a:p>
        </p:txBody>
      </p:sp>
      <p:sp>
        <p:nvSpPr>
          <p:cNvPr id="3" name="عنصر نائب للمحتوى 2">
            <a:extLst>
              <a:ext uri="{FF2B5EF4-FFF2-40B4-BE49-F238E27FC236}">
                <a16:creationId xmlns:a16="http://schemas.microsoft.com/office/drawing/2014/main" id="{7E6BE989-4453-4A4C-A5ED-FC801E9219F5}"/>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محتوى 3">
            <a:extLst>
              <a:ext uri="{FF2B5EF4-FFF2-40B4-BE49-F238E27FC236}">
                <a16:creationId xmlns:a16="http://schemas.microsoft.com/office/drawing/2014/main" id="{1DE04018-39CC-4EEC-BD06-9179B5DD5A1A}"/>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5" name="عنصر نائب للتاريخ 4">
            <a:extLst>
              <a:ext uri="{FF2B5EF4-FFF2-40B4-BE49-F238E27FC236}">
                <a16:creationId xmlns:a16="http://schemas.microsoft.com/office/drawing/2014/main" id="{F70CCA27-47FA-403D-AEFD-A22205BE7346}"/>
              </a:ext>
            </a:extLst>
          </p:cNvPr>
          <p:cNvSpPr>
            <a:spLocks noGrp="1"/>
          </p:cNvSpPr>
          <p:nvPr>
            <p:ph type="dt" sz="half" idx="10"/>
          </p:nvPr>
        </p:nvSpPr>
        <p:spPr/>
        <p:txBody>
          <a:bodyPr/>
          <a:lstStyle/>
          <a:p>
            <a:fld id="{0F2151D9-DFFD-4BE8-BCF4-0C49DC9BA9CF}" type="datetimeFigureOut">
              <a:rPr lang="ar-EG" smtClean="0"/>
              <a:t>29/05/1443</a:t>
            </a:fld>
            <a:endParaRPr lang="ar-EG"/>
          </a:p>
        </p:txBody>
      </p:sp>
      <p:sp>
        <p:nvSpPr>
          <p:cNvPr id="6" name="عنصر نائب للتذييل 5">
            <a:extLst>
              <a:ext uri="{FF2B5EF4-FFF2-40B4-BE49-F238E27FC236}">
                <a16:creationId xmlns:a16="http://schemas.microsoft.com/office/drawing/2014/main" id="{65D0B6A0-7F42-43B8-A495-5FE70A303300}"/>
              </a:ext>
            </a:extLst>
          </p:cNvPr>
          <p:cNvSpPr>
            <a:spLocks noGrp="1"/>
          </p:cNvSpPr>
          <p:nvPr>
            <p:ph type="ftr" sz="quarter" idx="11"/>
          </p:nvPr>
        </p:nvSpPr>
        <p:spPr/>
        <p:txBody>
          <a:bodyPr/>
          <a:lstStyle/>
          <a:p>
            <a:endParaRPr lang="ar-EG"/>
          </a:p>
        </p:txBody>
      </p:sp>
      <p:sp>
        <p:nvSpPr>
          <p:cNvPr id="7" name="عنصر نائب لرقم الشريحة 6">
            <a:extLst>
              <a:ext uri="{FF2B5EF4-FFF2-40B4-BE49-F238E27FC236}">
                <a16:creationId xmlns:a16="http://schemas.microsoft.com/office/drawing/2014/main" id="{9A0590D0-090B-4FA6-8274-27E42820E861}"/>
              </a:ext>
            </a:extLst>
          </p:cNvPr>
          <p:cNvSpPr>
            <a:spLocks noGrp="1"/>
          </p:cNvSpPr>
          <p:nvPr>
            <p:ph type="sldNum" sz="quarter" idx="12"/>
          </p:nvPr>
        </p:nvSpPr>
        <p:spPr/>
        <p:txBody>
          <a:bodyPr/>
          <a:lstStyle/>
          <a:p>
            <a:fld id="{40603FCA-6FA0-47CE-A154-75D97F1F8BB1}" type="slidenum">
              <a:rPr lang="ar-EG" smtClean="0"/>
              <a:t>‹#›</a:t>
            </a:fld>
            <a:endParaRPr lang="ar-EG"/>
          </a:p>
        </p:txBody>
      </p:sp>
    </p:spTree>
    <p:extLst>
      <p:ext uri="{BB962C8B-B14F-4D97-AF65-F5344CB8AC3E}">
        <p14:creationId xmlns:p14="http://schemas.microsoft.com/office/powerpoint/2010/main" val="14112423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26490A1-9577-4A8B-BDCD-902B58994DD2}"/>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ar-EG"/>
          </a:p>
        </p:txBody>
      </p:sp>
      <p:sp>
        <p:nvSpPr>
          <p:cNvPr id="3" name="عنصر نائب للنص 2">
            <a:extLst>
              <a:ext uri="{FF2B5EF4-FFF2-40B4-BE49-F238E27FC236}">
                <a16:creationId xmlns:a16="http://schemas.microsoft.com/office/drawing/2014/main" id="{A0C539B1-D483-4101-8E8D-E71D327E51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D839C8B5-E8DC-400F-8344-63F619EEC233}"/>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5" name="عنصر نائب للنص 4">
            <a:extLst>
              <a:ext uri="{FF2B5EF4-FFF2-40B4-BE49-F238E27FC236}">
                <a16:creationId xmlns:a16="http://schemas.microsoft.com/office/drawing/2014/main" id="{2E0EE6F0-EF8D-491F-949D-8ADAC1CF2B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3AAFD25B-EF30-4CF0-B76A-FC112E66C0CA}"/>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7" name="عنصر نائب للتاريخ 6">
            <a:extLst>
              <a:ext uri="{FF2B5EF4-FFF2-40B4-BE49-F238E27FC236}">
                <a16:creationId xmlns:a16="http://schemas.microsoft.com/office/drawing/2014/main" id="{347B59D1-1C40-4701-8387-6040CBFC77DE}"/>
              </a:ext>
            </a:extLst>
          </p:cNvPr>
          <p:cNvSpPr>
            <a:spLocks noGrp="1"/>
          </p:cNvSpPr>
          <p:nvPr>
            <p:ph type="dt" sz="half" idx="10"/>
          </p:nvPr>
        </p:nvSpPr>
        <p:spPr/>
        <p:txBody>
          <a:bodyPr/>
          <a:lstStyle/>
          <a:p>
            <a:fld id="{0F2151D9-DFFD-4BE8-BCF4-0C49DC9BA9CF}" type="datetimeFigureOut">
              <a:rPr lang="ar-EG" smtClean="0"/>
              <a:t>29/05/1443</a:t>
            </a:fld>
            <a:endParaRPr lang="ar-EG"/>
          </a:p>
        </p:txBody>
      </p:sp>
      <p:sp>
        <p:nvSpPr>
          <p:cNvPr id="8" name="عنصر نائب للتذييل 7">
            <a:extLst>
              <a:ext uri="{FF2B5EF4-FFF2-40B4-BE49-F238E27FC236}">
                <a16:creationId xmlns:a16="http://schemas.microsoft.com/office/drawing/2014/main" id="{1AFEE350-49B2-4950-B8B8-75B8E7FDB1C1}"/>
              </a:ext>
            </a:extLst>
          </p:cNvPr>
          <p:cNvSpPr>
            <a:spLocks noGrp="1"/>
          </p:cNvSpPr>
          <p:nvPr>
            <p:ph type="ftr" sz="quarter" idx="11"/>
          </p:nvPr>
        </p:nvSpPr>
        <p:spPr/>
        <p:txBody>
          <a:bodyPr/>
          <a:lstStyle/>
          <a:p>
            <a:endParaRPr lang="ar-EG"/>
          </a:p>
        </p:txBody>
      </p:sp>
      <p:sp>
        <p:nvSpPr>
          <p:cNvPr id="9" name="عنصر نائب لرقم الشريحة 8">
            <a:extLst>
              <a:ext uri="{FF2B5EF4-FFF2-40B4-BE49-F238E27FC236}">
                <a16:creationId xmlns:a16="http://schemas.microsoft.com/office/drawing/2014/main" id="{9BF332AB-A875-4AE3-8F36-82395AEC51D6}"/>
              </a:ext>
            </a:extLst>
          </p:cNvPr>
          <p:cNvSpPr>
            <a:spLocks noGrp="1"/>
          </p:cNvSpPr>
          <p:nvPr>
            <p:ph type="sldNum" sz="quarter" idx="12"/>
          </p:nvPr>
        </p:nvSpPr>
        <p:spPr/>
        <p:txBody>
          <a:bodyPr/>
          <a:lstStyle/>
          <a:p>
            <a:fld id="{40603FCA-6FA0-47CE-A154-75D97F1F8BB1}" type="slidenum">
              <a:rPr lang="ar-EG" smtClean="0"/>
              <a:t>‹#›</a:t>
            </a:fld>
            <a:endParaRPr lang="ar-EG"/>
          </a:p>
        </p:txBody>
      </p:sp>
    </p:spTree>
    <p:extLst>
      <p:ext uri="{BB962C8B-B14F-4D97-AF65-F5344CB8AC3E}">
        <p14:creationId xmlns:p14="http://schemas.microsoft.com/office/powerpoint/2010/main" val="2156916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E4D13EE-FD32-4CA2-90AF-7DA9335EF68C}"/>
              </a:ext>
            </a:extLst>
          </p:cNvPr>
          <p:cNvSpPr>
            <a:spLocks noGrp="1"/>
          </p:cNvSpPr>
          <p:nvPr>
            <p:ph type="title"/>
          </p:nvPr>
        </p:nvSpPr>
        <p:spPr/>
        <p:txBody>
          <a:bodyPr/>
          <a:lstStyle/>
          <a:p>
            <a:r>
              <a:rPr lang="ar-SA"/>
              <a:t>انقر لتحرير نمط عنوان الشكل الرئيسي</a:t>
            </a:r>
            <a:endParaRPr lang="ar-EG"/>
          </a:p>
        </p:txBody>
      </p:sp>
      <p:sp>
        <p:nvSpPr>
          <p:cNvPr id="3" name="عنصر نائب للتاريخ 2">
            <a:extLst>
              <a:ext uri="{FF2B5EF4-FFF2-40B4-BE49-F238E27FC236}">
                <a16:creationId xmlns:a16="http://schemas.microsoft.com/office/drawing/2014/main" id="{B7A2A97F-DEF6-4C4E-8BDF-09927BD70961}"/>
              </a:ext>
            </a:extLst>
          </p:cNvPr>
          <p:cNvSpPr>
            <a:spLocks noGrp="1"/>
          </p:cNvSpPr>
          <p:nvPr>
            <p:ph type="dt" sz="half" idx="10"/>
          </p:nvPr>
        </p:nvSpPr>
        <p:spPr/>
        <p:txBody>
          <a:bodyPr/>
          <a:lstStyle/>
          <a:p>
            <a:fld id="{0F2151D9-DFFD-4BE8-BCF4-0C49DC9BA9CF}" type="datetimeFigureOut">
              <a:rPr lang="ar-EG" smtClean="0"/>
              <a:t>29/05/1443</a:t>
            </a:fld>
            <a:endParaRPr lang="ar-EG"/>
          </a:p>
        </p:txBody>
      </p:sp>
      <p:sp>
        <p:nvSpPr>
          <p:cNvPr id="4" name="عنصر نائب للتذييل 3">
            <a:extLst>
              <a:ext uri="{FF2B5EF4-FFF2-40B4-BE49-F238E27FC236}">
                <a16:creationId xmlns:a16="http://schemas.microsoft.com/office/drawing/2014/main" id="{F89FB2E3-B0AB-4831-BC84-156EB2A8FF26}"/>
              </a:ext>
            </a:extLst>
          </p:cNvPr>
          <p:cNvSpPr>
            <a:spLocks noGrp="1"/>
          </p:cNvSpPr>
          <p:nvPr>
            <p:ph type="ftr" sz="quarter" idx="11"/>
          </p:nvPr>
        </p:nvSpPr>
        <p:spPr/>
        <p:txBody>
          <a:bodyPr/>
          <a:lstStyle/>
          <a:p>
            <a:endParaRPr lang="ar-EG"/>
          </a:p>
        </p:txBody>
      </p:sp>
      <p:sp>
        <p:nvSpPr>
          <p:cNvPr id="5" name="عنصر نائب لرقم الشريحة 4">
            <a:extLst>
              <a:ext uri="{FF2B5EF4-FFF2-40B4-BE49-F238E27FC236}">
                <a16:creationId xmlns:a16="http://schemas.microsoft.com/office/drawing/2014/main" id="{4B46D716-1D02-4D5E-9FB1-00FDF2047017}"/>
              </a:ext>
            </a:extLst>
          </p:cNvPr>
          <p:cNvSpPr>
            <a:spLocks noGrp="1"/>
          </p:cNvSpPr>
          <p:nvPr>
            <p:ph type="sldNum" sz="quarter" idx="12"/>
          </p:nvPr>
        </p:nvSpPr>
        <p:spPr/>
        <p:txBody>
          <a:bodyPr/>
          <a:lstStyle/>
          <a:p>
            <a:fld id="{40603FCA-6FA0-47CE-A154-75D97F1F8BB1}" type="slidenum">
              <a:rPr lang="ar-EG" smtClean="0"/>
              <a:t>‹#›</a:t>
            </a:fld>
            <a:endParaRPr lang="ar-EG"/>
          </a:p>
        </p:txBody>
      </p:sp>
    </p:spTree>
    <p:extLst>
      <p:ext uri="{BB962C8B-B14F-4D97-AF65-F5344CB8AC3E}">
        <p14:creationId xmlns:p14="http://schemas.microsoft.com/office/powerpoint/2010/main" val="35333698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18842B8A-7E64-40BC-A0BB-8709BAEA5F08}"/>
              </a:ext>
            </a:extLst>
          </p:cNvPr>
          <p:cNvSpPr>
            <a:spLocks noGrp="1"/>
          </p:cNvSpPr>
          <p:nvPr>
            <p:ph type="dt" sz="half" idx="10"/>
          </p:nvPr>
        </p:nvSpPr>
        <p:spPr/>
        <p:txBody>
          <a:bodyPr/>
          <a:lstStyle/>
          <a:p>
            <a:fld id="{0F2151D9-DFFD-4BE8-BCF4-0C49DC9BA9CF}" type="datetimeFigureOut">
              <a:rPr lang="ar-EG" smtClean="0"/>
              <a:t>29/05/1443</a:t>
            </a:fld>
            <a:endParaRPr lang="ar-EG"/>
          </a:p>
        </p:txBody>
      </p:sp>
      <p:sp>
        <p:nvSpPr>
          <p:cNvPr id="3" name="عنصر نائب للتذييل 2">
            <a:extLst>
              <a:ext uri="{FF2B5EF4-FFF2-40B4-BE49-F238E27FC236}">
                <a16:creationId xmlns:a16="http://schemas.microsoft.com/office/drawing/2014/main" id="{BBAF4384-A380-416A-8CA3-80BB547EA0BE}"/>
              </a:ext>
            </a:extLst>
          </p:cNvPr>
          <p:cNvSpPr>
            <a:spLocks noGrp="1"/>
          </p:cNvSpPr>
          <p:nvPr>
            <p:ph type="ftr" sz="quarter" idx="11"/>
          </p:nvPr>
        </p:nvSpPr>
        <p:spPr/>
        <p:txBody>
          <a:bodyPr/>
          <a:lstStyle/>
          <a:p>
            <a:endParaRPr lang="ar-EG"/>
          </a:p>
        </p:txBody>
      </p:sp>
      <p:sp>
        <p:nvSpPr>
          <p:cNvPr id="4" name="عنصر نائب لرقم الشريحة 3">
            <a:extLst>
              <a:ext uri="{FF2B5EF4-FFF2-40B4-BE49-F238E27FC236}">
                <a16:creationId xmlns:a16="http://schemas.microsoft.com/office/drawing/2014/main" id="{C1BD0FDF-8064-45C9-AFA7-BDB30FA0DE81}"/>
              </a:ext>
            </a:extLst>
          </p:cNvPr>
          <p:cNvSpPr>
            <a:spLocks noGrp="1"/>
          </p:cNvSpPr>
          <p:nvPr>
            <p:ph type="sldNum" sz="quarter" idx="12"/>
          </p:nvPr>
        </p:nvSpPr>
        <p:spPr/>
        <p:txBody>
          <a:bodyPr/>
          <a:lstStyle/>
          <a:p>
            <a:fld id="{40603FCA-6FA0-47CE-A154-75D97F1F8BB1}" type="slidenum">
              <a:rPr lang="ar-EG" smtClean="0"/>
              <a:t>‹#›</a:t>
            </a:fld>
            <a:endParaRPr lang="ar-EG"/>
          </a:p>
        </p:txBody>
      </p:sp>
    </p:spTree>
    <p:extLst>
      <p:ext uri="{BB962C8B-B14F-4D97-AF65-F5344CB8AC3E}">
        <p14:creationId xmlns:p14="http://schemas.microsoft.com/office/powerpoint/2010/main" val="1402550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23C9044-49D3-4180-86BA-6676048DEF78}"/>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EG"/>
          </a:p>
        </p:txBody>
      </p:sp>
      <p:sp>
        <p:nvSpPr>
          <p:cNvPr id="3" name="عنصر نائب للمحتوى 2">
            <a:extLst>
              <a:ext uri="{FF2B5EF4-FFF2-40B4-BE49-F238E27FC236}">
                <a16:creationId xmlns:a16="http://schemas.microsoft.com/office/drawing/2014/main" id="{4812C2F5-C53C-4B8F-ADE0-58677DCA29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نص 3">
            <a:extLst>
              <a:ext uri="{FF2B5EF4-FFF2-40B4-BE49-F238E27FC236}">
                <a16:creationId xmlns:a16="http://schemas.microsoft.com/office/drawing/2014/main" id="{8C88F020-7D89-451C-8091-8A0A59EB4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17BB4939-79AB-48D8-9893-B58C5B3FE609}"/>
              </a:ext>
            </a:extLst>
          </p:cNvPr>
          <p:cNvSpPr>
            <a:spLocks noGrp="1"/>
          </p:cNvSpPr>
          <p:nvPr>
            <p:ph type="dt" sz="half" idx="10"/>
          </p:nvPr>
        </p:nvSpPr>
        <p:spPr/>
        <p:txBody>
          <a:bodyPr/>
          <a:lstStyle/>
          <a:p>
            <a:fld id="{0F2151D9-DFFD-4BE8-BCF4-0C49DC9BA9CF}" type="datetimeFigureOut">
              <a:rPr lang="ar-EG" smtClean="0"/>
              <a:t>29/05/1443</a:t>
            </a:fld>
            <a:endParaRPr lang="ar-EG"/>
          </a:p>
        </p:txBody>
      </p:sp>
      <p:sp>
        <p:nvSpPr>
          <p:cNvPr id="6" name="عنصر نائب للتذييل 5">
            <a:extLst>
              <a:ext uri="{FF2B5EF4-FFF2-40B4-BE49-F238E27FC236}">
                <a16:creationId xmlns:a16="http://schemas.microsoft.com/office/drawing/2014/main" id="{364076C0-9792-4775-A994-B56EFF4F6732}"/>
              </a:ext>
            </a:extLst>
          </p:cNvPr>
          <p:cNvSpPr>
            <a:spLocks noGrp="1"/>
          </p:cNvSpPr>
          <p:nvPr>
            <p:ph type="ftr" sz="quarter" idx="11"/>
          </p:nvPr>
        </p:nvSpPr>
        <p:spPr/>
        <p:txBody>
          <a:bodyPr/>
          <a:lstStyle/>
          <a:p>
            <a:endParaRPr lang="ar-EG"/>
          </a:p>
        </p:txBody>
      </p:sp>
      <p:sp>
        <p:nvSpPr>
          <p:cNvPr id="7" name="عنصر نائب لرقم الشريحة 6">
            <a:extLst>
              <a:ext uri="{FF2B5EF4-FFF2-40B4-BE49-F238E27FC236}">
                <a16:creationId xmlns:a16="http://schemas.microsoft.com/office/drawing/2014/main" id="{186BC7D7-F1F3-44A8-90B2-A40BC3D6B083}"/>
              </a:ext>
            </a:extLst>
          </p:cNvPr>
          <p:cNvSpPr>
            <a:spLocks noGrp="1"/>
          </p:cNvSpPr>
          <p:nvPr>
            <p:ph type="sldNum" sz="quarter" idx="12"/>
          </p:nvPr>
        </p:nvSpPr>
        <p:spPr/>
        <p:txBody>
          <a:bodyPr/>
          <a:lstStyle/>
          <a:p>
            <a:fld id="{40603FCA-6FA0-47CE-A154-75D97F1F8BB1}" type="slidenum">
              <a:rPr lang="ar-EG" smtClean="0"/>
              <a:t>‹#›</a:t>
            </a:fld>
            <a:endParaRPr lang="ar-EG"/>
          </a:p>
        </p:txBody>
      </p:sp>
    </p:spTree>
    <p:extLst>
      <p:ext uri="{BB962C8B-B14F-4D97-AF65-F5344CB8AC3E}">
        <p14:creationId xmlns:p14="http://schemas.microsoft.com/office/powerpoint/2010/main" val="38210461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5CEA8DE-8585-47D4-9898-68CEED2FC36C}"/>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EG"/>
          </a:p>
        </p:txBody>
      </p:sp>
      <p:sp>
        <p:nvSpPr>
          <p:cNvPr id="3" name="عنصر نائب للصورة 2">
            <a:extLst>
              <a:ext uri="{FF2B5EF4-FFF2-40B4-BE49-F238E27FC236}">
                <a16:creationId xmlns:a16="http://schemas.microsoft.com/office/drawing/2014/main" id="{B2D63035-BC18-4457-BAAD-F843D18285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عنصر نائب للنص 3">
            <a:extLst>
              <a:ext uri="{FF2B5EF4-FFF2-40B4-BE49-F238E27FC236}">
                <a16:creationId xmlns:a16="http://schemas.microsoft.com/office/drawing/2014/main" id="{7D1910EF-0F7F-4C2C-AEF6-492EAB69C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9BAA0D7A-59BE-4922-8C73-B24E092F138E}"/>
              </a:ext>
            </a:extLst>
          </p:cNvPr>
          <p:cNvSpPr>
            <a:spLocks noGrp="1"/>
          </p:cNvSpPr>
          <p:nvPr>
            <p:ph type="dt" sz="half" idx="10"/>
          </p:nvPr>
        </p:nvSpPr>
        <p:spPr/>
        <p:txBody>
          <a:bodyPr/>
          <a:lstStyle/>
          <a:p>
            <a:fld id="{0F2151D9-DFFD-4BE8-BCF4-0C49DC9BA9CF}" type="datetimeFigureOut">
              <a:rPr lang="ar-EG" smtClean="0"/>
              <a:t>29/05/1443</a:t>
            </a:fld>
            <a:endParaRPr lang="ar-EG"/>
          </a:p>
        </p:txBody>
      </p:sp>
      <p:sp>
        <p:nvSpPr>
          <p:cNvPr id="6" name="عنصر نائب للتذييل 5">
            <a:extLst>
              <a:ext uri="{FF2B5EF4-FFF2-40B4-BE49-F238E27FC236}">
                <a16:creationId xmlns:a16="http://schemas.microsoft.com/office/drawing/2014/main" id="{7922F787-C5B3-4796-BBCB-F3F9497FB102}"/>
              </a:ext>
            </a:extLst>
          </p:cNvPr>
          <p:cNvSpPr>
            <a:spLocks noGrp="1"/>
          </p:cNvSpPr>
          <p:nvPr>
            <p:ph type="ftr" sz="quarter" idx="11"/>
          </p:nvPr>
        </p:nvSpPr>
        <p:spPr/>
        <p:txBody>
          <a:bodyPr/>
          <a:lstStyle/>
          <a:p>
            <a:endParaRPr lang="ar-EG"/>
          </a:p>
        </p:txBody>
      </p:sp>
      <p:sp>
        <p:nvSpPr>
          <p:cNvPr id="7" name="عنصر نائب لرقم الشريحة 6">
            <a:extLst>
              <a:ext uri="{FF2B5EF4-FFF2-40B4-BE49-F238E27FC236}">
                <a16:creationId xmlns:a16="http://schemas.microsoft.com/office/drawing/2014/main" id="{A7340425-2C46-46D5-88E5-D97B3DFF54D9}"/>
              </a:ext>
            </a:extLst>
          </p:cNvPr>
          <p:cNvSpPr>
            <a:spLocks noGrp="1"/>
          </p:cNvSpPr>
          <p:nvPr>
            <p:ph type="sldNum" sz="quarter" idx="12"/>
          </p:nvPr>
        </p:nvSpPr>
        <p:spPr/>
        <p:txBody>
          <a:bodyPr/>
          <a:lstStyle/>
          <a:p>
            <a:fld id="{40603FCA-6FA0-47CE-A154-75D97F1F8BB1}" type="slidenum">
              <a:rPr lang="ar-EG" smtClean="0"/>
              <a:t>‹#›</a:t>
            </a:fld>
            <a:endParaRPr lang="ar-EG"/>
          </a:p>
        </p:txBody>
      </p:sp>
    </p:spTree>
    <p:extLst>
      <p:ext uri="{BB962C8B-B14F-4D97-AF65-F5344CB8AC3E}">
        <p14:creationId xmlns:p14="http://schemas.microsoft.com/office/powerpoint/2010/main" val="112786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321E450-8442-4436-AEBA-F7B984242FC6}"/>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ar-EG"/>
          </a:p>
        </p:txBody>
      </p:sp>
      <p:sp>
        <p:nvSpPr>
          <p:cNvPr id="3" name="عنصر نائب للنص 2">
            <a:extLst>
              <a:ext uri="{FF2B5EF4-FFF2-40B4-BE49-F238E27FC236}">
                <a16:creationId xmlns:a16="http://schemas.microsoft.com/office/drawing/2014/main" id="{5C25D772-CE14-48F3-87E6-303C81000F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BB064E8E-6621-4A1C-8C02-D4EC5A9283C3}"/>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5" name="عنصر نائب للنص 4">
            <a:extLst>
              <a:ext uri="{FF2B5EF4-FFF2-40B4-BE49-F238E27FC236}">
                <a16:creationId xmlns:a16="http://schemas.microsoft.com/office/drawing/2014/main" id="{0D0E0BD7-9086-4C1B-92DB-4745B0B8E8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D8AC7F2D-5321-4ABE-B3D5-583995F896F3}"/>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7" name="عنصر نائب للتاريخ 6">
            <a:extLst>
              <a:ext uri="{FF2B5EF4-FFF2-40B4-BE49-F238E27FC236}">
                <a16:creationId xmlns:a16="http://schemas.microsoft.com/office/drawing/2014/main" id="{B1E261D7-2B99-4EC1-B948-B24481351528}"/>
              </a:ext>
            </a:extLst>
          </p:cNvPr>
          <p:cNvSpPr>
            <a:spLocks noGrp="1"/>
          </p:cNvSpPr>
          <p:nvPr>
            <p:ph type="dt" sz="half" idx="10"/>
          </p:nvPr>
        </p:nvSpPr>
        <p:spPr/>
        <p:txBody>
          <a:bodyPr/>
          <a:lstStyle/>
          <a:p>
            <a:fld id="{009C4FFB-14D5-4F56-8E5B-AD57E6DF09B0}" type="datetimeFigureOut">
              <a:rPr lang="ar-EG" smtClean="0"/>
              <a:t>29/05/1443</a:t>
            </a:fld>
            <a:endParaRPr lang="ar-EG"/>
          </a:p>
        </p:txBody>
      </p:sp>
      <p:sp>
        <p:nvSpPr>
          <p:cNvPr id="8" name="عنصر نائب للتذييل 7">
            <a:extLst>
              <a:ext uri="{FF2B5EF4-FFF2-40B4-BE49-F238E27FC236}">
                <a16:creationId xmlns:a16="http://schemas.microsoft.com/office/drawing/2014/main" id="{95A4FCE4-D8DD-4649-8F02-6746B3066AEB}"/>
              </a:ext>
            </a:extLst>
          </p:cNvPr>
          <p:cNvSpPr>
            <a:spLocks noGrp="1"/>
          </p:cNvSpPr>
          <p:nvPr>
            <p:ph type="ftr" sz="quarter" idx="11"/>
          </p:nvPr>
        </p:nvSpPr>
        <p:spPr/>
        <p:txBody>
          <a:bodyPr/>
          <a:lstStyle/>
          <a:p>
            <a:endParaRPr lang="ar-EG"/>
          </a:p>
        </p:txBody>
      </p:sp>
      <p:sp>
        <p:nvSpPr>
          <p:cNvPr id="9" name="عنصر نائب لرقم الشريحة 8">
            <a:extLst>
              <a:ext uri="{FF2B5EF4-FFF2-40B4-BE49-F238E27FC236}">
                <a16:creationId xmlns:a16="http://schemas.microsoft.com/office/drawing/2014/main" id="{0AF9AD22-F315-4428-935C-7B7F456FCEAD}"/>
              </a:ext>
            </a:extLst>
          </p:cNvPr>
          <p:cNvSpPr>
            <a:spLocks noGrp="1"/>
          </p:cNvSpPr>
          <p:nvPr>
            <p:ph type="sldNum" sz="quarter" idx="12"/>
          </p:nvPr>
        </p:nvSpPr>
        <p:spPr/>
        <p:txBody>
          <a:bodyPr/>
          <a:lstStyle/>
          <a:p>
            <a:fld id="{0CC0347B-C2BC-46F9-9BA2-0C1F1D4D1EE2}" type="slidenum">
              <a:rPr lang="ar-EG" smtClean="0"/>
              <a:t>‹#›</a:t>
            </a:fld>
            <a:endParaRPr lang="ar-EG"/>
          </a:p>
        </p:txBody>
      </p:sp>
    </p:spTree>
    <p:extLst>
      <p:ext uri="{BB962C8B-B14F-4D97-AF65-F5344CB8AC3E}">
        <p14:creationId xmlns:p14="http://schemas.microsoft.com/office/powerpoint/2010/main" val="40629010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A5F46C2-9528-46BA-B23A-EDE9EEA53D72}"/>
              </a:ext>
            </a:extLst>
          </p:cNvPr>
          <p:cNvSpPr>
            <a:spLocks noGrp="1"/>
          </p:cNvSpPr>
          <p:nvPr>
            <p:ph type="title"/>
          </p:nvPr>
        </p:nvSpPr>
        <p:spPr/>
        <p:txBody>
          <a:bodyPr/>
          <a:lstStyle/>
          <a:p>
            <a:r>
              <a:rPr lang="ar-SA"/>
              <a:t>انقر لتحرير نمط عنوان الشكل الرئيسي</a:t>
            </a:r>
            <a:endParaRPr lang="ar-EG"/>
          </a:p>
        </p:txBody>
      </p:sp>
      <p:sp>
        <p:nvSpPr>
          <p:cNvPr id="3" name="عنصر نائب للعنوان العمودي 2">
            <a:extLst>
              <a:ext uri="{FF2B5EF4-FFF2-40B4-BE49-F238E27FC236}">
                <a16:creationId xmlns:a16="http://schemas.microsoft.com/office/drawing/2014/main" id="{09CB92ED-3651-4BDA-90C8-FAAF03DC10AF}"/>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تاريخ 3">
            <a:extLst>
              <a:ext uri="{FF2B5EF4-FFF2-40B4-BE49-F238E27FC236}">
                <a16:creationId xmlns:a16="http://schemas.microsoft.com/office/drawing/2014/main" id="{216EA542-EC35-448B-BE83-BD636026B3E0}"/>
              </a:ext>
            </a:extLst>
          </p:cNvPr>
          <p:cNvSpPr>
            <a:spLocks noGrp="1"/>
          </p:cNvSpPr>
          <p:nvPr>
            <p:ph type="dt" sz="half" idx="10"/>
          </p:nvPr>
        </p:nvSpPr>
        <p:spPr/>
        <p:txBody>
          <a:bodyPr/>
          <a:lstStyle/>
          <a:p>
            <a:fld id="{0F2151D9-DFFD-4BE8-BCF4-0C49DC9BA9CF}"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A73C6C7E-D91F-49FB-A920-A7E1364E26BF}"/>
              </a:ext>
            </a:extLst>
          </p:cNvPr>
          <p:cNvSpPr>
            <a:spLocks noGrp="1"/>
          </p:cNvSpPr>
          <p:nvPr>
            <p:ph type="ftr" sz="quarter" idx="11"/>
          </p:nvPr>
        </p:nvSpPr>
        <p:spPr/>
        <p:txBody>
          <a:bodyPr/>
          <a:lstStyle/>
          <a:p>
            <a:endParaRPr lang="ar-EG"/>
          </a:p>
        </p:txBody>
      </p:sp>
      <p:sp>
        <p:nvSpPr>
          <p:cNvPr id="6" name="عنصر نائب لرقم الشريحة 5">
            <a:extLst>
              <a:ext uri="{FF2B5EF4-FFF2-40B4-BE49-F238E27FC236}">
                <a16:creationId xmlns:a16="http://schemas.microsoft.com/office/drawing/2014/main" id="{36613DBD-65D3-4309-B5B8-51FCBE521EDC}"/>
              </a:ext>
            </a:extLst>
          </p:cNvPr>
          <p:cNvSpPr>
            <a:spLocks noGrp="1"/>
          </p:cNvSpPr>
          <p:nvPr>
            <p:ph type="sldNum" sz="quarter" idx="12"/>
          </p:nvPr>
        </p:nvSpPr>
        <p:spPr/>
        <p:txBody>
          <a:bodyPr/>
          <a:lstStyle/>
          <a:p>
            <a:fld id="{40603FCA-6FA0-47CE-A154-75D97F1F8BB1}" type="slidenum">
              <a:rPr lang="ar-EG" smtClean="0"/>
              <a:t>‹#›</a:t>
            </a:fld>
            <a:endParaRPr lang="ar-EG"/>
          </a:p>
        </p:txBody>
      </p:sp>
    </p:spTree>
    <p:extLst>
      <p:ext uri="{BB962C8B-B14F-4D97-AF65-F5344CB8AC3E}">
        <p14:creationId xmlns:p14="http://schemas.microsoft.com/office/powerpoint/2010/main" val="5631169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6DD9024E-0E41-4346-B524-7D8E6710074A}"/>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ar-EG"/>
          </a:p>
        </p:txBody>
      </p:sp>
      <p:sp>
        <p:nvSpPr>
          <p:cNvPr id="3" name="عنصر نائب للعنوان العمودي 2">
            <a:extLst>
              <a:ext uri="{FF2B5EF4-FFF2-40B4-BE49-F238E27FC236}">
                <a16:creationId xmlns:a16="http://schemas.microsoft.com/office/drawing/2014/main" id="{9CFC2B07-EF7E-4803-AAD3-3D0E0372E284}"/>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تاريخ 3">
            <a:extLst>
              <a:ext uri="{FF2B5EF4-FFF2-40B4-BE49-F238E27FC236}">
                <a16:creationId xmlns:a16="http://schemas.microsoft.com/office/drawing/2014/main" id="{7AC91E84-B3B9-46B1-A7DC-6DF4FE9A1485}"/>
              </a:ext>
            </a:extLst>
          </p:cNvPr>
          <p:cNvSpPr>
            <a:spLocks noGrp="1"/>
          </p:cNvSpPr>
          <p:nvPr>
            <p:ph type="dt" sz="half" idx="10"/>
          </p:nvPr>
        </p:nvSpPr>
        <p:spPr/>
        <p:txBody>
          <a:bodyPr/>
          <a:lstStyle/>
          <a:p>
            <a:fld id="{0F2151D9-DFFD-4BE8-BCF4-0C49DC9BA9CF}"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DD2A7FAC-E00C-44F4-8715-803CDF7D202D}"/>
              </a:ext>
            </a:extLst>
          </p:cNvPr>
          <p:cNvSpPr>
            <a:spLocks noGrp="1"/>
          </p:cNvSpPr>
          <p:nvPr>
            <p:ph type="ftr" sz="quarter" idx="11"/>
          </p:nvPr>
        </p:nvSpPr>
        <p:spPr/>
        <p:txBody>
          <a:bodyPr/>
          <a:lstStyle/>
          <a:p>
            <a:endParaRPr lang="ar-EG"/>
          </a:p>
        </p:txBody>
      </p:sp>
      <p:sp>
        <p:nvSpPr>
          <p:cNvPr id="6" name="عنصر نائب لرقم الشريحة 5">
            <a:extLst>
              <a:ext uri="{FF2B5EF4-FFF2-40B4-BE49-F238E27FC236}">
                <a16:creationId xmlns:a16="http://schemas.microsoft.com/office/drawing/2014/main" id="{217E80B9-A128-408D-B5FE-E1BCBBB24772}"/>
              </a:ext>
            </a:extLst>
          </p:cNvPr>
          <p:cNvSpPr>
            <a:spLocks noGrp="1"/>
          </p:cNvSpPr>
          <p:nvPr>
            <p:ph type="sldNum" sz="quarter" idx="12"/>
          </p:nvPr>
        </p:nvSpPr>
        <p:spPr/>
        <p:txBody>
          <a:bodyPr/>
          <a:lstStyle/>
          <a:p>
            <a:fld id="{40603FCA-6FA0-47CE-A154-75D97F1F8BB1}" type="slidenum">
              <a:rPr lang="ar-EG" smtClean="0"/>
              <a:t>‹#›</a:t>
            </a:fld>
            <a:endParaRPr lang="ar-EG"/>
          </a:p>
        </p:txBody>
      </p:sp>
    </p:spTree>
    <p:extLst>
      <p:ext uri="{BB962C8B-B14F-4D97-AF65-F5344CB8AC3E}">
        <p14:creationId xmlns:p14="http://schemas.microsoft.com/office/powerpoint/2010/main" val="14579356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36008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154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63534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8439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49080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251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15483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8041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444FD2F-7101-4AC1-8623-3706446B59E8}"/>
              </a:ext>
            </a:extLst>
          </p:cNvPr>
          <p:cNvSpPr>
            <a:spLocks noGrp="1"/>
          </p:cNvSpPr>
          <p:nvPr>
            <p:ph type="title"/>
          </p:nvPr>
        </p:nvSpPr>
        <p:spPr/>
        <p:txBody>
          <a:bodyPr/>
          <a:lstStyle/>
          <a:p>
            <a:r>
              <a:rPr lang="ar-SA"/>
              <a:t>انقر لتحرير نمط عنوان الشكل الرئيسي</a:t>
            </a:r>
            <a:endParaRPr lang="ar-EG"/>
          </a:p>
        </p:txBody>
      </p:sp>
      <p:sp>
        <p:nvSpPr>
          <p:cNvPr id="3" name="عنصر نائب للتاريخ 2">
            <a:extLst>
              <a:ext uri="{FF2B5EF4-FFF2-40B4-BE49-F238E27FC236}">
                <a16:creationId xmlns:a16="http://schemas.microsoft.com/office/drawing/2014/main" id="{15E82A8E-C222-4D48-8473-FFF4D9E1A997}"/>
              </a:ext>
            </a:extLst>
          </p:cNvPr>
          <p:cNvSpPr>
            <a:spLocks noGrp="1"/>
          </p:cNvSpPr>
          <p:nvPr>
            <p:ph type="dt" sz="half" idx="10"/>
          </p:nvPr>
        </p:nvSpPr>
        <p:spPr/>
        <p:txBody>
          <a:bodyPr/>
          <a:lstStyle/>
          <a:p>
            <a:fld id="{009C4FFB-14D5-4F56-8E5B-AD57E6DF09B0}" type="datetimeFigureOut">
              <a:rPr lang="ar-EG" smtClean="0"/>
              <a:t>29/05/1443</a:t>
            </a:fld>
            <a:endParaRPr lang="ar-EG"/>
          </a:p>
        </p:txBody>
      </p:sp>
      <p:sp>
        <p:nvSpPr>
          <p:cNvPr id="4" name="عنصر نائب للتذييل 3">
            <a:extLst>
              <a:ext uri="{FF2B5EF4-FFF2-40B4-BE49-F238E27FC236}">
                <a16:creationId xmlns:a16="http://schemas.microsoft.com/office/drawing/2014/main" id="{BDD79092-4A24-4328-9907-133D8C3F1FC1}"/>
              </a:ext>
            </a:extLst>
          </p:cNvPr>
          <p:cNvSpPr>
            <a:spLocks noGrp="1"/>
          </p:cNvSpPr>
          <p:nvPr>
            <p:ph type="ftr" sz="quarter" idx="11"/>
          </p:nvPr>
        </p:nvSpPr>
        <p:spPr/>
        <p:txBody>
          <a:bodyPr/>
          <a:lstStyle/>
          <a:p>
            <a:endParaRPr lang="ar-EG"/>
          </a:p>
        </p:txBody>
      </p:sp>
      <p:sp>
        <p:nvSpPr>
          <p:cNvPr id="5" name="عنصر نائب لرقم الشريحة 4">
            <a:extLst>
              <a:ext uri="{FF2B5EF4-FFF2-40B4-BE49-F238E27FC236}">
                <a16:creationId xmlns:a16="http://schemas.microsoft.com/office/drawing/2014/main" id="{4181E57C-7E57-4A4D-848A-29424578A046}"/>
              </a:ext>
            </a:extLst>
          </p:cNvPr>
          <p:cNvSpPr>
            <a:spLocks noGrp="1"/>
          </p:cNvSpPr>
          <p:nvPr>
            <p:ph type="sldNum" sz="quarter" idx="12"/>
          </p:nvPr>
        </p:nvSpPr>
        <p:spPr/>
        <p:txBody>
          <a:bodyPr/>
          <a:lstStyle/>
          <a:p>
            <a:fld id="{0CC0347B-C2BC-46F9-9BA2-0C1F1D4D1EE2}" type="slidenum">
              <a:rPr lang="ar-EG" smtClean="0"/>
              <a:t>‹#›</a:t>
            </a:fld>
            <a:endParaRPr lang="ar-EG"/>
          </a:p>
        </p:txBody>
      </p:sp>
    </p:spTree>
    <p:extLst>
      <p:ext uri="{BB962C8B-B14F-4D97-AF65-F5344CB8AC3E}">
        <p14:creationId xmlns:p14="http://schemas.microsoft.com/office/powerpoint/2010/main" val="184631689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5922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11978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888231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754625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269019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1/2/2022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422913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908543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068092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19202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3929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A4DEA4E6-6C90-4D46-AF0D-95D59BAC9362}"/>
              </a:ext>
            </a:extLst>
          </p:cNvPr>
          <p:cNvSpPr>
            <a:spLocks noGrp="1"/>
          </p:cNvSpPr>
          <p:nvPr>
            <p:ph type="dt" sz="half" idx="10"/>
          </p:nvPr>
        </p:nvSpPr>
        <p:spPr/>
        <p:txBody>
          <a:bodyPr/>
          <a:lstStyle/>
          <a:p>
            <a:fld id="{009C4FFB-14D5-4F56-8E5B-AD57E6DF09B0}" type="datetimeFigureOut">
              <a:rPr lang="ar-EG" smtClean="0"/>
              <a:t>29/05/1443</a:t>
            </a:fld>
            <a:endParaRPr lang="ar-EG"/>
          </a:p>
        </p:txBody>
      </p:sp>
      <p:sp>
        <p:nvSpPr>
          <p:cNvPr id="3" name="عنصر نائب للتذييل 2">
            <a:extLst>
              <a:ext uri="{FF2B5EF4-FFF2-40B4-BE49-F238E27FC236}">
                <a16:creationId xmlns:a16="http://schemas.microsoft.com/office/drawing/2014/main" id="{6A2A72A4-C366-40D1-8D4D-58E23FCC5166}"/>
              </a:ext>
            </a:extLst>
          </p:cNvPr>
          <p:cNvSpPr>
            <a:spLocks noGrp="1"/>
          </p:cNvSpPr>
          <p:nvPr>
            <p:ph type="ftr" sz="quarter" idx="11"/>
          </p:nvPr>
        </p:nvSpPr>
        <p:spPr/>
        <p:txBody>
          <a:bodyPr/>
          <a:lstStyle/>
          <a:p>
            <a:endParaRPr lang="ar-EG"/>
          </a:p>
        </p:txBody>
      </p:sp>
      <p:sp>
        <p:nvSpPr>
          <p:cNvPr id="4" name="عنصر نائب لرقم الشريحة 3">
            <a:extLst>
              <a:ext uri="{FF2B5EF4-FFF2-40B4-BE49-F238E27FC236}">
                <a16:creationId xmlns:a16="http://schemas.microsoft.com/office/drawing/2014/main" id="{120E696E-C264-4C96-AF45-479F47BFA436}"/>
              </a:ext>
            </a:extLst>
          </p:cNvPr>
          <p:cNvSpPr>
            <a:spLocks noGrp="1"/>
          </p:cNvSpPr>
          <p:nvPr>
            <p:ph type="sldNum" sz="quarter" idx="12"/>
          </p:nvPr>
        </p:nvSpPr>
        <p:spPr/>
        <p:txBody>
          <a:bodyPr/>
          <a:lstStyle/>
          <a:p>
            <a:fld id="{0CC0347B-C2BC-46F9-9BA2-0C1F1D4D1EE2}" type="slidenum">
              <a:rPr lang="ar-EG" smtClean="0"/>
              <a:t>‹#›</a:t>
            </a:fld>
            <a:endParaRPr lang="ar-EG"/>
          </a:p>
        </p:txBody>
      </p:sp>
    </p:spTree>
    <p:extLst>
      <p:ext uri="{BB962C8B-B14F-4D97-AF65-F5344CB8AC3E}">
        <p14:creationId xmlns:p14="http://schemas.microsoft.com/office/powerpoint/2010/main" val="386249646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701271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488749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6268602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1/2/2022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935942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0F6A0B0-0D4D-4BDE-A1A5-B22C95F45268}"/>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EG"/>
          </a:p>
        </p:txBody>
      </p:sp>
      <p:sp>
        <p:nvSpPr>
          <p:cNvPr id="3" name="عنصر نائب للمحتوى 2">
            <a:extLst>
              <a:ext uri="{FF2B5EF4-FFF2-40B4-BE49-F238E27FC236}">
                <a16:creationId xmlns:a16="http://schemas.microsoft.com/office/drawing/2014/main" id="{7EC4CE05-9809-45D7-AE93-076F98B5E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نص 3">
            <a:extLst>
              <a:ext uri="{FF2B5EF4-FFF2-40B4-BE49-F238E27FC236}">
                <a16:creationId xmlns:a16="http://schemas.microsoft.com/office/drawing/2014/main" id="{2797EEE7-6D15-447B-8F9E-1D7CBD7F6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5E54E2BA-7CBB-40FB-8A1C-02D73433F2B2}"/>
              </a:ext>
            </a:extLst>
          </p:cNvPr>
          <p:cNvSpPr>
            <a:spLocks noGrp="1"/>
          </p:cNvSpPr>
          <p:nvPr>
            <p:ph type="dt" sz="half" idx="10"/>
          </p:nvPr>
        </p:nvSpPr>
        <p:spPr/>
        <p:txBody>
          <a:bodyPr/>
          <a:lstStyle/>
          <a:p>
            <a:fld id="{009C4FFB-14D5-4F56-8E5B-AD57E6DF09B0}" type="datetimeFigureOut">
              <a:rPr lang="ar-EG" smtClean="0"/>
              <a:t>29/05/1443</a:t>
            </a:fld>
            <a:endParaRPr lang="ar-EG"/>
          </a:p>
        </p:txBody>
      </p:sp>
      <p:sp>
        <p:nvSpPr>
          <p:cNvPr id="6" name="عنصر نائب للتذييل 5">
            <a:extLst>
              <a:ext uri="{FF2B5EF4-FFF2-40B4-BE49-F238E27FC236}">
                <a16:creationId xmlns:a16="http://schemas.microsoft.com/office/drawing/2014/main" id="{55670402-ABDD-406D-ACE8-54C7B1080B6B}"/>
              </a:ext>
            </a:extLst>
          </p:cNvPr>
          <p:cNvSpPr>
            <a:spLocks noGrp="1"/>
          </p:cNvSpPr>
          <p:nvPr>
            <p:ph type="ftr" sz="quarter" idx="11"/>
          </p:nvPr>
        </p:nvSpPr>
        <p:spPr/>
        <p:txBody>
          <a:bodyPr/>
          <a:lstStyle/>
          <a:p>
            <a:endParaRPr lang="ar-EG"/>
          </a:p>
        </p:txBody>
      </p:sp>
      <p:sp>
        <p:nvSpPr>
          <p:cNvPr id="7" name="عنصر نائب لرقم الشريحة 6">
            <a:extLst>
              <a:ext uri="{FF2B5EF4-FFF2-40B4-BE49-F238E27FC236}">
                <a16:creationId xmlns:a16="http://schemas.microsoft.com/office/drawing/2014/main" id="{2FE8748C-8D4F-4B3E-A0EF-E2F2ABDDC37B}"/>
              </a:ext>
            </a:extLst>
          </p:cNvPr>
          <p:cNvSpPr>
            <a:spLocks noGrp="1"/>
          </p:cNvSpPr>
          <p:nvPr>
            <p:ph type="sldNum" sz="quarter" idx="12"/>
          </p:nvPr>
        </p:nvSpPr>
        <p:spPr/>
        <p:txBody>
          <a:bodyPr/>
          <a:lstStyle/>
          <a:p>
            <a:fld id="{0CC0347B-C2BC-46F9-9BA2-0C1F1D4D1EE2}" type="slidenum">
              <a:rPr lang="ar-EG" smtClean="0"/>
              <a:t>‹#›</a:t>
            </a:fld>
            <a:endParaRPr lang="ar-EG"/>
          </a:p>
        </p:txBody>
      </p:sp>
    </p:spTree>
    <p:extLst>
      <p:ext uri="{BB962C8B-B14F-4D97-AF65-F5344CB8AC3E}">
        <p14:creationId xmlns:p14="http://schemas.microsoft.com/office/powerpoint/2010/main" val="10210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99C1E9E-7675-4CE1-9432-9972162D21F2}"/>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EG"/>
          </a:p>
        </p:txBody>
      </p:sp>
      <p:sp>
        <p:nvSpPr>
          <p:cNvPr id="3" name="عنصر نائب للصورة 2">
            <a:extLst>
              <a:ext uri="{FF2B5EF4-FFF2-40B4-BE49-F238E27FC236}">
                <a16:creationId xmlns:a16="http://schemas.microsoft.com/office/drawing/2014/main" id="{F038EF5A-63C6-4700-8CAA-D00056F0E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ar-EG"/>
          </a:p>
        </p:txBody>
      </p:sp>
      <p:sp>
        <p:nvSpPr>
          <p:cNvPr id="4" name="عنصر نائب للنص 3">
            <a:extLst>
              <a:ext uri="{FF2B5EF4-FFF2-40B4-BE49-F238E27FC236}">
                <a16:creationId xmlns:a16="http://schemas.microsoft.com/office/drawing/2014/main" id="{3DB51817-A071-421C-91D1-06223B2AD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A5617F08-98C9-46DE-92DA-40A184886B08}"/>
              </a:ext>
            </a:extLst>
          </p:cNvPr>
          <p:cNvSpPr>
            <a:spLocks noGrp="1"/>
          </p:cNvSpPr>
          <p:nvPr>
            <p:ph type="dt" sz="half" idx="10"/>
          </p:nvPr>
        </p:nvSpPr>
        <p:spPr/>
        <p:txBody>
          <a:bodyPr/>
          <a:lstStyle/>
          <a:p>
            <a:fld id="{009C4FFB-14D5-4F56-8E5B-AD57E6DF09B0}" type="datetimeFigureOut">
              <a:rPr lang="ar-EG" smtClean="0"/>
              <a:t>29/05/1443</a:t>
            </a:fld>
            <a:endParaRPr lang="ar-EG"/>
          </a:p>
        </p:txBody>
      </p:sp>
      <p:sp>
        <p:nvSpPr>
          <p:cNvPr id="6" name="عنصر نائب للتذييل 5">
            <a:extLst>
              <a:ext uri="{FF2B5EF4-FFF2-40B4-BE49-F238E27FC236}">
                <a16:creationId xmlns:a16="http://schemas.microsoft.com/office/drawing/2014/main" id="{AA2F87A9-2201-498E-A258-C5984B6E95ED}"/>
              </a:ext>
            </a:extLst>
          </p:cNvPr>
          <p:cNvSpPr>
            <a:spLocks noGrp="1"/>
          </p:cNvSpPr>
          <p:nvPr>
            <p:ph type="ftr" sz="quarter" idx="11"/>
          </p:nvPr>
        </p:nvSpPr>
        <p:spPr/>
        <p:txBody>
          <a:bodyPr/>
          <a:lstStyle/>
          <a:p>
            <a:endParaRPr lang="ar-EG"/>
          </a:p>
        </p:txBody>
      </p:sp>
      <p:sp>
        <p:nvSpPr>
          <p:cNvPr id="7" name="عنصر نائب لرقم الشريحة 6">
            <a:extLst>
              <a:ext uri="{FF2B5EF4-FFF2-40B4-BE49-F238E27FC236}">
                <a16:creationId xmlns:a16="http://schemas.microsoft.com/office/drawing/2014/main" id="{8A84FB74-DFBC-4F71-B13A-D2292AD6BA87}"/>
              </a:ext>
            </a:extLst>
          </p:cNvPr>
          <p:cNvSpPr>
            <a:spLocks noGrp="1"/>
          </p:cNvSpPr>
          <p:nvPr>
            <p:ph type="sldNum" sz="quarter" idx="12"/>
          </p:nvPr>
        </p:nvSpPr>
        <p:spPr/>
        <p:txBody>
          <a:bodyPr/>
          <a:lstStyle/>
          <a:p>
            <a:fld id="{0CC0347B-C2BC-46F9-9BA2-0C1F1D4D1EE2}" type="slidenum">
              <a:rPr lang="ar-EG" smtClean="0"/>
              <a:t>‹#›</a:t>
            </a:fld>
            <a:endParaRPr lang="ar-EG"/>
          </a:p>
        </p:txBody>
      </p:sp>
    </p:spTree>
    <p:extLst>
      <p:ext uri="{BB962C8B-B14F-4D97-AF65-F5344CB8AC3E}">
        <p14:creationId xmlns:p14="http://schemas.microsoft.com/office/powerpoint/2010/main" val="39993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theme" Target="../theme/theme3.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5.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6.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7.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BD552345-F8E3-43CE-B60A-6BE6D4287FE3}"/>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ar-EG"/>
          </a:p>
        </p:txBody>
      </p:sp>
      <p:sp>
        <p:nvSpPr>
          <p:cNvPr id="3" name="عنصر نائب للنص 2">
            <a:extLst>
              <a:ext uri="{FF2B5EF4-FFF2-40B4-BE49-F238E27FC236}">
                <a16:creationId xmlns:a16="http://schemas.microsoft.com/office/drawing/2014/main" id="{71E63CB0-C4A2-4499-A93C-F0BCA76E32D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تاريخ 3">
            <a:extLst>
              <a:ext uri="{FF2B5EF4-FFF2-40B4-BE49-F238E27FC236}">
                <a16:creationId xmlns:a16="http://schemas.microsoft.com/office/drawing/2014/main" id="{E4FB3322-6699-428E-B12B-ED3FE488D43E}"/>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09C4FFB-14D5-4F56-8E5B-AD57E6DF09B0}"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63C37696-F736-4B51-9995-1899F08AF4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a:p>
        </p:txBody>
      </p:sp>
      <p:sp>
        <p:nvSpPr>
          <p:cNvPr id="6" name="عنصر نائب لرقم الشريحة 5">
            <a:extLst>
              <a:ext uri="{FF2B5EF4-FFF2-40B4-BE49-F238E27FC236}">
                <a16:creationId xmlns:a16="http://schemas.microsoft.com/office/drawing/2014/main" id="{3E5B841D-186E-44C1-9F28-3148184793F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CC0347B-C2BC-46F9-9BA2-0C1F1D4D1EE2}" type="slidenum">
              <a:rPr lang="ar-EG" smtClean="0"/>
              <a:t>‹#›</a:t>
            </a:fld>
            <a:endParaRPr lang="ar-EG"/>
          </a:p>
        </p:txBody>
      </p:sp>
    </p:spTree>
    <p:extLst>
      <p:ext uri="{BB962C8B-B14F-4D97-AF65-F5344CB8AC3E}">
        <p14:creationId xmlns:p14="http://schemas.microsoft.com/office/powerpoint/2010/main" val="2569755627"/>
      </p:ext>
    </p:extLst>
  </p:cSld>
  <p:clrMap bg1="lt1" tx1="dk1" bg2="lt2" tx2="dk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810" r:id="rId5"/>
    <p:sldLayoutId id="2147483806" r:id="rId6"/>
    <p:sldLayoutId id="2147483811" r:id="rId7"/>
    <p:sldLayoutId id="2147483801" r:id="rId8"/>
    <p:sldLayoutId id="2147483802" r:id="rId9"/>
    <p:sldLayoutId id="2147483803" r:id="rId10"/>
    <p:sldLayoutId id="2147483804" r:id="rId11"/>
    <p:sldLayoutId id="214748380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1301907F-640A-4A54-B970-76A0A5D8836D}"/>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ar-EG"/>
          </a:p>
        </p:txBody>
      </p:sp>
      <p:sp>
        <p:nvSpPr>
          <p:cNvPr id="3" name="عنصر نائب للنص 2">
            <a:extLst>
              <a:ext uri="{FF2B5EF4-FFF2-40B4-BE49-F238E27FC236}">
                <a16:creationId xmlns:a16="http://schemas.microsoft.com/office/drawing/2014/main" id="{2B8EAB0E-75E3-4A2B-B2E4-3FDEE6D9A09B}"/>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تاريخ 3">
            <a:extLst>
              <a:ext uri="{FF2B5EF4-FFF2-40B4-BE49-F238E27FC236}">
                <a16:creationId xmlns:a16="http://schemas.microsoft.com/office/drawing/2014/main" id="{2831A4D4-A0E5-40C4-BDEC-391E029CF75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3B1BC864-9E25-4A12-BAA9-691D808D758F}"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1677FD1A-9D65-4038-997F-8BD8B129B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a:p>
        </p:txBody>
      </p:sp>
      <p:sp>
        <p:nvSpPr>
          <p:cNvPr id="6" name="عنصر نائب لرقم الشريحة 5">
            <a:extLst>
              <a:ext uri="{FF2B5EF4-FFF2-40B4-BE49-F238E27FC236}">
                <a16:creationId xmlns:a16="http://schemas.microsoft.com/office/drawing/2014/main" id="{51E3AE9B-7EC7-47DA-ACA5-E78E64D96D4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21ABA51-EB97-4779-B0C1-40C03026B770}" type="slidenum">
              <a:rPr lang="ar-EG" smtClean="0"/>
              <a:t>‹#›</a:t>
            </a:fld>
            <a:endParaRPr lang="ar-EG"/>
          </a:p>
        </p:txBody>
      </p:sp>
    </p:spTree>
    <p:extLst>
      <p:ext uri="{BB962C8B-B14F-4D97-AF65-F5344CB8AC3E}">
        <p14:creationId xmlns:p14="http://schemas.microsoft.com/office/powerpoint/2010/main" val="280552404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63060" y="1457332"/>
            <a:ext cx="2076123" cy="614532"/>
          </a:xfrm>
          <a:prstGeom prst="rect">
            <a:avLst/>
          </a:prstGeom>
        </p:spPr>
        <p:txBody>
          <a:bodyPr wrap="square" lIns="0" tIns="0" rIns="0" bIns="0">
            <a:spAutoFit/>
          </a:bodyPr>
          <a:lstStyle>
            <a:lvl1pPr>
              <a:defRPr sz="2800" b="1" i="0">
                <a:solidFill>
                  <a:srgbClr val="FF0000"/>
                </a:solidFill>
                <a:latin typeface="Calibri"/>
                <a:cs typeface="Calibri"/>
              </a:defRPr>
            </a:lvl1pPr>
          </a:lstStyle>
          <a:p>
            <a:endParaRPr/>
          </a:p>
        </p:txBody>
      </p:sp>
      <p:sp>
        <p:nvSpPr>
          <p:cNvPr id="3" name="Holder 3"/>
          <p:cNvSpPr>
            <a:spLocks noGrp="1"/>
          </p:cNvSpPr>
          <p:nvPr>
            <p:ph type="body" idx="1"/>
          </p:nvPr>
        </p:nvSpPr>
        <p:spPr>
          <a:xfrm>
            <a:off x="610112" y="1577340"/>
            <a:ext cx="10982021"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8763" y="6377940"/>
            <a:ext cx="390471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10112" y="6377940"/>
            <a:ext cx="2806516"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1/2/2022</a:t>
            </a:fld>
            <a:endParaRPr lang="en-US"/>
          </a:p>
        </p:txBody>
      </p:sp>
      <p:sp>
        <p:nvSpPr>
          <p:cNvPr id="6" name="Holder 6"/>
          <p:cNvSpPr>
            <a:spLocks noGrp="1"/>
          </p:cNvSpPr>
          <p:nvPr>
            <p:ph type="sldNum" sz="quarter" idx="7"/>
          </p:nvPr>
        </p:nvSpPr>
        <p:spPr>
          <a:xfrm>
            <a:off x="8785617" y="6377940"/>
            <a:ext cx="2806516"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805" r:id="rId2"/>
    <p:sldLayoutId id="2147483807" r:id="rId3"/>
    <p:sldLayoutId id="2147483808" r:id="rId4"/>
    <p:sldLayoutId id="214748380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lIns="109728" tIns="109728" rIns="109728" bIns="91440" anchor="ctr"/>
          <a:lstStyle>
            <a:lvl1pPr algn="r">
              <a:defRPr sz="1100" spc="0" baseline="0">
                <a:solidFill>
                  <a:schemeClr val="tx1">
                    <a:lumMod val="75000"/>
                    <a:lumOff val="25000"/>
                  </a:schemeClr>
                </a:solidFill>
                <a:latin typeface="+mj-lt"/>
              </a:defRPr>
            </a:lvl1pPr>
          </a:lstStyle>
          <a:p>
            <a:fld id="{C4408324-A84C-4A45-93B6-78D079CCE772}" type="datetime1">
              <a:rPr lang="en-US" smtClean="0"/>
              <a:t>1/2/2022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lIns="109728" tIns="109728" rIns="109728" bIns="91440" anchor="ctr"/>
          <a:lstStyle>
            <a:lvl1pPr algn="l">
              <a:defRPr sz="1100" spc="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lIns="109728" tIns="109728" rIns="109728" bIns="91440" anchor="b"/>
          <a:lstStyle>
            <a:lvl1pPr algn="r">
              <a:defRPr sz="1600" b="1" spc="0"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7806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19" r:id="rId5"/>
    <p:sldLayoutId id="2147483724" r:id="rId6"/>
    <p:sldLayoutId id="2147483720" r:id="rId7"/>
    <p:sldLayoutId id="2147483721" r:id="rId8"/>
    <p:sldLayoutId id="2147483722" r:id="rId9"/>
    <p:sldLayoutId id="2147483723" r:id="rId10"/>
    <p:sldLayoutId id="2147483725" r:id="rId11"/>
  </p:sldLayoutIdLst>
  <p:hf sldNum="0" hdr="0" ftr="0" dt="0"/>
  <p:txStyles>
    <p:titleStyle>
      <a:lvl1pPr algn="l" defTabSz="914400" rtl="0" eaLnBrk="1" latinLnBrk="0" hangingPunct="1">
        <a:lnSpc>
          <a:spcPct val="130000"/>
        </a:lnSpc>
        <a:spcBef>
          <a:spcPct val="0"/>
        </a:spcBef>
        <a:buNone/>
        <a:defRPr sz="4000" b="1" kern="1200" spc="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20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8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600" i="0"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6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600" i="0"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AB260F79-9817-4889-BA78-21907A8DCFEB}"/>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ar-EG"/>
          </a:p>
        </p:txBody>
      </p:sp>
      <p:sp>
        <p:nvSpPr>
          <p:cNvPr id="3" name="عنصر نائب للنص 2">
            <a:extLst>
              <a:ext uri="{FF2B5EF4-FFF2-40B4-BE49-F238E27FC236}">
                <a16:creationId xmlns:a16="http://schemas.microsoft.com/office/drawing/2014/main" id="{4F1ED0BD-EEFC-454A-BA8C-6D50E0401CC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4" name="عنصر نائب للتاريخ 3">
            <a:extLst>
              <a:ext uri="{FF2B5EF4-FFF2-40B4-BE49-F238E27FC236}">
                <a16:creationId xmlns:a16="http://schemas.microsoft.com/office/drawing/2014/main" id="{AC8D4547-B1DC-4B49-81BB-220971AB98B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F2151D9-DFFD-4BE8-BCF4-0C49DC9BA9CF}" type="datetimeFigureOut">
              <a:rPr lang="ar-EG" smtClean="0"/>
              <a:t>29/05/1443</a:t>
            </a:fld>
            <a:endParaRPr lang="ar-EG"/>
          </a:p>
        </p:txBody>
      </p:sp>
      <p:sp>
        <p:nvSpPr>
          <p:cNvPr id="5" name="عنصر نائب للتذييل 4">
            <a:extLst>
              <a:ext uri="{FF2B5EF4-FFF2-40B4-BE49-F238E27FC236}">
                <a16:creationId xmlns:a16="http://schemas.microsoft.com/office/drawing/2014/main" id="{56614326-D796-4286-B748-46B9DA5E5E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a:p>
        </p:txBody>
      </p:sp>
      <p:sp>
        <p:nvSpPr>
          <p:cNvPr id="6" name="عنصر نائب لرقم الشريحة 5">
            <a:extLst>
              <a:ext uri="{FF2B5EF4-FFF2-40B4-BE49-F238E27FC236}">
                <a16:creationId xmlns:a16="http://schemas.microsoft.com/office/drawing/2014/main" id="{086EC6F4-7819-42DF-9345-6574EC50E25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0603FCA-6FA0-47CE-A154-75D97F1F8BB1}" type="slidenum">
              <a:rPr lang="ar-EG" smtClean="0"/>
              <a:t>‹#›</a:t>
            </a:fld>
            <a:endParaRPr lang="ar-EG"/>
          </a:p>
        </p:txBody>
      </p:sp>
    </p:spTree>
    <p:extLst>
      <p:ext uri="{BB962C8B-B14F-4D97-AF65-F5344CB8AC3E}">
        <p14:creationId xmlns:p14="http://schemas.microsoft.com/office/powerpoint/2010/main" val="282884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1/2/2022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734613736"/>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88" r:id="rId5"/>
    <p:sldLayoutId id="2147483793" r:id="rId6"/>
    <p:sldLayoutId id="2147483789" r:id="rId7"/>
    <p:sldLayoutId id="2147483790" r:id="rId8"/>
    <p:sldLayoutId id="2147483791" r:id="rId9"/>
    <p:sldLayoutId id="2147483792" r:id="rId10"/>
    <p:sldLayoutId id="2147483794" r:id="rId11"/>
  </p:sldLayoutIdLst>
  <p:txStyles>
    <p:titleStyle>
      <a:lvl1pPr algn="l" defTabSz="914400" rtl="0" eaLnBrk="1" latinLnBrk="0" hangingPunct="1">
        <a:lnSpc>
          <a:spcPct val="11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3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3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3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3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3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lIns="109728" tIns="109728" rIns="109728" bIns="91440" anchor="ctr"/>
          <a:lstStyle>
            <a:lvl1pPr algn="l">
              <a:defRPr sz="1000" cap="none" spc="0" baseline="0">
                <a:solidFill>
                  <a:srgbClr val="FFFFFF"/>
                </a:solidFill>
              </a:defRPr>
            </a:lvl1pPr>
          </a:lstStyle>
          <a:p>
            <a:fld id="{AA70F276-1833-4A75-9C1D-A56E2295A68D}" type="datetimeFigureOut">
              <a:rPr lang="en-US" smtClean="0"/>
              <a:pPr/>
              <a:t>1/2/2022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lIns="109728" tIns="109728" rIns="109728" bIns="91440" anchor="ctr"/>
          <a:lstStyle>
            <a:lvl1pPr algn="ctr">
              <a:defRPr sz="1000" cap="none" spc="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lIns="109728" tIns="109728" rIns="109728" bIns="91440" anchor="ctr"/>
          <a:lstStyle>
            <a:lvl1pPr algn="r">
              <a:defRPr sz="1000" cap="none" spc="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8473219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marL="0" algn="l" defTabSz="914400" rtl="0" eaLnBrk="1" latinLnBrk="0" hangingPunct="1">
        <a:lnSpc>
          <a:spcPct val="11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4000"/>
        </a:lnSpc>
        <a:spcBef>
          <a:spcPts val="10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1pPr>
      <a:lvl2pPr marL="800100" indent="-228600" algn="l" defTabSz="914400" rtl="0" eaLnBrk="1" latinLnBrk="0" hangingPunct="1">
        <a:lnSpc>
          <a:spcPct val="114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2pPr>
      <a:lvl3pPr marL="1257300" indent="-228600" algn="l" defTabSz="914400" rtl="0" eaLnBrk="1" latinLnBrk="0" hangingPunct="1">
        <a:lnSpc>
          <a:spcPct val="114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3pPr>
      <a:lvl4pPr marL="1657350" indent="-228600" algn="l" defTabSz="914400" rtl="0" eaLnBrk="1" latinLnBrk="0" hangingPunct="1">
        <a:lnSpc>
          <a:spcPct val="114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4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8.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عنوان 1">
            <a:extLst>
              <a:ext uri="{FF2B5EF4-FFF2-40B4-BE49-F238E27FC236}">
                <a16:creationId xmlns:a16="http://schemas.microsoft.com/office/drawing/2014/main" id="{555FF01C-19F2-49A0-9572-D1A310689E7E}"/>
              </a:ext>
            </a:extLst>
          </p:cNvPr>
          <p:cNvSpPr>
            <a:spLocks noGrp="1"/>
          </p:cNvSpPr>
          <p:nvPr>
            <p:ph type="ctrTitle"/>
          </p:nvPr>
        </p:nvSpPr>
        <p:spPr>
          <a:xfrm>
            <a:off x="3315031" y="1380754"/>
            <a:ext cx="5561938" cy="2513516"/>
          </a:xfrm>
        </p:spPr>
        <p:txBody>
          <a:bodyPr>
            <a:normAutofit/>
          </a:bodyPr>
          <a:lstStyle/>
          <a:p>
            <a:r>
              <a:rPr lang="en-US" sz="5600" b="1">
                <a:effectLst/>
                <a:latin typeface="Calibri" panose="020F0502020204030204" pitchFamily="34" charset="0"/>
                <a:ea typeface="Calibri" panose="020F0502020204030204" pitchFamily="34" charset="0"/>
              </a:rPr>
              <a:t>security </a:t>
            </a:r>
            <a:r>
              <a:rPr lang="en-GB" sz="5600" b="1">
                <a:effectLst/>
                <a:latin typeface="Calibri" panose="020F0502020204030204" pitchFamily="34" charset="0"/>
                <a:ea typeface="Calibri" panose="020F0502020204030204" pitchFamily="34" charset="0"/>
              </a:rPr>
              <a:t>control system </a:t>
            </a:r>
            <a:br>
              <a:rPr lang="en-GB" sz="5600" b="1">
                <a:effectLst/>
                <a:latin typeface="Calibri" panose="020F0502020204030204" pitchFamily="34" charset="0"/>
                <a:ea typeface="Calibri" panose="020F0502020204030204" pitchFamily="34" charset="0"/>
              </a:rPr>
            </a:br>
            <a:endParaRPr lang="ar-EG" sz="5600"/>
          </a:p>
        </p:txBody>
      </p:sp>
      <p:sp>
        <p:nvSpPr>
          <p:cNvPr id="3" name="عنوان فرعي 2">
            <a:extLst>
              <a:ext uri="{FF2B5EF4-FFF2-40B4-BE49-F238E27FC236}">
                <a16:creationId xmlns:a16="http://schemas.microsoft.com/office/drawing/2014/main" id="{C5D7B36D-EECB-4272-9EEC-42A688D29DC2}"/>
              </a:ext>
            </a:extLst>
          </p:cNvPr>
          <p:cNvSpPr>
            <a:spLocks noGrp="1"/>
          </p:cNvSpPr>
          <p:nvPr>
            <p:ph type="subTitle" idx="1"/>
          </p:nvPr>
        </p:nvSpPr>
        <p:spPr>
          <a:xfrm>
            <a:off x="3315031" y="4076802"/>
            <a:ext cx="5561938" cy="1534587"/>
          </a:xfrm>
        </p:spPr>
        <p:txBody>
          <a:bodyPr>
            <a:normAutofit/>
          </a:bodyPr>
          <a:lstStyle/>
          <a:p>
            <a:r>
              <a:rPr lang="en-GB"/>
              <a:t>A system that helps you to make your home safe</a:t>
            </a:r>
            <a:endParaRPr lang="ar-EG" dirty="0"/>
          </a:p>
        </p:txBody>
      </p:sp>
      <p:sp>
        <p:nvSpPr>
          <p:cNvPr id="23"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274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D2347A58-A179-42FE-A37A-7E26FEB4CF43}"/>
              </a:ext>
            </a:extLst>
          </p:cNvPr>
          <p:cNvSpPr>
            <a:spLocks noGrp="1"/>
          </p:cNvSpPr>
          <p:nvPr>
            <p:ph type="title"/>
          </p:nvPr>
        </p:nvSpPr>
        <p:spPr>
          <a:xfrm>
            <a:off x="686834" y="1153572"/>
            <a:ext cx="3200400" cy="4461163"/>
          </a:xfrm>
        </p:spPr>
        <p:txBody>
          <a:bodyPr vert="horz" lIns="91440" tIns="45720" rIns="91440" bIns="45720" rtlCol="0" anchor="ctr">
            <a:normAutofit/>
          </a:bodyPr>
          <a:lstStyle/>
          <a:p>
            <a:pPr algn="l" rtl="0"/>
            <a:r>
              <a:rPr lang="en-US" kern="1200">
                <a:solidFill>
                  <a:srgbClr val="FFFFFF"/>
                </a:solidFill>
                <a:effectLst/>
                <a:latin typeface="+mj-lt"/>
                <a:ea typeface="+mj-ea"/>
                <a:cs typeface="+mj-cs"/>
              </a:rPr>
              <a:t>Budget:</a:t>
            </a:r>
            <a:endParaRPr lang="en-US" kern="1200">
              <a:solidFill>
                <a:srgbClr val="FFFFFF"/>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عنصر نائب للنص 2">
            <a:extLst>
              <a:ext uri="{FF2B5EF4-FFF2-40B4-BE49-F238E27FC236}">
                <a16:creationId xmlns:a16="http://schemas.microsoft.com/office/drawing/2014/main" id="{4CC3D595-FF64-4B17-B689-3CFC11AAB478}"/>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algn="l" rtl="0"/>
            <a:r>
              <a:rPr lang="en-US">
                <a:effectLst/>
              </a:rPr>
              <a:t>300,000 $</a:t>
            </a:r>
            <a:r>
              <a:rPr lang="en-US" spc="5">
                <a:effectLst/>
              </a:rPr>
              <a:t> </a:t>
            </a:r>
            <a:r>
              <a:rPr lang="en-US">
                <a:effectLst/>
              </a:rPr>
              <a:t>(includes servers, project licenses, developers,</a:t>
            </a:r>
            <a:r>
              <a:rPr lang="en-US" spc="-410">
                <a:effectLst/>
              </a:rPr>
              <a:t> </a:t>
            </a:r>
            <a:r>
              <a:rPr lang="en-US">
                <a:effectLst/>
              </a:rPr>
              <a:t>designers,</a:t>
            </a:r>
            <a:r>
              <a:rPr lang="en-US" spc="5">
                <a:effectLst/>
              </a:rPr>
              <a:t> </a:t>
            </a:r>
            <a:r>
              <a:rPr lang="en-US">
                <a:effectLst/>
              </a:rPr>
              <a:t>training)</a:t>
            </a:r>
          </a:p>
          <a:p>
            <a:pPr marL="0" algn="l" rtl="0"/>
            <a:endParaRPr lang="en-US"/>
          </a:p>
        </p:txBody>
      </p:sp>
    </p:spTree>
    <p:extLst>
      <p:ext uri="{BB962C8B-B14F-4D97-AF65-F5344CB8AC3E}">
        <p14:creationId xmlns:p14="http://schemas.microsoft.com/office/powerpoint/2010/main" val="1514292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E51873A8-EBE1-4924-8A01-97B5DABC85B1}"/>
              </a:ext>
            </a:extLst>
          </p:cNvPr>
          <p:cNvSpPr>
            <a:spLocks noGrp="1"/>
          </p:cNvSpPr>
          <p:nvPr>
            <p:ph type="title"/>
          </p:nvPr>
        </p:nvSpPr>
        <p:spPr>
          <a:xfrm>
            <a:off x="686834" y="1153572"/>
            <a:ext cx="3200400" cy="4461163"/>
          </a:xfrm>
        </p:spPr>
        <p:txBody>
          <a:bodyPr vert="horz" lIns="91440" tIns="45720" rIns="91440" bIns="45720" rtlCol="0" anchor="ctr">
            <a:normAutofit/>
          </a:bodyPr>
          <a:lstStyle/>
          <a:p>
            <a:pPr algn="l" rtl="0"/>
            <a:r>
              <a:rPr lang="en-US" kern="1200" dirty="0">
                <a:solidFill>
                  <a:srgbClr val="FFFFFF"/>
                </a:solidFill>
                <a:effectLst/>
                <a:latin typeface="+mj-lt"/>
                <a:ea typeface="+mj-ea"/>
                <a:cs typeface="+mj-cs"/>
              </a:rPr>
              <a:t>Constraints:</a:t>
            </a:r>
            <a:endParaRPr lang="en-US" kern="1200" dirty="0">
              <a:solidFill>
                <a:srgbClr val="FFFFFF"/>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عنصر نائب للنص 2">
            <a:extLst>
              <a:ext uri="{FF2B5EF4-FFF2-40B4-BE49-F238E27FC236}">
                <a16:creationId xmlns:a16="http://schemas.microsoft.com/office/drawing/2014/main" id="{F7BBEB7B-E4F7-4D22-9908-4A4AF859D914}"/>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62865" algn="l" rtl="0">
              <a:tabLst>
                <a:tab pos="292735" algn="l"/>
              </a:tabLst>
            </a:pPr>
            <a:r>
              <a:rPr lang="en-US">
                <a:effectLst/>
              </a:rPr>
              <a:t>1-The project must take time less than three months.</a:t>
            </a:r>
          </a:p>
          <a:p>
            <a:pPr marL="62865" algn="l" rtl="0">
              <a:tabLst>
                <a:tab pos="292735" algn="l"/>
              </a:tabLst>
            </a:pPr>
            <a:r>
              <a:rPr lang="en-US">
                <a:effectLst/>
              </a:rPr>
              <a:t>2-The</a:t>
            </a:r>
            <a:r>
              <a:rPr lang="en-US" spc="5">
                <a:effectLst/>
              </a:rPr>
              <a:t> </a:t>
            </a:r>
            <a:r>
              <a:rPr lang="en-US">
                <a:effectLst/>
              </a:rPr>
              <a:t>project</a:t>
            </a:r>
            <a:r>
              <a:rPr lang="en-US" spc="-15">
                <a:effectLst/>
              </a:rPr>
              <a:t> </a:t>
            </a:r>
            <a:r>
              <a:rPr lang="en-US">
                <a:effectLst/>
              </a:rPr>
              <a:t>must</a:t>
            </a:r>
            <a:r>
              <a:rPr lang="en-US" spc="-5">
                <a:effectLst/>
              </a:rPr>
              <a:t> </a:t>
            </a:r>
            <a:r>
              <a:rPr lang="en-US">
                <a:effectLst/>
              </a:rPr>
              <a:t>not exceed</a:t>
            </a:r>
            <a:r>
              <a:rPr lang="en-US" spc="-10">
                <a:effectLst/>
              </a:rPr>
              <a:t> </a:t>
            </a:r>
            <a:r>
              <a:rPr lang="en-US">
                <a:effectLst/>
              </a:rPr>
              <a:t>300,000</a:t>
            </a:r>
            <a:r>
              <a:rPr lang="en-US" spc="5">
                <a:effectLst/>
              </a:rPr>
              <a:t> </a:t>
            </a:r>
            <a:r>
              <a:rPr lang="en-US">
                <a:effectLst/>
              </a:rPr>
              <a:t>$.</a:t>
            </a:r>
          </a:p>
          <a:p>
            <a:pPr marL="406400" algn="l" rtl="0"/>
            <a:r>
              <a:rPr lang="en-US">
                <a:effectLst/>
              </a:rPr>
              <a:t>3-laptops</a:t>
            </a:r>
            <a:r>
              <a:rPr lang="en-US" spc="-5">
                <a:effectLst/>
              </a:rPr>
              <a:t> </a:t>
            </a:r>
            <a:r>
              <a:rPr lang="en-US">
                <a:effectLst/>
              </a:rPr>
              <a:t>and</a:t>
            </a:r>
            <a:r>
              <a:rPr lang="en-US" spc="5">
                <a:effectLst/>
              </a:rPr>
              <a:t> </a:t>
            </a:r>
            <a:r>
              <a:rPr lang="en-US">
                <a:effectLst/>
              </a:rPr>
              <a:t>computers</a:t>
            </a:r>
            <a:r>
              <a:rPr lang="en-US" spc="-10">
                <a:effectLst/>
              </a:rPr>
              <a:t> </a:t>
            </a:r>
            <a:r>
              <a:rPr lang="en-US">
                <a:effectLst/>
              </a:rPr>
              <a:t>must</a:t>
            </a:r>
            <a:r>
              <a:rPr lang="en-US" spc="-5">
                <a:effectLst/>
              </a:rPr>
              <a:t> </a:t>
            </a:r>
            <a:r>
              <a:rPr lang="en-US">
                <a:effectLst/>
              </a:rPr>
              <a:t>be</a:t>
            </a:r>
            <a:r>
              <a:rPr lang="en-US" spc="-10">
                <a:effectLst/>
              </a:rPr>
              <a:t> </a:t>
            </a:r>
            <a:r>
              <a:rPr lang="en-US">
                <a:effectLst/>
              </a:rPr>
              <a:t>bought</a:t>
            </a:r>
            <a:r>
              <a:rPr lang="en-US" spc="-5">
                <a:effectLst/>
              </a:rPr>
              <a:t> </a:t>
            </a:r>
            <a:r>
              <a:rPr lang="en-US">
                <a:effectLst/>
              </a:rPr>
              <a:t>from dell</a:t>
            </a:r>
            <a:r>
              <a:rPr lang="en-US" spc="-15">
                <a:effectLst/>
              </a:rPr>
              <a:t> </a:t>
            </a:r>
            <a:r>
              <a:rPr lang="en-US">
                <a:effectLst/>
              </a:rPr>
              <a:t>company.</a:t>
            </a:r>
          </a:p>
          <a:p>
            <a:pPr marL="0" algn="l" rtl="0"/>
            <a:endParaRPr lang="en-US"/>
          </a:p>
        </p:txBody>
      </p:sp>
    </p:spTree>
    <p:extLst>
      <p:ext uri="{BB962C8B-B14F-4D97-AF65-F5344CB8AC3E}">
        <p14:creationId xmlns:p14="http://schemas.microsoft.com/office/powerpoint/2010/main" val="68929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A6E379A5-9D40-4AD5-AFB8-1195BE8FBAB1}"/>
              </a:ext>
            </a:extLst>
          </p:cNvPr>
          <p:cNvSpPr>
            <a:spLocks noGrp="1"/>
          </p:cNvSpPr>
          <p:nvPr>
            <p:ph type="title"/>
          </p:nvPr>
        </p:nvSpPr>
        <p:spPr>
          <a:xfrm>
            <a:off x="686834" y="591344"/>
            <a:ext cx="3200400" cy="5585619"/>
          </a:xfrm>
        </p:spPr>
        <p:txBody>
          <a:bodyPr vert="horz" lIns="91440" tIns="45720" rIns="91440" bIns="45720" rtlCol="0" anchor="ctr">
            <a:normAutofit/>
          </a:bodyPr>
          <a:lstStyle/>
          <a:p>
            <a:pPr algn="l" rtl="0"/>
            <a:r>
              <a:rPr lang="en-US" sz="4100" kern="1200">
                <a:solidFill>
                  <a:srgbClr val="FFFFFF"/>
                </a:solidFill>
                <a:effectLst/>
                <a:latin typeface="+mj-lt"/>
                <a:ea typeface="+mj-ea"/>
                <a:cs typeface="+mj-cs"/>
              </a:rPr>
              <a:t>Assumptions:</a:t>
            </a:r>
            <a:endParaRPr lang="en-US" sz="4100" kern="1200">
              <a:solidFill>
                <a:srgbClr val="FFFFFF"/>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عنصر نائب للنص 2">
            <a:extLst>
              <a:ext uri="{FF2B5EF4-FFF2-40B4-BE49-F238E27FC236}">
                <a16:creationId xmlns:a16="http://schemas.microsoft.com/office/drawing/2014/main" id="{CDE67384-7408-484A-BC9B-23913C008D08}"/>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228600" lvl="1" indent="0" algn="l" rtl="0">
              <a:buSzPts val="1700"/>
              <a:buNone/>
              <a:tabLst>
                <a:tab pos="292735" algn="l"/>
              </a:tabLst>
            </a:pPr>
            <a:r>
              <a:rPr lang="en-US" dirty="0">
                <a:effectLst/>
              </a:rPr>
              <a:t>1-The</a:t>
            </a:r>
            <a:r>
              <a:rPr lang="en-US" spc="5" dirty="0">
                <a:effectLst/>
              </a:rPr>
              <a:t> </a:t>
            </a:r>
            <a:r>
              <a:rPr lang="en-US" dirty="0">
                <a:effectLst/>
              </a:rPr>
              <a:t>project</a:t>
            </a:r>
            <a:r>
              <a:rPr lang="en-US" spc="-15" dirty="0">
                <a:effectLst/>
              </a:rPr>
              <a:t> </a:t>
            </a:r>
            <a:r>
              <a:rPr lang="en-US" dirty="0">
                <a:effectLst/>
              </a:rPr>
              <a:t>does</a:t>
            </a:r>
            <a:r>
              <a:rPr lang="en-US" spc="-5" dirty="0">
                <a:effectLst/>
              </a:rPr>
              <a:t> </a:t>
            </a:r>
            <a:r>
              <a:rPr lang="en-US" dirty="0">
                <a:effectLst/>
              </a:rPr>
              <a:t>not take more</a:t>
            </a:r>
            <a:r>
              <a:rPr lang="en-US" spc="-15" dirty="0">
                <a:effectLst/>
              </a:rPr>
              <a:t> </a:t>
            </a:r>
            <a:r>
              <a:rPr lang="en-US" dirty="0">
                <a:effectLst/>
              </a:rPr>
              <a:t>than</a:t>
            </a:r>
            <a:r>
              <a:rPr lang="en-US" spc="5" dirty="0">
                <a:effectLst/>
              </a:rPr>
              <a:t> </a:t>
            </a:r>
            <a:r>
              <a:rPr lang="en-US" dirty="0">
                <a:effectLst/>
              </a:rPr>
              <a:t>three</a:t>
            </a:r>
            <a:r>
              <a:rPr lang="en-US" spc="5" dirty="0">
                <a:effectLst/>
              </a:rPr>
              <a:t> </a:t>
            </a:r>
            <a:r>
              <a:rPr lang="en-US" dirty="0">
                <a:effectLst/>
              </a:rPr>
              <a:t>months.</a:t>
            </a:r>
          </a:p>
          <a:p>
            <a:pPr marL="228600" lvl="1" indent="0" algn="l" rtl="0">
              <a:buSzPts val="1700"/>
              <a:buNone/>
              <a:tabLst>
                <a:tab pos="292735" algn="l"/>
              </a:tabLst>
            </a:pPr>
            <a:r>
              <a:rPr lang="en-US" dirty="0">
                <a:effectLst/>
              </a:rPr>
              <a:t>2-The</a:t>
            </a:r>
            <a:r>
              <a:rPr lang="en-US" spc="5" dirty="0">
                <a:effectLst/>
              </a:rPr>
              <a:t> </a:t>
            </a:r>
            <a:r>
              <a:rPr lang="en-US" dirty="0">
                <a:effectLst/>
              </a:rPr>
              <a:t>cost</a:t>
            </a:r>
            <a:r>
              <a:rPr lang="en-US" spc="-5" dirty="0">
                <a:effectLst/>
              </a:rPr>
              <a:t> </a:t>
            </a:r>
            <a:r>
              <a:rPr lang="en-US" dirty="0">
                <a:effectLst/>
              </a:rPr>
              <a:t>no</a:t>
            </a:r>
            <a:r>
              <a:rPr lang="en-US" spc="-10" dirty="0">
                <a:effectLst/>
              </a:rPr>
              <a:t> </a:t>
            </a:r>
            <a:r>
              <a:rPr lang="en-US" dirty="0">
                <a:effectLst/>
              </a:rPr>
              <a:t>more</a:t>
            </a:r>
            <a:r>
              <a:rPr lang="en-US" spc="-10" dirty="0">
                <a:effectLst/>
              </a:rPr>
              <a:t> 3</a:t>
            </a:r>
            <a:r>
              <a:rPr lang="en-US" dirty="0">
                <a:effectLst/>
              </a:rPr>
              <a:t>00,000$</a:t>
            </a:r>
            <a:r>
              <a:rPr lang="en-US" spc="-10" dirty="0">
                <a:effectLst/>
              </a:rPr>
              <a:t> </a:t>
            </a:r>
            <a:r>
              <a:rPr lang="en-US" dirty="0">
                <a:effectLst/>
              </a:rPr>
              <a:t>.</a:t>
            </a:r>
          </a:p>
          <a:p>
            <a:pPr marL="228600" lvl="1" indent="0" algn="l" rtl="0">
              <a:buSzPts val="1700"/>
              <a:buNone/>
              <a:tabLst>
                <a:tab pos="292735" algn="l"/>
              </a:tabLst>
            </a:pPr>
            <a:r>
              <a:rPr lang="en-US" spc="-50" dirty="0">
                <a:effectLst/>
              </a:rPr>
              <a:t> 3-</a:t>
            </a:r>
            <a:r>
              <a:rPr lang="en-US" dirty="0">
                <a:effectLst/>
              </a:rPr>
              <a:t>Efficiency</a:t>
            </a:r>
            <a:r>
              <a:rPr lang="en-US" spc="5" dirty="0">
                <a:effectLst/>
              </a:rPr>
              <a:t> </a:t>
            </a:r>
            <a:r>
              <a:rPr lang="en-US" dirty="0">
                <a:effectLst/>
              </a:rPr>
              <a:t>in the</a:t>
            </a:r>
            <a:r>
              <a:rPr lang="en-US" spc="-20" dirty="0">
                <a:effectLst/>
              </a:rPr>
              <a:t> </a:t>
            </a:r>
            <a:r>
              <a:rPr lang="en-US" dirty="0">
                <a:effectLst/>
              </a:rPr>
              <a:t>devices.</a:t>
            </a:r>
          </a:p>
          <a:p>
            <a:pPr marL="0" indent="0" algn="l" rtl="0">
              <a:buNone/>
            </a:pPr>
            <a:endParaRPr lang="en-US" dirty="0"/>
          </a:p>
        </p:txBody>
      </p:sp>
    </p:spTree>
    <p:extLst>
      <p:ext uri="{BB962C8B-B14F-4D97-AF65-F5344CB8AC3E}">
        <p14:creationId xmlns:p14="http://schemas.microsoft.com/office/powerpoint/2010/main" val="3962039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89D7E450-464A-4C13-89C0-07E2D99FD16A}"/>
              </a:ext>
            </a:extLst>
          </p:cNvPr>
          <p:cNvSpPr>
            <a:spLocks noGrp="1"/>
          </p:cNvSpPr>
          <p:nvPr>
            <p:ph type="title"/>
          </p:nvPr>
        </p:nvSpPr>
        <p:spPr>
          <a:xfrm>
            <a:off x="686834" y="591344"/>
            <a:ext cx="3200400" cy="5585619"/>
          </a:xfrm>
        </p:spPr>
        <p:txBody>
          <a:bodyPr vert="horz" lIns="91440" tIns="45720" rIns="91440" bIns="45720" rtlCol="0" anchor="ctr">
            <a:normAutofit/>
          </a:bodyPr>
          <a:lstStyle/>
          <a:p>
            <a:pPr algn="l" rtl="0"/>
            <a:r>
              <a:rPr lang="en-US" kern="1200">
                <a:solidFill>
                  <a:srgbClr val="FFFFFF"/>
                </a:solidFill>
                <a:effectLst/>
                <a:latin typeface="+mj-lt"/>
                <a:ea typeface="+mj-ea"/>
                <a:cs typeface="+mj-cs"/>
              </a:rPr>
              <a:t>High level</a:t>
            </a:r>
            <a:r>
              <a:rPr lang="en-US" kern="1200" spc="-5">
                <a:solidFill>
                  <a:srgbClr val="FFFFFF"/>
                </a:solidFill>
                <a:effectLst/>
                <a:latin typeface="+mj-lt"/>
                <a:ea typeface="+mj-ea"/>
                <a:cs typeface="+mj-cs"/>
              </a:rPr>
              <a:t> </a:t>
            </a:r>
            <a:r>
              <a:rPr lang="en-US" kern="1200">
                <a:solidFill>
                  <a:srgbClr val="FFFFFF"/>
                </a:solidFill>
                <a:effectLst/>
                <a:latin typeface="+mj-lt"/>
                <a:ea typeface="+mj-ea"/>
                <a:cs typeface="+mj-cs"/>
              </a:rPr>
              <a:t>risks:</a:t>
            </a:r>
            <a:endParaRPr lang="en-US" kern="1200">
              <a:solidFill>
                <a:srgbClr val="FFFFFF"/>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عنصر نائب للنص 2">
            <a:extLst>
              <a:ext uri="{FF2B5EF4-FFF2-40B4-BE49-F238E27FC236}">
                <a16:creationId xmlns:a16="http://schemas.microsoft.com/office/drawing/2014/main" id="{137A114F-3DDF-4E59-A17A-2AACC6ECF1AC}"/>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228600" lvl="1" indent="0" algn="l" rtl="0">
              <a:buSzPts val="1700"/>
              <a:buNone/>
              <a:tabLst>
                <a:tab pos="292735" algn="l"/>
              </a:tabLst>
            </a:pPr>
            <a:r>
              <a:rPr lang="en-US" dirty="0">
                <a:effectLst/>
              </a:rPr>
              <a:t>1-Damage</a:t>
            </a:r>
            <a:r>
              <a:rPr lang="en-US" spc="-15" dirty="0">
                <a:effectLst/>
              </a:rPr>
              <a:t> </a:t>
            </a:r>
            <a:r>
              <a:rPr lang="en-US" dirty="0">
                <a:effectLst/>
              </a:rPr>
              <a:t>in the</a:t>
            </a:r>
            <a:r>
              <a:rPr lang="en-US" spc="-5" dirty="0">
                <a:effectLst/>
              </a:rPr>
              <a:t> </a:t>
            </a:r>
            <a:r>
              <a:rPr lang="en-US" dirty="0">
                <a:effectLst/>
              </a:rPr>
              <a:t>receivers.</a:t>
            </a:r>
          </a:p>
          <a:p>
            <a:pPr marL="228600" lvl="1" indent="0" algn="l" rtl="0">
              <a:buSzPts val="1700"/>
              <a:buNone/>
              <a:tabLst>
                <a:tab pos="292735" algn="l"/>
              </a:tabLst>
            </a:pPr>
            <a:r>
              <a:rPr lang="en-US" dirty="0">
                <a:effectLst/>
              </a:rPr>
              <a:t>2-Increase in the</a:t>
            </a:r>
            <a:r>
              <a:rPr lang="en-US" spc="-15" dirty="0">
                <a:effectLst/>
              </a:rPr>
              <a:t> </a:t>
            </a:r>
            <a:r>
              <a:rPr lang="en-US" dirty="0">
                <a:effectLst/>
              </a:rPr>
              <a:t>cost.</a:t>
            </a:r>
          </a:p>
          <a:p>
            <a:pPr marL="228600" lvl="1" indent="0" algn="l" rtl="0">
              <a:buSzPts val="1700"/>
              <a:buNone/>
              <a:tabLst>
                <a:tab pos="292735" algn="l"/>
              </a:tabLst>
            </a:pPr>
            <a:r>
              <a:rPr lang="en-US" dirty="0">
                <a:effectLst/>
              </a:rPr>
              <a:t>3-The</a:t>
            </a:r>
            <a:r>
              <a:rPr lang="en-US" spc="5" dirty="0">
                <a:effectLst/>
              </a:rPr>
              <a:t> </a:t>
            </a:r>
            <a:r>
              <a:rPr lang="en-US" dirty="0">
                <a:effectLst/>
              </a:rPr>
              <a:t>lack</a:t>
            </a:r>
            <a:r>
              <a:rPr lang="en-US" spc="-10" dirty="0">
                <a:effectLst/>
              </a:rPr>
              <a:t> </a:t>
            </a:r>
            <a:r>
              <a:rPr lang="en-US" dirty="0">
                <a:effectLst/>
              </a:rPr>
              <a:t>of</a:t>
            </a:r>
            <a:r>
              <a:rPr lang="en-US" spc="-15" dirty="0">
                <a:effectLst/>
              </a:rPr>
              <a:t> </a:t>
            </a:r>
            <a:r>
              <a:rPr lang="en-US" dirty="0">
                <a:effectLst/>
              </a:rPr>
              <a:t>efficiency sufficient</a:t>
            </a:r>
            <a:r>
              <a:rPr lang="en-US" spc="-5" dirty="0">
                <a:effectLst/>
              </a:rPr>
              <a:t> </a:t>
            </a:r>
            <a:r>
              <a:rPr lang="en-US" dirty="0">
                <a:effectLst/>
              </a:rPr>
              <a:t>in</a:t>
            </a:r>
            <a:r>
              <a:rPr lang="en-US" spc="-10" dirty="0">
                <a:effectLst/>
              </a:rPr>
              <a:t> </a:t>
            </a:r>
            <a:r>
              <a:rPr lang="en-US" dirty="0">
                <a:effectLst/>
              </a:rPr>
              <a:t>the</a:t>
            </a:r>
            <a:r>
              <a:rPr lang="en-US" spc="-5" dirty="0">
                <a:effectLst/>
              </a:rPr>
              <a:t> </a:t>
            </a:r>
            <a:r>
              <a:rPr lang="en-US" dirty="0">
                <a:effectLst/>
              </a:rPr>
              <a:t>receiver or</a:t>
            </a:r>
            <a:r>
              <a:rPr lang="en-US" spc="-10" dirty="0">
                <a:effectLst/>
              </a:rPr>
              <a:t> </a:t>
            </a:r>
            <a:r>
              <a:rPr lang="en-US" dirty="0">
                <a:effectLst/>
              </a:rPr>
              <a:t>the</a:t>
            </a:r>
            <a:r>
              <a:rPr lang="en-US" spc="-5" dirty="0">
                <a:effectLst/>
              </a:rPr>
              <a:t> </a:t>
            </a:r>
            <a:r>
              <a:rPr lang="en-US" dirty="0">
                <a:effectLst/>
              </a:rPr>
              <a:t>teams.</a:t>
            </a:r>
          </a:p>
          <a:p>
            <a:pPr marL="228600" lvl="1" indent="0" algn="l" rtl="0">
              <a:buSzPts val="1700"/>
              <a:buNone/>
              <a:tabLst>
                <a:tab pos="292735" algn="l"/>
              </a:tabLst>
            </a:pPr>
            <a:r>
              <a:rPr lang="en-US" dirty="0">
                <a:effectLst/>
              </a:rPr>
              <a:t>4-Not to</a:t>
            </a:r>
            <a:r>
              <a:rPr lang="en-US" spc="5" dirty="0">
                <a:effectLst/>
              </a:rPr>
              <a:t> </a:t>
            </a:r>
            <a:r>
              <a:rPr lang="en-US" dirty="0">
                <a:effectLst/>
              </a:rPr>
              <a:t>satisfy</a:t>
            </a:r>
            <a:r>
              <a:rPr lang="en-US" spc="5" dirty="0">
                <a:effectLst/>
              </a:rPr>
              <a:t> </a:t>
            </a:r>
            <a:r>
              <a:rPr lang="en-US" dirty="0">
                <a:effectLst/>
              </a:rPr>
              <a:t>the</a:t>
            </a:r>
            <a:r>
              <a:rPr lang="en-US" spc="-20" dirty="0">
                <a:effectLst/>
              </a:rPr>
              <a:t> </a:t>
            </a:r>
            <a:r>
              <a:rPr lang="en-US" dirty="0">
                <a:effectLst/>
              </a:rPr>
              <a:t>users of product.</a:t>
            </a:r>
          </a:p>
          <a:p>
            <a:pPr marL="177800" marR="1414780" indent="0" algn="l" rtl="0">
              <a:spcBef>
                <a:spcPts val="295"/>
              </a:spcBef>
              <a:buNone/>
            </a:pPr>
            <a:r>
              <a:rPr lang="en-US" b="1" u="none" strike="noStrike" dirty="0">
                <a:effectLst/>
              </a:rPr>
              <a:t> </a:t>
            </a:r>
            <a:endParaRPr lang="en-US" dirty="0">
              <a:effectLst/>
            </a:endParaRPr>
          </a:p>
        </p:txBody>
      </p:sp>
    </p:spTree>
    <p:extLst>
      <p:ext uri="{BB962C8B-B14F-4D97-AF65-F5344CB8AC3E}">
        <p14:creationId xmlns:p14="http://schemas.microsoft.com/office/powerpoint/2010/main" val="2202244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BEECD6B0-308A-44AC-84FC-DE6D746DCFC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rtl="0"/>
            <a:r>
              <a:rPr lang="en-US" sz="7200" b="1" kern="1200">
                <a:solidFill>
                  <a:schemeClr val="tx1"/>
                </a:solidFill>
                <a:effectLst/>
                <a:latin typeface="+mj-lt"/>
                <a:ea typeface="+mj-ea"/>
                <a:cs typeface="+mj-cs"/>
              </a:rPr>
              <a:t>Project scope</a:t>
            </a:r>
            <a:endParaRPr lang="en-US" sz="7200"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0106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18B952B5-81B7-41FA-BBB2-6F655479EF9D}"/>
              </a:ext>
            </a:extLst>
          </p:cNvPr>
          <p:cNvSpPr>
            <a:spLocks noGrp="1"/>
          </p:cNvSpPr>
          <p:nvPr>
            <p:ph type="title"/>
          </p:nvPr>
        </p:nvSpPr>
        <p:spPr>
          <a:xfrm>
            <a:off x="686834" y="1153572"/>
            <a:ext cx="3200400" cy="4461163"/>
          </a:xfrm>
        </p:spPr>
        <p:txBody>
          <a:bodyPr vert="horz" lIns="91440" tIns="45720" rIns="91440" bIns="45720" rtlCol="0" anchor="ctr">
            <a:normAutofit/>
          </a:bodyPr>
          <a:lstStyle/>
          <a:p>
            <a:pPr marR="0" algn="l" rtl="0"/>
            <a:r>
              <a:rPr lang="en-US" b="0" i="0" u="none" strike="noStrike" kern="1200" baseline="0">
                <a:solidFill>
                  <a:srgbClr val="FFFFFF"/>
                </a:solidFill>
                <a:latin typeface="+mj-lt"/>
                <a:ea typeface="+mj-ea"/>
                <a:cs typeface="+mj-cs"/>
              </a:rPr>
              <a:t>1 - Project Scope Distribution: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عنصر نائب للنص 2">
            <a:extLst>
              <a:ext uri="{FF2B5EF4-FFF2-40B4-BE49-F238E27FC236}">
                <a16:creationId xmlns:a16="http://schemas.microsoft.com/office/drawing/2014/main" id="{DBC1F503-CEE1-4FAC-9DFB-FB668FAA0290}"/>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marR="0" lvl="0" indent="0" algn="l" rtl="0">
              <a:buNone/>
            </a:pPr>
            <a:r>
              <a:rPr lang="en-US" b="0" i="0" u="none" strike="noStrike" baseline="0" dirty="0"/>
              <a:t>It is an application through which you can control the camera systems in your home or company and also control the protection systems such as the laser system in companies and also through which you can follow the cameras moment by moment through your mobile phone,</a:t>
            </a:r>
          </a:p>
          <a:p>
            <a:pPr marL="0" marR="0" lvl="0" indent="0" algn="l" rtl="0">
              <a:buNone/>
            </a:pPr>
            <a:r>
              <a:rPr lang="en-US" b="0" i="0" u="none" strike="noStrike" baseline="0" dirty="0"/>
              <a:t>It also allows you to control electrical appliances such as lamps, and control electronic doors.</a:t>
            </a:r>
          </a:p>
        </p:txBody>
      </p:sp>
    </p:spTree>
    <p:extLst>
      <p:ext uri="{BB962C8B-B14F-4D97-AF65-F5344CB8AC3E}">
        <p14:creationId xmlns:p14="http://schemas.microsoft.com/office/powerpoint/2010/main" val="2799761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CCA3FB77-BB00-42D8-A1F1-45E8421BC4BE}"/>
              </a:ext>
            </a:extLst>
          </p:cNvPr>
          <p:cNvSpPr>
            <a:spLocks noGrp="1"/>
          </p:cNvSpPr>
          <p:nvPr>
            <p:ph type="title"/>
          </p:nvPr>
        </p:nvSpPr>
        <p:spPr>
          <a:xfrm>
            <a:off x="686834" y="1153572"/>
            <a:ext cx="3200400" cy="4461163"/>
          </a:xfrm>
        </p:spPr>
        <p:txBody>
          <a:bodyPr vert="horz" lIns="91440" tIns="45720" rIns="91440" bIns="45720" rtlCol="0" anchor="ctr">
            <a:normAutofit/>
          </a:bodyPr>
          <a:lstStyle/>
          <a:p>
            <a:pPr marR="0" algn="l" rtl="0"/>
            <a:r>
              <a:rPr lang="en-US" b="0" i="0" u="none" strike="noStrike" kern="1200" baseline="0">
                <a:solidFill>
                  <a:srgbClr val="FFFFFF"/>
                </a:solidFill>
                <a:latin typeface="+mj-lt"/>
                <a:ea typeface="+mj-ea"/>
                <a:cs typeface="+mj-cs"/>
              </a:rPr>
              <a:t>2- Project acceptance criteries: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عنصر نائب للنص 2">
            <a:extLst>
              <a:ext uri="{FF2B5EF4-FFF2-40B4-BE49-F238E27FC236}">
                <a16:creationId xmlns:a16="http://schemas.microsoft.com/office/drawing/2014/main" id="{2238CA45-E858-4945-B141-16FE8B1BE779}"/>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marR="0" lvl="0" indent="0" algn="l" rtl="0">
              <a:buNone/>
            </a:pPr>
            <a:r>
              <a:rPr lang="en-US" b="0" i="0" u="none" strike="noStrike" baseline="0" dirty="0"/>
              <a:t>Functionality, performance, development ,method, Easy to use and faster</a:t>
            </a:r>
          </a:p>
        </p:txBody>
      </p:sp>
    </p:spTree>
    <p:extLst>
      <p:ext uri="{BB962C8B-B14F-4D97-AF65-F5344CB8AC3E}">
        <p14:creationId xmlns:p14="http://schemas.microsoft.com/office/powerpoint/2010/main" val="291176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97312C1C-95ED-4C09-B23E-BFB39425B4DE}"/>
              </a:ext>
            </a:extLst>
          </p:cNvPr>
          <p:cNvSpPr>
            <a:spLocks noGrp="1"/>
          </p:cNvSpPr>
          <p:nvPr>
            <p:ph type="title"/>
          </p:nvPr>
        </p:nvSpPr>
        <p:spPr>
          <a:xfrm>
            <a:off x="686834" y="1153572"/>
            <a:ext cx="3200400" cy="4461163"/>
          </a:xfrm>
        </p:spPr>
        <p:txBody>
          <a:bodyPr vert="horz" lIns="91440" tIns="45720" rIns="91440" bIns="45720" rtlCol="0" anchor="ctr">
            <a:normAutofit/>
          </a:bodyPr>
          <a:lstStyle/>
          <a:p>
            <a:pPr marR="0" algn="l" rtl="0"/>
            <a:r>
              <a:rPr lang="en-US" b="0" i="0" u="none" strike="noStrike" kern="1200" baseline="0">
                <a:solidFill>
                  <a:srgbClr val="FFFFFF"/>
                </a:solidFill>
                <a:latin typeface="+mj-lt"/>
                <a:ea typeface="+mj-ea"/>
                <a:cs typeface="+mj-cs"/>
              </a:rPr>
              <a:t>3- Project deliverables: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عنصر نائب للنص 2">
            <a:extLst>
              <a:ext uri="{FF2B5EF4-FFF2-40B4-BE49-F238E27FC236}">
                <a16:creationId xmlns:a16="http://schemas.microsoft.com/office/drawing/2014/main" id="{2302CD36-A8C2-4511-9C33-44F1F9DB6D79}"/>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marR="0" lvl="0" indent="0" algn="l" rtl="0">
              <a:buNone/>
            </a:pPr>
            <a:r>
              <a:rPr lang="en-US" b="0" i="0" u="none" strike="noStrike" baseline="0" dirty="0"/>
              <a:t>-  An application allow you to control all the security devices and control electrical devices inside the house</a:t>
            </a:r>
          </a:p>
          <a:p>
            <a:pPr marL="0" marR="0" lvl="0" indent="0" algn="l" rtl="0">
              <a:buNone/>
            </a:pPr>
            <a:r>
              <a:rPr lang="en-US" b="0" i="0" u="none" strike="noStrike" baseline="0" dirty="0"/>
              <a:t>-  Project plan, reports, documents and resources which return to the company</a:t>
            </a:r>
          </a:p>
        </p:txBody>
      </p:sp>
    </p:spTree>
    <p:extLst>
      <p:ext uri="{BB962C8B-B14F-4D97-AF65-F5344CB8AC3E}">
        <p14:creationId xmlns:p14="http://schemas.microsoft.com/office/powerpoint/2010/main" val="1066870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3A6967C2-CED3-4D9A-88C2-C28880F06CF4}"/>
              </a:ext>
            </a:extLst>
          </p:cNvPr>
          <p:cNvSpPr>
            <a:spLocks noGrp="1"/>
          </p:cNvSpPr>
          <p:nvPr>
            <p:ph type="title"/>
          </p:nvPr>
        </p:nvSpPr>
        <p:spPr>
          <a:xfrm>
            <a:off x="686834" y="1153572"/>
            <a:ext cx="3200400" cy="4461163"/>
          </a:xfrm>
        </p:spPr>
        <p:txBody>
          <a:bodyPr vert="horz" lIns="91440" tIns="45720" rIns="91440" bIns="45720" rtlCol="0" anchor="ctr">
            <a:normAutofit/>
          </a:bodyPr>
          <a:lstStyle/>
          <a:p>
            <a:pPr marR="0" algn="l" rtl="0"/>
            <a:r>
              <a:rPr lang="en-US" b="0" i="0" u="none" strike="noStrike" kern="1200" baseline="0">
                <a:solidFill>
                  <a:srgbClr val="FFFFFF"/>
                </a:solidFill>
                <a:latin typeface="+mj-lt"/>
                <a:ea typeface="+mj-ea"/>
                <a:cs typeface="+mj-cs"/>
              </a:rPr>
              <a:t>4- Project exclusion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عنصر نائب للنص 2">
            <a:extLst>
              <a:ext uri="{FF2B5EF4-FFF2-40B4-BE49-F238E27FC236}">
                <a16:creationId xmlns:a16="http://schemas.microsoft.com/office/drawing/2014/main" id="{B7B5A867-67A6-42AC-A6FA-8FD82B2E6722}"/>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marR="0" lvl="0" indent="0" algn="l" rtl="0">
              <a:buNone/>
            </a:pPr>
            <a:r>
              <a:rPr lang="en-US" b="0" i="0" u="none" strike="noStrike" baseline="0" dirty="0"/>
              <a:t>One of the clients demand adding His company within the project but the sponsor and manager refuse this </a:t>
            </a:r>
            <a:r>
              <a:rPr lang="en-US" b="0" i="0" u="none" strike="noStrike" baseline="0" dirty="0" err="1"/>
              <a:t>reques</a:t>
            </a:r>
            <a:r>
              <a:rPr lang="en-US" b="0" i="0" u="none" strike="noStrike" baseline="0" dirty="0"/>
              <a:t> as it need much time and the project will not end on time and also will cost much money. </a:t>
            </a:r>
          </a:p>
        </p:txBody>
      </p:sp>
    </p:spTree>
    <p:extLst>
      <p:ext uri="{BB962C8B-B14F-4D97-AF65-F5344CB8AC3E}">
        <p14:creationId xmlns:p14="http://schemas.microsoft.com/office/powerpoint/2010/main" val="1614545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ECBE7F15-0928-4375-A127-AEE2EEDEA0FA}"/>
              </a:ext>
            </a:extLst>
          </p:cNvPr>
          <p:cNvSpPr>
            <a:spLocks noGrp="1"/>
          </p:cNvSpPr>
          <p:nvPr>
            <p:ph type="title"/>
          </p:nvPr>
        </p:nvSpPr>
        <p:spPr>
          <a:xfrm>
            <a:off x="1171074" y="1396686"/>
            <a:ext cx="3240506" cy="4064628"/>
          </a:xfrm>
        </p:spPr>
        <p:txBody>
          <a:bodyPr vert="horz" lIns="91440" tIns="45720" rIns="91440" bIns="45720" rtlCol="0" anchor="ctr">
            <a:normAutofit/>
          </a:bodyPr>
          <a:lstStyle/>
          <a:p>
            <a:pPr marR="0" algn="l" rtl="0"/>
            <a:r>
              <a:rPr lang="en-US" b="0" i="0" u="none" strike="noStrike" kern="1200" baseline="0">
                <a:solidFill>
                  <a:srgbClr val="FFFFFF"/>
                </a:solidFill>
                <a:latin typeface="+mj-lt"/>
                <a:ea typeface="+mj-ea"/>
                <a:cs typeface="+mj-cs"/>
              </a:rPr>
              <a:t>5- project constraints </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عنصر نائب للنص 2">
            <a:extLst>
              <a:ext uri="{FF2B5EF4-FFF2-40B4-BE49-F238E27FC236}">
                <a16:creationId xmlns:a16="http://schemas.microsoft.com/office/drawing/2014/main" id="{867335EC-F274-44F4-8E5A-5C5DCC35CD23}"/>
              </a:ext>
            </a:extLst>
          </p:cNvPr>
          <p:cNvSpPr>
            <a:spLocks noGrp="1"/>
          </p:cNvSpPr>
          <p:nvPr>
            <p:ph type="body" idx="1"/>
          </p:nvPr>
        </p:nvSpPr>
        <p:spPr>
          <a:xfrm>
            <a:off x="5370153" y="1526033"/>
            <a:ext cx="5536397" cy="3935281"/>
          </a:xfrm>
        </p:spPr>
        <p:txBody>
          <a:bodyPr vert="horz" lIns="91440" tIns="45720" rIns="91440" bIns="45720" rtlCol="0">
            <a:normAutofit/>
          </a:bodyPr>
          <a:lstStyle/>
          <a:p>
            <a:pPr marL="0" marR="0" lvl="0" indent="0" algn="l" rtl="0">
              <a:buNone/>
            </a:pPr>
            <a:r>
              <a:rPr lang="en-US" sz="2400" b="0" i="0" u="none" strike="noStrike" baseline="0" dirty="0"/>
              <a:t>- The project must take time less than three months.</a:t>
            </a:r>
          </a:p>
          <a:p>
            <a:pPr marL="0" marR="0" lvl="0" indent="0" algn="l" rtl="0">
              <a:buNone/>
            </a:pPr>
            <a:r>
              <a:rPr lang="en-US" sz="2400" b="0" i="0" u="none" strike="noStrike" baseline="0" dirty="0"/>
              <a:t>- The project must not exceed 300,000$. </a:t>
            </a:r>
          </a:p>
          <a:p>
            <a:pPr marL="0" marR="0" lvl="0" indent="0" algn="l" rtl="0">
              <a:buNone/>
            </a:pPr>
            <a:r>
              <a:rPr lang="en-US" sz="2400" b="0" i="0" u="none" strike="noStrike" baseline="0" dirty="0"/>
              <a:t> laptops and computers must be bought from dell company or App company. -</a:t>
            </a:r>
          </a:p>
          <a:p>
            <a:pPr marL="0" marR="0" lvl="0" indent="0" algn="l" rtl="0">
              <a:buNone/>
            </a:pPr>
            <a:r>
              <a:rPr lang="en-US" sz="2400" b="0" i="0" u="none" strike="noStrike" baseline="0" dirty="0"/>
              <a:t>- Equipment must be highly efficient. </a:t>
            </a:r>
          </a:p>
          <a:p>
            <a:pPr marL="0" marR="0" lvl="0" indent="0" algn="l" rtl="0">
              <a:buNone/>
            </a:pPr>
            <a:r>
              <a:rPr lang="en-US" sz="2400" b="0" i="0" u="none" strike="noStrike" baseline="0" dirty="0"/>
              <a:t>- Each device must be used in its designated place to perform its role efficiently</a:t>
            </a:r>
          </a:p>
        </p:txBody>
      </p:sp>
    </p:spTree>
    <p:extLst>
      <p:ext uri="{BB962C8B-B14F-4D97-AF65-F5344CB8AC3E}">
        <p14:creationId xmlns:p14="http://schemas.microsoft.com/office/powerpoint/2010/main" val="402244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مربع نص 2">
            <a:extLst>
              <a:ext uri="{FF2B5EF4-FFF2-40B4-BE49-F238E27FC236}">
                <a16:creationId xmlns:a16="http://schemas.microsoft.com/office/drawing/2014/main" id="{56391393-EB1C-4D0C-92ED-1115FC865574}"/>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4000" kern="1200">
                <a:solidFill>
                  <a:srgbClr val="FFFFFF"/>
                </a:solidFill>
                <a:latin typeface="+mj-lt"/>
                <a:ea typeface="+mj-ea"/>
                <a:cs typeface="+mj-cs"/>
              </a:rPr>
              <a:t>Created by </a:t>
            </a:r>
          </a:p>
        </p:txBody>
      </p:sp>
      <p:graphicFrame>
        <p:nvGraphicFramePr>
          <p:cNvPr id="7" name="مربع نص 4">
            <a:extLst>
              <a:ext uri="{FF2B5EF4-FFF2-40B4-BE49-F238E27FC236}">
                <a16:creationId xmlns:a16="http://schemas.microsoft.com/office/drawing/2014/main" id="{28080875-8BBE-4140-A29C-744A5DF255D0}"/>
              </a:ext>
            </a:extLst>
          </p:cNvPr>
          <p:cNvGraphicFramePr/>
          <p:nvPr>
            <p:extLst>
              <p:ext uri="{D42A27DB-BD31-4B8C-83A1-F6EECF244321}">
                <p14:modId xmlns:p14="http://schemas.microsoft.com/office/powerpoint/2010/main" val="234755333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435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5A6C7205-F420-4D38-8198-0011166D44EC}"/>
              </a:ext>
            </a:extLst>
          </p:cNvPr>
          <p:cNvSpPr>
            <a:spLocks noGrp="1"/>
          </p:cNvSpPr>
          <p:nvPr>
            <p:ph type="title"/>
          </p:nvPr>
        </p:nvSpPr>
        <p:spPr>
          <a:xfrm>
            <a:off x="1171074" y="1396686"/>
            <a:ext cx="3240506" cy="4064628"/>
          </a:xfrm>
        </p:spPr>
        <p:txBody>
          <a:bodyPr vert="horz" lIns="91440" tIns="45720" rIns="91440" bIns="45720" rtlCol="0" anchor="ctr">
            <a:normAutofit/>
          </a:bodyPr>
          <a:lstStyle/>
          <a:p>
            <a:pPr marR="0" algn="l" rtl="0"/>
            <a:r>
              <a:rPr lang="en-US" b="0" i="0" u="none" strike="noStrike" kern="1200" baseline="0">
                <a:solidFill>
                  <a:srgbClr val="FFFFFF"/>
                </a:solidFill>
                <a:latin typeface="+mj-lt"/>
                <a:ea typeface="+mj-ea"/>
                <a:cs typeface="+mj-cs"/>
              </a:rPr>
              <a:t>6-Project Assumptions: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عنصر نائب للنص 2">
            <a:extLst>
              <a:ext uri="{FF2B5EF4-FFF2-40B4-BE49-F238E27FC236}">
                <a16:creationId xmlns:a16="http://schemas.microsoft.com/office/drawing/2014/main" id="{1DC1A8B2-2778-410B-AB9C-CF2E26C9B821}"/>
              </a:ext>
            </a:extLst>
          </p:cNvPr>
          <p:cNvSpPr>
            <a:spLocks noGrp="1"/>
          </p:cNvSpPr>
          <p:nvPr>
            <p:ph type="body" idx="1"/>
          </p:nvPr>
        </p:nvSpPr>
        <p:spPr>
          <a:xfrm>
            <a:off x="5370153" y="1526033"/>
            <a:ext cx="5536397" cy="3935281"/>
          </a:xfrm>
        </p:spPr>
        <p:txBody>
          <a:bodyPr vert="horz" lIns="91440" tIns="45720" rIns="91440" bIns="45720" rtlCol="0">
            <a:normAutofit/>
          </a:bodyPr>
          <a:lstStyle/>
          <a:p>
            <a:pPr marL="0" marR="0" lvl="0" indent="0" algn="l" rtl="0">
              <a:buNone/>
            </a:pPr>
            <a:r>
              <a:rPr lang="en-US" b="0" i="0" u="none" strike="noStrike" baseline="0" dirty="0"/>
              <a:t>The application can run on all operating systems such as IOS and Android OS</a:t>
            </a:r>
          </a:p>
        </p:txBody>
      </p:sp>
    </p:spTree>
    <p:extLst>
      <p:ext uri="{BB962C8B-B14F-4D97-AF65-F5344CB8AC3E}">
        <p14:creationId xmlns:p14="http://schemas.microsoft.com/office/powerpoint/2010/main" val="22221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36283" y="551132"/>
            <a:ext cx="1126846" cy="720416"/>
          </a:xfrm>
          <a:prstGeom prst="rect">
            <a:avLst/>
          </a:prstGeom>
        </p:spPr>
        <p:txBody>
          <a:bodyPr vert="horz" wrap="square" lIns="0" tIns="8145" rIns="0" bIns="0" rtlCol="0">
            <a:spAutoFit/>
          </a:bodyPr>
          <a:lstStyle/>
          <a:p>
            <a:pPr marL="8145">
              <a:lnSpc>
                <a:spcPct val="100000"/>
              </a:lnSpc>
              <a:spcBef>
                <a:spcPts val="64"/>
              </a:spcBef>
            </a:pPr>
            <a:r>
              <a:rPr sz="4617" dirty="0">
                <a:latin typeface="Calibri"/>
                <a:cs typeface="Calibri"/>
              </a:rPr>
              <a:t>W</a:t>
            </a:r>
            <a:r>
              <a:rPr sz="4617" spc="-6" dirty="0">
                <a:latin typeface="Calibri"/>
                <a:cs typeface="Calibri"/>
              </a:rPr>
              <a:t>B</a:t>
            </a:r>
            <a:r>
              <a:rPr sz="4617" dirty="0">
                <a:latin typeface="Calibri"/>
                <a:cs typeface="Calibri"/>
              </a:rPr>
              <a:t>S</a:t>
            </a:r>
            <a:endParaRPr sz="4617">
              <a:latin typeface="Calibri"/>
              <a:cs typeface="Calibri"/>
            </a:endParaRPr>
          </a:p>
        </p:txBody>
      </p:sp>
      <p:sp>
        <p:nvSpPr>
          <p:cNvPr id="3" name="object 3"/>
          <p:cNvSpPr/>
          <p:nvPr/>
        </p:nvSpPr>
        <p:spPr>
          <a:xfrm>
            <a:off x="5353999" y="1402550"/>
            <a:ext cx="1539385" cy="860101"/>
          </a:xfrm>
          <a:custGeom>
            <a:avLst/>
            <a:gdLst/>
            <a:ahLst/>
            <a:cxnLst/>
            <a:rect l="l" t="t" r="r" b="b"/>
            <a:pathLst>
              <a:path w="2400300" h="1341120">
                <a:moveTo>
                  <a:pt x="0" y="223520"/>
                </a:moveTo>
                <a:lnTo>
                  <a:pt x="4541" y="178473"/>
                </a:lnTo>
                <a:lnTo>
                  <a:pt x="17565" y="136517"/>
                </a:lnTo>
                <a:lnTo>
                  <a:pt x="38174" y="98549"/>
                </a:lnTo>
                <a:lnTo>
                  <a:pt x="65468" y="65468"/>
                </a:lnTo>
                <a:lnTo>
                  <a:pt x="98549" y="38174"/>
                </a:lnTo>
                <a:lnTo>
                  <a:pt x="136517" y="17565"/>
                </a:lnTo>
                <a:lnTo>
                  <a:pt x="178473" y="4541"/>
                </a:lnTo>
                <a:lnTo>
                  <a:pt x="223519" y="0"/>
                </a:lnTo>
                <a:lnTo>
                  <a:pt x="2176780" y="0"/>
                </a:lnTo>
                <a:lnTo>
                  <a:pt x="2221826" y="4541"/>
                </a:lnTo>
                <a:lnTo>
                  <a:pt x="2263782" y="17565"/>
                </a:lnTo>
                <a:lnTo>
                  <a:pt x="2301750" y="38174"/>
                </a:lnTo>
                <a:lnTo>
                  <a:pt x="2334831" y="65468"/>
                </a:lnTo>
                <a:lnTo>
                  <a:pt x="2362125" y="98549"/>
                </a:lnTo>
                <a:lnTo>
                  <a:pt x="2382734" y="136517"/>
                </a:lnTo>
                <a:lnTo>
                  <a:pt x="2395758" y="178473"/>
                </a:lnTo>
                <a:lnTo>
                  <a:pt x="2400299" y="223520"/>
                </a:lnTo>
                <a:lnTo>
                  <a:pt x="2400299" y="1117600"/>
                </a:lnTo>
                <a:lnTo>
                  <a:pt x="2395758" y="1162646"/>
                </a:lnTo>
                <a:lnTo>
                  <a:pt x="2382734" y="1204602"/>
                </a:lnTo>
                <a:lnTo>
                  <a:pt x="2362125" y="1242570"/>
                </a:lnTo>
                <a:lnTo>
                  <a:pt x="2334831" y="1275651"/>
                </a:lnTo>
                <a:lnTo>
                  <a:pt x="2301750" y="1302945"/>
                </a:lnTo>
                <a:lnTo>
                  <a:pt x="2263782" y="1323554"/>
                </a:lnTo>
                <a:lnTo>
                  <a:pt x="2221826" y="1336578"/>
                </a:lnTo>
                <a:lnTo>
                  <a:pt x="2176780" y="1341120"/>
                </a:lnTo>
                <a:lnTo>
                  <a:pt x="223519" y="1341120"/>
                </a:lnTo>
                <a:lnTo>
                  <a:pt x="178473" y="1336578"/>
                </a:lnTo>
                <a:lnTo>
                  <a:pt x="136517" y="1323554"/>
                </a:lnTo>
                <a:lnTo>
                  <a:pt x="98549" y="1302945"/>
                </a:lnTo>
                <a:lnTo>
                  <a:pt x="65468" y="1275651"/>
                </a:lnTo>
                <a:lnTo>
                  <a:pt x="38174" y="1242570"/>
                </a:lnTo>
                <a:lnTo>
                  <a:pt x="17565" y="1204602"/>
                </a:lnTo>
                <a:lnTo>
                  <a:pt x="4541" y="1162646"/>
                </a:lnTo>
                <a:lnTo>
                  <a:pt x="0" y="1117600"/>
                </a:lnTo>
                <a:lnTo>
                  <a:pt x="0" y="223520"/>
                </a:lnTo>
                <a:close/>
              </a:path>
            </a:pathLst>
          </a:custGeom>
          <a:ln w="12699">
            <a:solidFill>
              <a:srgbClr val="000000"/>
            </a:solidFill>
          </a:ln>
        </p:spPr>
        <p:txBody>
          <a:bodyPr wrap="square" lIns="0" tIns="0" rIns="0" bIns="0" rtlCol="0"/>
          <a:lstStyle/>
          <a:p>
            <a:endParaRPr sz="1154"/>
          </a:p>
        </p:txBody>
      </p:sp>
      <p:sp>
        <p:nvSpPr>
          <p:cNvPr id="4" name="object 4"/>
          <p:cNvSpPr txBox="1">
            <a:spLocks noGrp="1"/>
          </p:cNvSpPr>
          <p:nvPr>
            <p:ph type="title"/>
          </p:nvPr>
        </p:nvSpPr>
        <p:spPr>
          <a:xfrm>
            <a:off x="5745444" y="1457333"/>
            <a:ext cx="765213" cy="614532"/>
          </a:xfrm>
          <a:prstGeom prst="rect">
            <a:avLst/>
          </a:prstGeom>
        </p:spPr>
        <p:txBody>
          <a:bodyPr vert="horz" wrap="square" lIns="0" tIns="7738" rIns="0" bIns="0" rtlCol="0">
            <a:spAutoFit/>
          </a:bodyPr>
          <a:lstStyle/>
          <a:p>
            <a:pPr marL="43166" marR="3258" indent="-35428">
              <a:lnSpc>
                <a:spcPct val="109300"/>
              </a:lnSpc>
              <a:spcBef>
                <a:spcPts val="61"/>
              </a:spcBef>
            </a:pPr>
            <a:r>
              <a:rPr dirty="0"/>
              <a:t>s</a:t>
            </a:r>
            <a:r>
              <a:rPr spc="3" dirty="0"/>
              <a:t>e</a:t>
            </a:r>
            <a:r>
              <a:rPr spc="-3" dirty="0"/>
              <a:t>c</a:t>
            </a:r>
            <a:r>
              <a:rPr spc="-13" dirty="0"/>
              <a:t>u</a:t>
            </a:r>
            <a:r>
              <a:rPr spc="3" dirty="0"/>
              <a:t>r</a:t>
            </a:r>
            <a:r>
              <a:rPr spc="-13" dirty="0"/>
              <a:t>i</a:t>
            </a:r>
            <a:r>
              <a:rPr spc="3" dirty="0"/>
              <a:t>t</a:t>
            </a:r>
            <a:r>
              <a:rPr dirty="0"/>
              <a:t>y  </a:t>
            </a:r>
            <a:r>
              <a:rPr spc="-3" dirty="0"/>
              <a:t>control</a:t>
            </a:r>
          </a:p>
        </p:txBody>
      </p:sp>
      <p:sp>
        <p:nvSpPr>
          <p:cNvPr id="5" name="object 5"/>
          <p:cNvSpPr/>
          <p:nvPr/>
        </p:nvSpPr>
        <p:spPr>
          <a:xfrm>
            <a:off x="4093170" y="2697588"/>
            <a:ext cx="752588" cy="987161"/>
          </a:xfrm>
          <a:custGeom>
            <a:avLst/>
            <a:gdLst/>
            <a:ahLst/>
            <a:cxnLst/>
            <a:rect l="l" t="t" r="r" b="b"/>
            <a:pathLst>
              <a:path w="1173480" h="1539239">
                <a:moveTo>
                  <a:pt x="0" y="195580"/>
                </a:moveTo>
                <a:lnTo>
                  <a:pt x="5165" y="150716"/>
                </a:lnTo>
                <a:lnTo>
                  <a:pt x="19879" y="109542"/>
                </a:lnTo>
                <a:lnTo>
                  <a:pt x="42967" y="73229"/>
                </a:lnTo>
                <a:lnTo>
                  <a:pt x="73255" y="42947"/>
                </a:lnTo>
                <a:lnTo>
                  <a:pt x="109569" y="19868"/>
                </a:lnTo>
                <a:lnTo>
                  <a:pt x="150736" y="5162"/>
                </a:lnTo>
                <a:lnTo>
                  <a:pt x="195579" y="0"/>
                </a:lnTo>
                <a:lnTo>
                  <a:pt x="977900" y="0"/>
                </a:lnTo>
                <a:lnTo>
                  <a:pt x="1022763" y="5162"/>
                </a:lnTo>
                <a:lnTo>
                  <a:pt x="1063937" y="19868"/>
                </a:lnTo>
                <a:lnTo>
                  <a:pt x="1100250" y="42947"/>
                </a:lnTo>
                <a:lnTo>
                  <a:pt x="1130532" y="73229"/>
                </a:lnTo>
                <a:lnTo>
                  <a:pt x="1153611" y="109542"/>
                </a:lnTo>
                <a:lnTo>
                  <a:pt x="1168317" y="150716"/>
                </a:lnTo>
                <a:lnTo>
                  <a:pt x="1173480" y="195580"/>
                </a:lnTo>
                <a:lnTo>
                  <a:pt x="1173480" y="1343660"/>
                </a:lnTo>
                <a:lnTo>
                  <a:pt x="1168317" y="1388483"/>
                </a:lnTo>
                <a:lnTo>
                  <a:pt x="1153611" y="1429642"/>
                </a:lnTo>
                <a:lnTo>
                  <a:pt x="1130532" y="1465957"/>
                </a:lnTo>
                <a:lnTo>
                  <a:pt x="1100250" y="1496252"/>
                </a:lnTo>
                <a:lnTo>
                  <a:pt x="1063937" y="1519349"/>
                </a:lnTo>
                <a:lnTo>
                  <a:pt x="1022763" y="1534071"/>
                </a:lnTo>
                <a:lnTo>
                  <a:pt x="977900" y="1539240"/>
                </a:lnTo>
                <a:lnTo>
                  <a:pt x="195579" y="1539240"/>
                </a:lnTo>
                <a:lnTo>
                  <a:pt x="150736" y="1534071"/>
                </a:lnTo>
                <a:lnTo>
                  <a:pt x="109569" y="1519349"/>
                </a:lnTo>
                <a:lnTo>
                  <a:pt x="73255" y="1496252"/>
                </a:lnTo>
                <a:lnTo>
                  <a:pt x="42967" y="1465957"/>
                </a:lnTo>
                <a:lnTo>
                  <a:pt x="19879" y="1429642"/>
                </a:lnTo>
                <a:lnTo>
                  <a:pt x="5165" y="1388483"/>
                </a:lnTo>
                <a:lnTo>
                  <a:pt x="0" y="1343660"/>
                </a:lnTo>
                <a:lnTo>
                  <a:pt x="0" y="195580"/>
                </a:lnTo>
                <a:close/>
              </a:path>
            </a:pathLst>
          </a:custGeom>
          <a:ln w="12700">
            <a:solidFill>
              <a:srgbClr val="000000"/>
            </a:solidFill>
          </a:ln>
        </p:spPr>
        <p:txBody>
          <a:bodyPr wrap="square" lIns="0" tIns="0" rIns="0" bIns="0" rtlCol="0"/>
          <a:lstStyle/>
          <a:p>
            <a:endParaRPr sz="1154"/>
          </a:p>
        </p:txBody>
      </p:sp>
      <p:sp>
        <p:nvSpPr>
          <p:cNvPr id="6" name="object 6"/>
          <p:cNvSpPr txBox="1"/>
          <p:nvPr/>
        </p:nvSpPr>
        <p:spPr>
          <a:xfrm>
            <a:off x="4204463" y="2910528"/>
            <a:ext cx="534304" cy="446340"/>
          </a:xfrm>
          <a:prstGeom prst="rect">
            <a:avLst/>
          </a:prstGeom>
        </p:spPr>
        <p:txBody>
          <a:bodyPr vert="horz" wrap="square" lIns="0" tIns="27693" rIns="0" bIns="0" rtlCol="0">
            <a:spAutoFit/>
          </a:bodyPr>
          <a:lstStyle/>
          <a:p>
            <a:pPr marL="407" algn="ctr">
              <a:lnSpc>
                <a:spcPct val="100000"/>
              </a:lnSpc>
              <a:spcBef>
                <a:spcPts val="218"/>
              </a:spcBef>
            </a:pPr>
            <a:r>
              <a:rPr sz="1283" spc="-3" dirty="0">
                <a:latin typeface="Calibri"/>
                <a:cs typeface="Calibri"/>
              </a:rPr>
              <a:t>1.1</a:t>
            </a:r>
            <a:endParaRPr sz="1283">
              <a:latin typeface="Calibri"/>
              <a:cs typeface="Calibri"/>
            </a:endParaRPr>
          </a:p>
          <a:p>
            <a:pPr algn="ctr">
              <a:lnSpc>
                <a:spcPct val="100000"/>
              </a:lnSpc>
              <a:spcBef>
                <a:spcPts val="154"/>
              </a:spcBef>
            </a:pPr>
            <a:r>
              <a:rPr sz="1283" spc="-3" dirty="0">
                <a:latin typeface="Calibri"/>
                <a:cs typeface="Calibri"/>
              </a:rPr>
              <a:t>Starting</a:t>
            </a:r>
            <a:endParaRPr sz="1283">
              <a:latin typeface="Calibri"/>
              <a:cs typeface="Calibri"/>
            </a:endParaRPr>
          </a:p>
        </p:txBody>
      </p:sp>
      <p:sp>
        <p:nvSpPr>
          <p:cNvPr id="7" name="object 7"/>
          <p:cNvSpPr/>
          <p:nvPr/>
        </p:nvSpPr>
        <p:spPr>
          <a:xfrm>
            <a:off x="5153636" y="2687814"/>
            <a:ext cx="752588" cy="994491"/>
          </a:xfrm>
          <a:custGeom>
            <a:avLst/>
            <a:gdLst/>
            <a:ahLst/>
            <a:cxnLst/>
            <a:rect l="l" t="t" r="r" b="b"/>
            <a:pathLst>
              <a:path w="1173479" h="1550670">
                <a:moveTo>
                  <a:pt x="0" y="195580"/>
                </a:moveTo>
                <a:lnTo>
                  <a:pt x="5168" y="150716"/>
                </a:lnTo>
                <a:lnTo>
                  <a:pt x="19890" y="109542"/>
                </a:lnTo>
                <a:lnTo>
                  <a:pt x="42987" y="73229"/>
                </a:lnTo>
                <a:lnTo>
                  <a:pt x="73282" y="42947"/>
                </a:lnTo>
                <a:lnTo>
                  <a:pt x="109597" y="19868"/>
                </a:lnTo>
                <a:lnTo>
                  <a:pt x="150756" y="5162"/>
                </a:lnTo>
                <a:lnTo>
                  <a:pt x="195579" y="0"/>
                </a:lnTo>
                <a:lnTo>
                  <a:pt x="977900" y="0"/>
                </a:lnTo>
                <a:lnTo>
                  <a:pt x="1022763" y="5162"/>
                </a:lnTo>
                <a:lnTo>
                  <a:pt x="1063937" y="19868"/>
                </a:lnTo>
                <a:lnTo>
                  <a:pt x="1100250" y="42947"/>
                </a:lnTo>
                <a:lnTo>
                  <a:pt x="1130532" y="73229"/>
                </a:lnTo>
                <a:lnTo>
                  <a:pt x="1153611" y="109542"/>
                </a:lnTo>
                <a:lnTo>
                  <a:pt x="1168317" y="150716"/>
                </a:lnTo>
                <a:lnTo>
                  <a:pt x="1173479" y="195580"/>
                </a:lnTo>
                <a:lnTo>
                  <a:pt x="1173479" y="1355089"/>
                </a:lnTo>
                <a:lnTo>
                  <a:pt x="1168317" y="1399953"/>
                </a:lnTo>
                <a:lnTo>
                  <a:pt x="1153611" y="1441127"/>
                </a:lnTo>
                <a:lnTo>
                  <a:pt x="1130532" y="1477440"/>
                </a:lnTo>
                <a:lnTo>
                  <a:pt x="1100250" y="1507722"/>
                </a:lnTo>
                <a:lnTo>
                  <a:pt x="1063937" y="1530801"/>
                </a:lnTo>
                <a:lnTo>
                  <a:pt x="1022763" y="1545507"/>
                </a:lnTo>
                <a:lnTo>
                  <a:pt x="977900" y="1550670"/>
                </a:lnTo>
                <a:lnTo>
                  <a:pt x="195579" y="1550670"/>
                </a:lnTo>
                <a:lnTo>
                  <a:pt x="150756" y="1545507"/>
                </a:lnTo>
                <a:lnTo>
                  <a:pt x="109597" y="1530801"/>
                </a:lnTo>
                <a:lnTo>
                  <a:pt x="73282" y="1507722"/>
                </a:lnTo>
                <a:lnTo>
                  <a:pt x="42987" y="1477440"/>
                </a:lnTo>
                <a:lnTo>
                  <a:pt x="19890" y="1441127"/>
                </a:lnTo>
                <a:lnTo>
                  <a:pt x="5168" y="1399953"/>
                </a:lnTo>
                <a:lnTo>
                  <a:pt x="0" y="1355089"/>
                </a:lnTo>
                <a:lnTo>
                  <a:pt x="0" y="195580"/>
                </a:lnTo>
                <a:close/>
              </a:path>
            </a:pathLst>
          </a:custGeom>
          <a:ln w="12700">
            <a:solidFill>
              <a:srgbClr val="000000"/>
            </a:solidFill>
          </a:ln>
        </p:spPr>
        <p:txBody>
          <a:bodyPr wrap="square" lIns="0" tIns="0" rIns="0" bIns="0" rtlCol="0"/>
          <a:lstStyle/>
          <a:p>
            <a:endParaRPr sz="1154"/>
          </a:p>
        </p:txBody>
      </p:sp>
      <p:sp>
        <p:nvSpPr>
          <p:cNvPr id="8" name="object 8"/>
          <p:cNvSpPr txBox="1"/>
          <p:nvPr/>
        </p:nvSpPr>
        <p:spPr>
          <a:xfrm>
            <a:off x="5264324" y="2780797"/>
            <a:ext cx="540821" cy="706977"/>
          </a:xfrm>
          <a:prstGeom prst="rect">
            <a:avLst/>
          </a:prstGeom>
        </p:spPr>
        <p:txBody>
          <a:bodyPr vert="horz" wrap="square" lIns="0" tIns="23620" rIns="0" bIns="0" rtlCol="0">
            <a:spAutoFit/>
          </a:bodyPr>
          <a:lstStyle/>
          <a:p>
            <a:pPr algn="ctr">
              <a:lnSpc>
                <a:spcPct val="100000"/>
              </a:lnSpc>
              <a:spcBef>
                <a:spcPts val="186"/>
              </a:spcBef>
            </a:pPr>
            <a:r>
              <a:rPr sz="1026" dirty="0">
                <a:latin typeface="Calibri"/>
                <a:cs typeface="Calibri"/>
              </a:rPr>
              <a:t>1.2</a:t>
            </a:r>
            <a:endParaRPr sz="1026">
              <a:latin typeface="Calibri"/>
              <a:cs typeface="Calibri"/>
            </a:endParaRPr>
          </a:p>
          <a:p>
            <a:pPr marL="8145" marR="3258" algn="ctr">
              <a:lnSpc>
                <a:spcPct val="110000"/>
              </a:lnSpc>
              <a:spcBef>
                <a:spcPts val="3"/>
              </a:spcBef>
            </a:pPr>
            <a:r>
              <a:rPr sz="1026" dirty="0">
                <a:latin typeface="Calibri"/>
                <a:cs typeface="Calibri"/>
              </a:rPr>
              <a:t>Ha</a:t>
            </a:r>
            <a:r>
              <a:rPr sz="1026" spc="-10" dirty="0">
                <a:latin typeface="Calibri"/>
                <a:cs typeface="Calibri"/>
              </a:rPr>
              <a:t>r</a:t>
            </a:r>
            <a:r>
              <a:rPr sz="1026" spc="-3" dirty="0">
                <a:latin typeface="Calibri"/>
                <a:cs typeface="Calibri"/>
              </a:rPr>
              <a:t>dwa</a:t>
            </a:r>
            <a:r>
              <a:rPr sz="1026" spc="-10" dirty="0">
                <a:latin typeface="Calibri"/>
                <a:cs typeface="Calibri"/>
              </a:rPr>
              <a:t>r</a:t>
            </a:r>
            <a:r>
              <a:rPr sz="1026" dirty="0">
                <a:latin typeface="Calibri"/>
                <a:cs typeface="Calibri"/>
              </a:rPr>
              <a:t>e  and</a:t>
            </a:r>
            <a:endParaRPr sz="1026">
              <a:latin typeface="Calibri"/>
              <a:cs typeface="Calibri"/>
            </a:endParaRPr>
          </a:p>
          <a:p>
            <a:pPr algn="ctr">
              <a:lnSpc>
                <a:spcPct val="100000"/>
              </a:lnSpc>
              <a:spcBef>
                <a:spcPts val="138"/>
              </a:spcBef>
            </a:pPr>
            <a:r>
              <a:rPr sz="1026" spc="-3" dirty="0">
                <a:latin typeface="Calibri"/>
                <a:cs typeface="Calibri"/>
              </a:rPr>
              <a:t>Software</a:t>
            </a:r>
            <a:endParaRPr sz="1026">
              <a:latin typeface="Calibri"/>
              <a:cs typeface="Calibri"/>
            </a:endParaRPr>
          </a:p>
        </p:txBody>
      </p:sp>
      <p:sp>
        <p:nvSpPr>
          <p:cNvPr id="9" name="object 9"/>
          <p:cNvSpPr/>
          <p:nvPr/>
        </p:nvSpPr>
        <p:spPr>
          <a:xfrm>
            <a:off x="6311840" y="2687814"/>
            <a:ext cx="752588" cy="992048"/>
          </a:xfrm>
          <a:custGeom>
            <a:avLst/>
            <a:gdLst/>
            <a:ahLst/>
            <a:cxnLst/>
            <a:rect l="l" t="t" r="r" b="b"/>
            <a:pathLst>
              <a:path w="1173479" h="1546860">
                <a:moveTo>
                  <a:pt x="0" y="195580"/>
                </a:moveTo>
                <a:lnTo>
                  <a:pt x="5162" y="150716"/>
                </a:lnTo>
                <a:lnTo>
                  <a:pt x="19868" y="109542"/>
                </a:lnTo>
                <a:lnTo>
                  <a:pt x="42947" y="73229"/>
                </a:lnTo>
                <a:lnTo>
                  <a:pt x="73229" y="42947"/>
                </a:lnTo>
                <a:lnTo>
                  <a:pt x="109542" y="19868"/>
                </a:lnTo>
                <a:lnTo>
                  <a:pt x="150716" y="5162"/>
                </a:lnTo>
                <a:lnTo>
                  <a:pt x="195579" y="0"/>
                </a:lnTo>
                <a:lnTo>
                  <a:pt x="977900" y="0"/>
                </a:lnTo>
                <a:lnTo>
                  <a:pt x="1022763" y="5162"/>
                </a:lnTo>
                <a:lnTo>
                  <a:pt x="1063937" y="19868"/>
                </a:lnTo>
                <a:lnTo>
                  <a:pt x="1100250" y="42947"/>
                </a:lnTo>
                <a:lnTo>
                  <a:pt x="1130532" y="73229"/>
                </a:lnTo>
                <a:lnTo>
                  <a:pt x="1153611" y="109542"/>
                </a:lnTo>
                <a:lnTo>
                  <a:pt x="1168317" y="150716"/>
                </a:lnTo>
                <a:lnTo>
                  <a:pt x="1173479" y="195580"/>
                </a:lnTo>
                <a:lnTo>
                  <a:pt x="1173479" y="1351280"/>
                </a:lnTo>
                <a:lnTo>
                  <a:pt x="1168317" y="1396143"/>
                </a:lnTo>
                <a:lnTo>
                  <a:pt x="1153611" y="1437317"/>
                </a:lnTo>
                <a:lnTo>
                  <a:pt x="1130532" y="1473630"/>
                </a:lnTo>
                <a:lnTo>
                  <a:pt x="1100250" y="1503912"/>
                </a:lnTo>
                <a:lnTo>
                  <a:pt x="1063937" y="1526991"/>
                </a:lnTo>
                <a:lnTo>
                  <a:pt x="1022763" y="1541697"/>
                </a:lnTo>
                <a:lnTo>
                  <a:pt x="977900" y="1546860"/>
                </a:lnTo>
                <a:lnTo>
                  <a:pt x="195579" y="1546860"/>
                </a:lnTo>
                <a:lnTo>
                  <a:pt x="150716" y="1541697"/>
                </a:lnTo>
                <a:lnTo>
                  <a:pt x="109542" y="1526991"/>
                </a:lnTo>
                <a:lnTo>
                  <a:pt x="73229" y="1503912"/>
                </a:lnTo>
                <a:lnTo>
                  <a:pt x="42947" y="1473630"/>
                </a:lnTo>
                <a:lnTo>
                  <a:pt x="19868" y="1437317"/>
                </a:lnTo>
                <a:lnTo>
                  <a:pt x="5162" y="1396143"/>
                </a:lnTo>
                <a:lnTo>
                  <a:pt x="0" y="1351280"/>
                </a:lnTo>
                <a:lnTo>
                  <a:pt x="0" y="195580"/>
                </a:lnTo>
                <a:close/>
              </a:path>
            </a:pathLst>
          </a:custGeom>
          <a:ln w="12700">
            <a:solidFill>
              <a:srgbClr val="000000"/>
            </a:solidFill>
          </a:ln>
        </p:spPr>
        <p:txBody>
          <a:bodyPr wrap="square" lIns="0" tIns="0" rIns="0" bIns="0" rtlCol="0"/>
          <a:lstStyle/>
          <a:p>
            <a:endParaRPr sz="1154"/>
          </a:p>
        </p:txBody>
      </p:sp>
      <p:sp>
        <p:nvSpPr>
          <p:cNvPr id="10" name="object 10"/>
          <p:cNvSpPr txBox="1"/>
          <p:nvPr/>
        </p:nvSpPr>
        <p:spPr>
          <a:xfrm>
            <a:off x="6455190" y="2904664"/>
            <a:ext cx="474033" cy="442675"/>
          </a:xfrm>
          <a:prstGeom prst="rect">
            <a:avLst/>
          </a:prstGeom>
        </p:spPr>
        <p:txBody>
          <a:bodyPr vert="horz" wrap="square" lIns="0" tIns="25656" rIns="0" bIns="0" rtlCol="0">
            <a:spAutoFit/>
          </a:bodyPr>
          <a:lstStyle/>
          <a:p>
            <a:pPr algn="ctr">
              <a:lnSpc>
                <a:spcPct val="100000"/>
              </a:lnSpc>
              <a:spcBef>
                <a:spcPts val="202"/>
              </a:spcBef>
            </a:pPr>
            <a:r>
              <a:rPr sz="1283" spc="-3" dirty="0">
                <a:latin typeface="Calibri"/>
                <a:cs typeface="Calibri"/>
              </a:rPr>
              <a:t>1.3</a:t>
            </a:r>
            <a:endParaRPr sz="1283">
              <a:latin typeface="Calibri"/>
              <a:cs typeface="Calibri"/>
            </a:endParaRPr>
          </a:p>
          <a:p>
            <a:pPr algn="ctr">
              <a:lnSpc>
                <a:spcPct val="100000"/>
              </a:lnSpc>
              <a:spcBef>
                <a:spcPts val="138"/>
              </a:spcBef>
            </a:pPr>
            <a:r>
              <a:rPr sz="1283" spc="-3" dirty="0">
                <a:latin typeface="Calibri"/>
                <a:cs typeface="Calibri"/>
              </a:rPr>
              <a:t>Coding</a:t>
            </a:r>
            <a:endParaRPr sz="1283">
              <a:latin typeface="Calibri"/>
              <a:cs typeface="Calibri"/>
            </a:endParaRPr>
          </a:p>
        </p:txBody>
      </p:sp>
      <p:sp>
        <p:nvSpPr>
          <p:cNvPr id="11" name="object 11"/>
          <p:cNvSpPr/>
          <p:nvPr/>
        </p:nvSpPr>
        <p:spPr>
          <a:xfrm>
            <a:off x="7342983" y="2678040"/>
            <a:ext cx="752588" cy="992048"/>
          </a:xfrm>
          <a:custGeom>
            <a:avLst/>
            <a:gdLst/>
            <a:ahLst/>
            <a:cxnLst/>
            <a:rect l="l" t="t" r="r" b="b"/>
            <a:pathLst>
              <a:path w="1173479" h="1546860">
                <a:moveTo>
                  <a:pt x="0" y="195579"/>
                </a:moveTo>
                <a:lnTo>
                  <a:pt x="5168" y="150756"/>
                </a:lnTo>
                <a:lnTo>
                  <a:pt x="19890" y="109597"/>
                </a:lnTo>
                <a:lnTo>
                  <a:pt x="42987" y="73282"/>
                </a:lnTo>
                <a:lnTo>
                  <a:pt x="73282" y="42987"/>
                </a:lnTo>
                <a:lnTo>
                  <a:pt x="109597" y="19890"/>
                </a:lnTo>
                <a:lnTo>
                  <a:pt x="150756" y="5168"/>
                </a:lnTo>
                <a:lnTo>
                  <a:pt x="195579" y="0"/>
                </a:lnTo>
                <a:lnTo>
                  <a:pt x="977900" y="0"/>
                </a:lnTo>
                <a:lnTo>
                  <a:pt x="1022763" y="5168"/>
                </a:lnTo>
                <a:lnTo>
                  <a:pt x="1063937" y="19890"/>
                </a:lnTo>
                <a:lnTo>
                  <a:pt x="1100250" y="42987"/>
                </a:lnTo>
                <a:lnTo>
                  <a:pt x="1130532" y="73282"/>
                </a:lnTo>
                <a:lnTo>
                  <a:pt x="1153611" y="109597"/>
                </a:lnTo>
                <a:lnTo>
                  <a:pt x="1168317" y="150756"/>
                </a:lnTo>
                <a:lnTo>
                  <a:pt x="1173479" y="195579"/>
                </a:lnTo>
                <a:lnTo>
                  <a:pt x="1173479" y="1351279"/>
                </a:lnTo>
                <a:lnTo>
                  <a:pt x="1168317" y="1396143"/>
                </a:lnTo>
                <a:lnTo>
                  <a:pt x="1153611" y="1437317"/>
                </a:lnTo>
                <a:lnTo>
                  <a:pt x="1130532" y="1473630"/>
                </a:lnTo>
                <a:lnTo>
                  <a:pt x="1100250" y="1503912"/>
                </a:lnTo>
                <a:lnTo>
                  <a:pt x="1063937" y="1526991"/>
                </a:lnTo>
                <a:lnTo>
                  <a:pt x="1022763" y="1541697"/>
                </a:lnTo>
                <a:lnTo>
                  <a:pt x="977900" y="1546860"/>
                </a:lnTo>
                <a:lnTo>
                  <a:pt x="195579" y="1546860"/>
                </a:lnTo>
                <a:lnTo>
                  <a:pt x="150756" y="1541697"/>
                </a:lnTo>
                <a:lnTo>
                  <a:pt x="109597" y="1526991"/>
                </a:lnTo>
                <a:lnTo>
                  <a:pt x="73282" y="1503912"/>
                </a:lnTo>
                <a:lnTo>
                  <a:pt x="42987" y="1473630"/>
                </a:lnTo>
                <a:lnTo>
                  <a:pt x="19890" y="1437317"/>
                </a:lnTo>
                <a:lnTo>
                  <a:pt x="5168" y="1396143"/>
                </a:lnTo>
                <a:lnTo>
                  <a:pt x="0" y="1351279"/>
                </a:lnTo>
                <a:lnTo>
                  <a:pt x="0" y="195579"/>
                </a:lnTo>
                <a:close/>
              </a:path>
            </a:pathLst>
          </a:custGeom>
          <a:ln w="12700">
            <a:solidFill>
              <a:srgbClr val="000000"/>
            </a:solidFill>
          </a:ln>
        </p:spPr>
        <p:txBody>
          <a:bodyPr wrap="square" lIns="0" tIns="0" rIns="0" bIns="0" rtlCol="0"/>
          <a:lstStyle/>
          <a:p>
            <a:endParaRPr sz="1154"/>
          </a:p>
        </p:txBody>
      </p:sp>
      <p:sp>
        <p:nvSpPr>
          <p:cNvPr id="12" name="object 12"/>
          <p:cNvSpPr txBox="1"/>
          <p:nvPr/>
        </p:nvSpPr>
        <p:spPr>
          <a:xfrm>
            <a:off x="7452531" y="2919129"/>
            <a:ext cx="540821" cy="399507"/>
          </a:xfrm>
          <a:prstGeom prst="rect">
            <a:avLst/>
          </a:prstGeom>
        </p:spPr>
        <p:txBody>
          <a:bodyPr vert="horz" wrap="square" lIns="0" tIns="23620" rIns="0" bIns="0" rtlCol="0">
            <a:spAutoFit/>
          </a:bodyPr>
          <a:lstStyle/>
          <a:p>
            <a:pPr marL="1629" algn="ctr">
              <a:lnSpc>
                <a:spcPct val="100000"/>
              </a:lnSpc>
              <a:spcBef>
                <a:spcPts val="186"/>
              </a:spcBef>
            </a:pPr>
            <a:r>
              <a:rPr sz="1154" dirty="0">
                <a:latin typeface="Calibri"/>
                <a:cs typeface="Calibri"/>
              </a:rPr>
              <a:t>1.4</a:t>
            </a:r>
            <a:endParaRPr sz="1154">
              <a:latin typeface="Calibri"/>
              <a:cs typeface="Calibri"/>
            </a:endParaRPr>
          </a:p>
          <a:p>
            <a:pPr algn="ctr">
              <a:lnSpc>
                <a:spcPct val="100000"/>
              </a:lnSpc>
              <a:spcBef>
                <a:spcPts val="125"/>
              </a:spcBef>
            </a:pPr>
            <a:r>
              <a:rPr sz="1154" spc="-3" dirty="0">
                <a:latin typeface="Calibri"/>
                <a:cs typeface="Calibri"/>
              </a:rPr>
              <a:t>Finishing</a:t>
            </a:r>
            <a:endParaRPr sz="1154">
              <a:latin typeface="Calibri"/>
              <a:cs typeface="Calibri"/>
            </a:endParaRPr>
          </a:p>
        </p:txBody>
      </p:sp>
      <p:sp>
        <p:nvSpPr>
          <p:cNvPr id="13" name="object 13"/>
          <p:cNvSpPr/>
          <p:nvPr/>
        </p:nvSpPr>
        <p:spPr>
          <a:xfrm>
            <a:off x="4831098" y="2314452"/>
            <a:ext cx="2537949" cy="439417"/>
          </a:xfrm>
          <a:custGeom>
            <a:avLst/>
            <a:gdLst/>
            <a:ahLst/>
            <a:cxnLst/>
            <a:rect l="l" t="t" r="r" b="b"/>
            <a:pathLst>
              <a:path w="3957320" h="685164">
                <a:moveTo>
                  <a:pt x="1948688" y="6096"/>
                </a:moveTo>
                <a:lnTo>
                  <a:pt x="1937512" y="0"/>
                </a:lnTo>
                <a:lnTo>
                  <a:pt x="1933613" y="7251"/>
                </a:lnTo>
                <a:lnTo>
                  <a:pt x="70078" y="642962"/>
                </a:lnTo>
                <a:lnTo>
                  <a:pt x="59817" y="612902"/>
                </a:lnTo>
                <a:lnTo>
                  <a:pt x="0" y="673608"/>
                </a:lnTo>
                <a:lnTo>
                  <a:pt x="84455" y="685038"/>
                </a:lnTo>
                <a:lnTo>
                  <a:pt x="75603" y="659130"/>
                </a:lnTo>
                <a:lnTo>
                  <a:pt x="74193" y="655015"/>
                </a:lnTo>
                <a:lnTo>
                  <a:pt x="1924850" y="23558"/>
                </a:lnTo>
                <a:lnTo>
                  <a:pt x="1645958" y="542544"/>
                </a:lnTo>
                <a:lnTo>
                  <a:pt x="1617980" y="527431"/>
                </a:lnTo>
                <a:lnTo>
                  <a:pt x="1615440" y="612648"/>
                </a:lnTo>
                <a:lnTo>
                  <a:pt x="1685036" y="563626"/>
                </a:lnTo>
                <a:lnTo>
                  <a:pt x="1677733" y="559689"/>
                </a:lnTo>
                <a:lnTo>
                  <a:pt x="1657108" y="548563"/>
                </a:lnTo>
                <a:lnTo>
                  <a:pt x="1942541" y="17526"/>
                </a:lnTo>
                <a:lnTo>
                  <a:pt x="1945132" y="16637"/>
                </a:lnTo>
                <a:lnTo>
                  <a:pt x="1944306" y="14236"/>
                </a:lnTo>
                <a:lnTo>
                  <a:pt x="1948688" y="6096"/>
                </a:lnTo>
                <a:close/>
              </a:path>
              <a:path w="3957320" h="685164">
                <a:moveTo>
                  <a:pt x="2377440" y="597408"/>
                </a:moveTo>
                <a:lnTo>
                  <a:pt x="2369147" y="550164"/>
                </a:lnTo>
                <a:lnTo>
                  <a:pt x="2362708" y="513461"/>
                </a:lnTo>
                <a:lnTo>
                  <a:pt x="2337104" y="532472"/>
                </a:lnTo>
                <a:lnTo>
                  <a:pt x="1953260" y="14478"/>
                </a:lnTo>
                <a:lnTo>
                  <a:pt x="1943100" y="22098"/>
                </a:lnTo>
                <a:lnTo>
                  <a:pt x="2326970" y="540004"/>
                </a:lnTo>
                <a:lnTo>
                  <a:pt x="2301494" y="558927"/>
                </a:lnTo>
                <a:lnTo>
                  <a:pt x="2377440" y="597408"/>
                </a:lnTo>
                <a:close/>
              </a:path>
              <a:path w="3957320" h="685164">
                <a:moveTo>
                  <a:pt x="3957320" y="620268"/>
                </a:moveTo>
                <a:lnTo>
                  <a:pt x="3944188" y="607822"/>
                </a:lnTo>
                <a:lnTo>
                  <a:pt x="3895471" y="561606"/>
                </a:lnTo>
                <a:lnTo>
                  <a:pt x="3886225" y="592061"/>
                </a:lnTo>
                <a:lnTo>
                  <a:pt x="1965325" y="7112"/>
                </a:lnTo>
                <a:lnTo>
                  <a:pt x="1961515" y="19304"/>
                </a:lnTo>
                <a:lnTo>
                  <a:pt x="3882567" y="604139"/>
                </a:lnTo>
                <a:lnTo>
                  <a:pt x="3873373" y="634492"/>
                </a:lnTo>
                <a:lnTo>
                  <a:pt x="3957320" y="620268"/>
                </a:lnTo>
                <a:close/>
              </a:path>
            </a:pathLst>
          </a:custGeom>
          <a:solidFill>
            <a:srgbClr val="4471C4"/>
          </a:solidFill>
        </p:spPr>
        <p:txBody>
          <a:bodyPr wrap="square" lIns="0" tIns="0" rIns="0" bIns="0" rtlCol="0"/>
          <a:lstStyle/>
          <a:p>
            <a:endParaRPr sz="1154"/>
          </a:p>
        </p:txBody>
      </p:sp>
      <p:sp>
        <p:nvSpPr>
          <p:cNvPr id="14" name="object 14"/>
          <p:cNvSpPr txBox="1"/>
          <p:nvPr/>
        </p:nvSpPr>
        <p:spPr>
          <a:xfrm>
            <a:off x="4055704" y="3849683"/>
            <a:ext cx="816118" cy="2021022"/>
          </a:xfrm>
          <a:prstGeom prst="rect">
            <a:avLst/>
          </a:prstGeom>
          <a:ln w="12700">
            <a:solidFill>
              <a:srgbClr val="000000"/>
            </a:solidFill>
          </a:ln>
        </p:spPr>
        <p:txBody>
          <a:bodyPr vert="horz" wrap="square" lIns="0" tIns="3258" rIns="0" bIns="0" rtlCol="0">
            <a:spAutoFit/>
          </a:bodyPr>
          <a:lstStyle/>
          <a:p>
            <a:pPr>
              <a:lnSpc>
                <a:spcPct val="100000"/>
              </a:lnSpc>
              <a:spcBef>
                <a:spcPts val="26"/>
              </a:spcBef>
            </a:pPr>
            <a:endParaRPr sz="1058">
              <a:latin typeface="Times New Roman"/>
              <a:cs typeface="Times New Roman"/>
            </a:endParaRPr>
          </a:p>
          <a:p>
            <a:pPr marL="4479" algn="ctr">
              <a:lnSpc>
                <a:spcPct val="100000"/>
              </a:lnSpc>
            </a:pPr>
            <a:r>
              <a:rPr sz="898" spc="-6" dirty="0">
                <a:latin typeface="Calibri"/>
                <a:cs typeface="Calibri"/>
              </a:rPr>
              <a:t>1.1.1</a:t>
            </a:r>
            <a:endParaRPr sz="898">
              <a:latin typeface="Calibri"/>
              <a:cs typeface="Calibri"/>
            </a:endParaRPr>
          </a:p>
          <a:p>
            <a:pPr marL="113616" marR="105879" algn="ctr">
              <a:lnSpc>
                <a:spcPts val="1122"/>
              </a:lnSpc>
              <a:spcBef>
                <a:spcPts val="16"/>
              </a:spcBef>
            </a:pPr>
            <a:r>
              <a:rPr sz="898" spc="3" dirty="0">
                <a:latin typeface="Calibri"/>
                <a:cs typeface="Calibri"/>
              </a:rPr>
              <a:t>R</a:t>
            </a:r>
            <a:r>
              <a:rPr sz="898" spc="-3" dirty="0">
                <a:latin typeface="Calibri"/>
                <a:cs typeface="Calibri"/>
              </a:rPr>
              <a:t>e</a:t>
            </a:r>
            <a:r>
              <a:rPr sz="898" spc="-10" dirty="0">
                <a:latin typeface="Calibri"/>
                <a:cs typeface="Calibri"/>
              </a:rPr>
              <a:t>q</a:t>
            </a:r>
            <a:r>
              <a:rPr sz="898" spc="-13" dirty="0">
                <a:latin typeface="Calibri"/>
                <a:cs typeface="Calibri"/>
              </a:rPr>
              <a:t>u</a:t>
            </a:r>
            <a:r>
              <a:rPr sz="898" spc="3" dirty="0">
                <a:latin typeface="Calibri"/>
                <a:cs typeface="Calibri"/>
              </a:rPr>
              <a:t>i</a:t>
            </a:r>
            <a:r>
              <a:rPr sz="898" spc="-10" dirty="0">
                <a:latin typeface="Calibri"/>
                <a:cs typeface="Calibri"/>
              </a:rPr>
              <a:t>rm</a:t>
            </a:r>
            <a:r>
              <a:rPr sz="898" spc="13" dirty="0">
                <a:latin typeface="Calibri"/>
                <a:cs typeface="Calibri"/>
              </a:rPr>
              <a:t>e</a:t>
            </a:r>
            <a:r>
              <a:rPr sz="898" spc="-13" dirty="0">
                <a:latin typeface="Calibri"/>
                <a:cs typeface="Calibri"/>
              </a:rPr>
              <a:t>n</a:t>
            </a:r>
            <a:r>
              <a:rPr sz="898" spc="-10" dirty="0">
                <a:latin typeface="Calibri"/>
                <a:cs typeface="Calibri"/>
              </a:rPr>
              <a:t>t</a:t>
            </a:r>
            <a:r>
              <a:rPr sz="898" spc="-3" dirty="0">
                <a:latin typeface="Calibri"/>
                <a:cs typeface="Calibri"/>
              </a:rPr>
              <a:t>s  </a:t>
            </a:r>
            <a:r>
              <a:rPr sz="898" spc="-6" dirty="0">
                <a:latin typeface="Calibri"/>
                <a:cs typeface="Calibri"/>
              </a:rPr>
              <a:t>1.1.2</a:t>
            </a:r>
            <a:endParaRPr sz="898">
              <a:latin typeface="Calibri"/>
              <a:cs typeface="Calibri"/>
            </a:endParaRPr>
          </a:p>
          <a:p>
            <a:pPr marL="223160" marR="242706" algn="ctr">
              <a:lnSpc>
                <a:spcPts val="1616"/>
              </a:lnSpc>
              <a:spcBef>
                <a:spcPts val="87"/>
              </a:spcBef>
            </a:pPr>
            <a:r>
              <a:rPr sz="898" spc="-3" dirty="0">
                <a:latin typeface="Calibri"/>
                <a:cs typeface="Calibri"/>
              </a:rPr>
              <a:t>P</a:t>
            </a:r>
            <a:r>
              <a:rPr sz="898" spc="3" dirty="0">
                <a:latin typeface="Calibri"/>
                <a:cs typeface="Calibri"/>
              </a:rPr>
              <a:t>o</a:t>
            </a:r>
            <a:r>
              <a:rPr sz="898" spc="-10" dirty="0">
                <a:latin typeface="Calibri"/>
                <a:cs typeface="Calibri"/>
              </a:rPr>
              <a:t>li</a:t>
            </a:r>
            <a:r>
              <a:rPr sz="898" spc="3" dirty="0">
                <a:latin typeface="Calibri"/>
                <a:cs typeface="Calibri"/>
              </a:rPr>
              <a:t>c</a:t>
            </a:r>
            <a:r>
              <a:rPr sz="898" spc="-10" dirty="0">
                <a:latin typeface="Calibri"/>
                <a:cs typeface="Calibri"/>
              </a:rPr>
              <a:t>i</a:t>
            </a:r>
            <a:r>
              <a:rPr sz="898" spc="-3" dirty="0">
                <a:latin typeface="Calibri"/>
                <a:cs typeface="Calibri"/>
              </a:rPr>
              <a:t>es  </a:t>
            </a:r>
            <a:r>
              <a:rPr sz="898" spc="-6" dirty="0">
                <a:latin typeface="Calibri"/>
                <a:cs typeface="Calibri"/>
              </a:rPr>
              <a:t>1.1.3</a:t>
            </a:r>
            <a:endParaRPr sz="898">
              <a:latin typeface="Calibri"/>
              <a:cs typeface="Calibri"/>
            </a:endParaRPr>
          </a:p>
          <a:p>
            <a:pPr marL="144972" marR="108729" algn="ctr">
              <a:lnSpc>
                <a:spcPct val="102899"/>
              </a:lnSpc>
              <a:spcBef>
                <a:spcPts val="333"/>
              </a:spcBef>
            </a:pPr>
            <a:r>
              <a:rPr sz="898" dirty="0">
                <a:latin typeface="Calibri"/>
                <a:cs typeface="Calibri"/>
              </a:rPr>
              <a:t>Do</a:t>
            </a:r>
            <a:r>
              <a:rPr sz="898" spc="-10" dirty="0">
                <a:latin typeface="Calibri"/>
                <a:cs typeface="Calibri"/>
              </a:rPr>
              <a:t>i</a:t>
            </a:r>
            <a:r>
              <a:rPr sz="898" spc="-13" dirty="0">
                <a:latin typeface="Calibri"/>
                <a:cs typeface="Calibri"/>
              </a:rPr>
              <a:t>n</a:t>
            </a:r>
            <a:r>
              <a:rPr sz="898" spc="-3" dirty="0">
                <a:latin typeface="Calibri"/>
                <a:cs typeface="Calibri"/>
              </a:rPr>
              <a:t>g</a:t>
            </a:r>
            <a:r>
              <a:rPr sz="898" spc="-6" dirty="0">
                <a:latin typeface="Calibri"/>
                <a:cs typeface="Calibri"/>
              </a:rPr>
              <a:t> </a:t>
            </a:r>
            <a:r>
              <a:rPr sz="898" spc="13" dirty="0">
                <a:latin typeface="Calibri"/>
                <a:cs typeface="Calibri"/>
              </a:rPr>
              <a:t>S</a:t>
            </a:r>
            <a:r>
              <a:rPr sz="898" spc="-10" dirty="0">
                <a:latin typeface="Calibri"/>
                <a:cs typeface="Calibri"/>
              </a:rPr>
              <a:t>t</a:t>
            </a:r>
            <a:r>
              <a:rPr sz="898" spc="3" dirty="0">
                <a:latin typeface="Calibri"/>
                <a:cs typeface="Calibri"/>
              </a:rPr>
              <a:t>ud</a:t>
            </a:r>
            <a:r>
              <a:rPr sz="898" spc="-3" dirty="0">
                <a:latin typeface="Calibri"/>
                <a:cs typeface="Calibri"/>
              </a:rPr>
              <a:t>y  about </a:t>
            </a:r>
            <a:r>
              <a:rPr sz="898" spc="-6" dirty="0">
                <a:latin typeface="Calibri"/>
                <a:cs typeface="Calibri"/>
              </a:rPr>
              <a:t>the </a:t>
            </a:r>
            <a:r>
              <a:rPr sz="898" spc="-3" dirty="0">
                <a:latin typeface="Calibri"/>
                <a:cs typeface="Calibri"/>
              </a:rPr>
              <a:t> Project</a:t>
            </a:r>
            <a:endParaRPr sz="898">
              <a:latin typeface="Calibri"/>
              <a:cs typeface="Calibri"/>
            </a:endParaRPr>
          </a:p>
          <a:p>
            <a:pPr marL="27691" algn="ctr">
              <a:lnSpc>
                <a:spcPct val="100000"/>
              </a:lnSpc>
              <a:spcBef>
                <a:spcPts val="523"/>
              </a:spcBef>
            </a:pPr>
            <a:r>
              <a:rPr sz="898" spc="-6" dirty="0">
                <a:latin typeface="Calibri"/>
                <a:cs typeface="Calibri"/>
              </a:rPr>
              <a:t>1.1.4</a:t>
            </a:r>
            <a:endParaRPr sz="898">
              <a:latin typeface="Calibri"/>
              <a:cs typeface="Calibri"/>
            </a:endParaRPr>
          </a:p>
          <a:p>
            <a:pPr marL="232933" marR="199540" algn="ctr">
              <a:lnSpc>
                <a:spcPct val="103000"/>
              </a:lnSpc>
              <a:spcBef>
                <a:spcPts val="491"/>
              </a:spcBef>
            </a:pPr>
            <a:r>
              <a:rPr sz="898" spc="-6" dirty="0">
                <a:latin typeface="Calibri"/>
                <a:cs typeface="Calibri"/>
              </a:rPr>
              <a:t>Plan</a:t>
            </a:r>
            <a:r>
              <a:rPr sz="898" spc="-38" dirty="0">
                <a:latin typeface="Calibri"/>
                <a:cs typeface="Calibri"/>
              </a:rPr>
              <a:t> </a:t>
            </a:r>
            <a:r>
              <a:rPr sz="898" spc="-6" dirty="0">
                <a:latin typeface="Calibri"/>
                <a:cs typeface="Calibri"/>
              </a:rPr>
              <a:t>the </a:t>
            </a:r>
            <a:r>
              <a:rPr sz="898" spc="-196" dirty="0">
                <a:latin typeface="Calibri"/>
                <a:cs typeface="Calibri"/>
              </a:rPr>
              <a:t> </a:t>
            </a:r>
            <a:r>
              <a:rPr sz="898" spc="-3" dirty="0">
                <a:latin typeface="Calibri"/>
                <a:cs typeface="Calibri"/>
              </a:rPr>
              <a:t>Project</a:t>
            </a:r>
            <a:endParaRPr sz="898">
              <a:latin typeface="Calibri"/>
              <a:cs typeface="Calibri"/>
            </a:endParaRPr>
          </a:p>
        </p:txBody>
      </p:sp>
      <p:sp>
        <p:nvSpPr>
          <p:cNvPr id="15" name="object 15"/>
          <p:cNvSpPr txBox="1"/>
          <p:nvPr/>
        </p:nvSpPr>
        <p:spPr>
          <a:xfrm>
            <a:off x="7356829" y="3833393"/>
            <a:ext cx="816118" cy="2445764"/>
          </a:xfrm>
          <a:prstGeom prst="rect">
            <a:avLst/>
          </a:prstGeom>
          <a:ln w="12700">
            <a:solidFill>
              <a:srgbClr val="000000"/>
            </a:solidFill>
          </a:ln>
        </p:spPr>
        <p:txBody>
          <a:bodyPr vert="horz" wrap="square" lIns="0" tIns="2443" rIns="0" bIns="0" rtlCol="0">
            <a:spAutoFit/>
          </a:bodyPr>
          <a:lstStyle/>
          <a:p>
            <a:pPr>
              <a:lnSpc>
                <a:spcPct val="100000"/>
              </a:lnSpc>
              <a:spcBef>
                <a:spcPts val="19"/>
              </a:spcBef>
            </a:pPr>
            <a:endParaRPr sz="1283">
              <a:latin typeface="Times New Roman"/>
              <a:cs typeface="Times New Roman"/>
            </a:endParaRPr>
          </a:p>
          <a:p>
            <a:pPr marR="13846" algn="ctr">
              <a:lnSpc>
                <a:spcPct val="100000"/>
              </a:lnSpc>
            </a:pPr>
            <a:r>
              <a:rPr sz="898" spc="-6" dirty="0">
                <a:latin typeface="Calibri"/>
                <a:cs typeface="Calibri"/>
              </a:rPr>
              <a:t>1.4.1</a:t>
            </a:r>
            <a:endParaRPr sz="898">
              <a:latin typeface="Calibri"/>
              <a:cs typeface="Calibri"/>
            </a:endParaRPr>
          </a:p>
          <a:p>
            <a:pPr marL="136828" marR="149858" indent="24841" algn="ctr">
              <a:lnSpc>
                <a:spcPct val="110200"/>
              </a:lnSpc>
              <a:spcBef>
                <a:spcPts val="507"/>
              </a:spcBef>
            </a:pPr>
            <a:r>
              <a:rPr sz="898" spc="-3" dirty="0">
                <a:latin typeface="Calibri"/>
                <a:cs typeface="Calibri"/>
              </a:rPr>
              <a:t>Test </a:t>
            </a:r>
            <a:r>
              <a:rPr sz="898" spc="-10" dirty="0">
                <a:latin typeface="Calibri"/>
                <a:cs typeface="Calibri"/>
              </a:rPr>
              <a:t>the </a:t>
            </a:r>
            <a:r>
              <a:rPr sz="898" spc="-6" dirty="0">
                <a:latin typeface="Calibri"/>
                <a:cs typeface="Calibri"/>
              </a:rPr>
              <a:t> </a:t>
            </a:r>
            <a:r>
              <a:rPr sz="898" dirty="0">
                <a:latin typeface="Calibri"/>
                <a:cs typeface="Calibri"/>
              </a:rPr>
              <a:t>A</a:t>
            </a:r>
            <a:r>
              <a:rPr sz="898" spc="-13" dirty="0">
                <a:latin typeface="Calibri"/>
                <a:cs typeface="Calibri"/>
              </a:rPr>
              <a:t>pp</a:t>
            </a:r>
            <a:r>
              <a:rPr sz="898" spc="3" dirty="0">
                <a:latin typeface="Calibri"/>
                <a:cs typeface="Calibri"/>
              </a:rPr>
              <a:t>l</a:t>
            </a:r>
            <a:r>
              <a:rPr sz="898" spc="-10" dirty="0">
                <a:latin typeface="Calibri"/>
                <a:cs typeface="Calibri"/>
              </a:rPr>
              <a:t>i</a:t>
            </a:r>
            <a:r>
              <a:rPr sz="898" spc="3" dirty="0">
                <a:latin typeface="Calibri"/>
                <a:cs typeface="Calibri"/>
              </a:rPr>
              <a:t>c</a:t>
            </a:r>
            <a:r>
              <a:rPr sz="898" spc="-3" dirty="0">
                <a:latin typeface="Calibri"/>
                <a:cs typeface="Calibri"/>
              </a:rPr>
              <a:t>a</a:t>
            </a:r>
            <a:r>
              <a:rPr sz="898" spc="-10" dirty="0">
                <a:latin typeface="Calibri"/>
                <a:cs typeface="Calibri"/>
              </a:rPr>
              <a:t>ti</a:t>
            </a:r>
            <a:r>
              <a:rPr sz="898" spc="16" dirty="0">
                <a:latin typeface="Calibri"/>
                <a:cs typeface="Calibri"/>
              </a:rPr>
              <a:t>o</a:t>
            </a:r>
            <a:r>
              <a:rPr sz="898" spc="-3" dirty="0">
                <a:latin typeface="Calibri"/>
                <a:cs typeface="Calibri"/>
              </a:rPr>
              <a:t>n</a:t>
            </a:r>
            <a:endParaRPr sz="898">
              <a:latin typeface="Calibri"/>
              <a:cs typeface="Calibri"/>
            </a:endParaRPr>
          </a:p>
          <a:p>
            <a:pPr marR="13846" algn="ctr">
              <a:lnSpc>
                <a:spcPct val="100000"/>
              </a:lnSpc>
              <a:spcBef>
                <a:spcPts val="616"/>
              </a:spcBef>
            </a:pPr>
            <a:r>
              <a:rPr sz="898" spc="-6" dirty="0">
                <a:latin typeface="Calibri"/>
                <a:cs typeface="Calibri"/>
              </a:rPr>
              <a:t>1.4.2</a:t>
            </a:r>
            <a:endParaRPr sz="898">
              <a:latin typeface="Calibri"/>
              <a:cs typeface="Calibri"/>
            </a:endParaRPr>
          </a:p>
          <a:p>
            <a:pPr marL="123389" marR="133569" indent="23212" algn="ctr">
              <a:lnSpc>
                <a:spcPct val="110000"/>
              </a:lnSpc>
              <a:spcBef>
                <a:spcPts val="507"/>
              </a:spcBef>
            </a:pPr>
            <a:r>
              <a:rPr sz="898" spc="-10" dirty="0">
                <a:latin typeface="Calibri"/>
                <a:cs typeface="Calibri"/>
              </a:rPr>
              <a:t>E</a:t>
            </a:r>
            <a:r>
              <a:rPr sz="898" spc="-6" dirty="0">
                <a:latin typeface="Calibri"/>
                <a:cs typeface="Calibri"/>
              </a:rPr>
              <a:t>x</a:t>
            </a:r>
            <a:r>
              <a:rPr sz="898" dirty="0">
                <a:latin typeface="Calibri"/>
                <a:cs typeface="Calibri"/>
              </a:rPr>
              <a:t>p</a:t>
            </a:r>
            <a:r>
              <a:rPr sz="898" spc="-10" dirty="0">
                <a:latin typeface="Calibri"/>
                <a:cs typeface="Calibri"/>
              </a:rPr>
              <a:t>l</a:t>
            </a:r>
            <a:r>
              <a:rPr sz="898" dirty="0">
                <a:latin typeface="Calibri"/>
                <a:cs typeface="Calibri"/>
              </a:rPr>
              <a:t>a</a:t>
            </a:r>
            <a:r>
              <a:rPr sz="898" spc="6" dirty="0">
                <a:latin typeface="Calibri"/>
                <a:cs typeface="Calibri"/>
              </a:rPr>
              <a:t>i</a:t>
            </a:r>
            <a:r>
              <a:rPr sz="898" spc="-3" dirty="0">
                <a:latin typeface="Calibri"/>
                <a:cs typeface="Calibri"/>
              </a:rPr>
              <a:t>n</a:t>
            </a:r>
            <a:r>
              <a:rPr sz="898" spc="-10" dirty="0">
                <a:latin typeface="Calibri"/>
                <a:cs typeface="Calibri"/>
              </a:rPr>
              <a:t> </a:t>
            </a:r>
            <a:r>
              <a:rPr sz="898" spc="-3" dirty="0">
                <a:latin typeface="Calibri"/>
                <a:cs typeface="Calibri"/>
              </a:rPr>
              <a:t>a</a:t>
            </a:r>
            <a:r>
              <a:rPr sz="898" spc="3" dirty="0">
                <a:latin typeface="Calibri"/>
                <a:cs typeface="Calibri"/>
              </a:rPr>
              <a:t>n</a:t>
            </a:r>
            <a:r>
              <a:rPr sz="898" spc="-3" dirty="0">
                <a:latin typeface="Calibri"/>
                <a:cs typeface="Calibri"/>
              </a:rPr>
              <a:t>d  </a:t>
            </a:r>
            <a:r>
              <a:rPr sz="898" spc="-6" dirty="0">
                <a:latin typeface="Calibri"/>
                <a:cs typeface="Calibri"/>
              </a:rPr>
              <a:t>Fixed</a:t>
            </a:r>
            <a:r>
              <a:rPr sz="898" spc="-35" dirty="0">
                <a:latin typeface="Calibri"/>
                <a:cs typeface="Calibri"/>
              </a:rPr>
              <a:t> </a:t>
            </a:r>
            <a:r>
              <a:rPr sz="898" spc="-3" dirty="0">
                <a:latin typeface="Calibri"/>
                <a:cs typeface="Calibri"/>
              </a:rPr>
              <a:t>Errors</a:t>
            </a:r>
            <a:endParaRPr sz="898">
              <a:latin typeface="Calibri"/>
              <a:cs typeface="Calibri"/>
            </a:endParaRPr>
          </a:p>
          <a:p>
            <a:pPr marR="13846" algn="ctr">
              <a:lnSpc>
                <a:spcPct val="100000"/>
              </a:lnSpc>
              <a:spcBef>
                <a:spcPts val="619"/>
              </a:spcBef>
            </a:pPr>
            <a:r>
              <a:rPr sz="898" spc="-6" dirty="0">
                <a:latin typeface="Calibri"/>
                <a:cs typeface="Calibri"/>
              </a:rPr>
              <a:t>1.4.3</a:t>
            </a:r>
            <a:endParaRPr sz="898">
              <a:latin typeface="Calibri"/>
              <a:cs typeface="Calibri"/>
            </a:endParaRPr>
          </a:p>
          <a:p>
            <a:pPr marL="148637" marR="138049" indent="814" algn="ctr">
              <a:lnSpc>
                <a:spcPct val="108600"/>
              </a:lnSpc>
              <a:spcBef>
                <a:spcPts val="539"/>
              </a:spcBef>
            </a:pPr>
            <a:r>
              <a:rPr sz="898" spc="-3" dirty="0">
                <a:latin typeface="Calibri"/>
                <a:cs typeface="Calibri"/>
              </a:rPr>
              <a:t>Finish </a:t>
            </a:r>
            <a:r>
              <a:rPr sz="898" spc="-6" dirty="0">
                <a:latin typeface="Calibri"/>
                <a:cs typeface="Calibri"/>
              </a:rPr>
              <a:t>the </a:t>
            </a:r>
            <a:r>
              <a:rPr sz="898" spc="-3" dirty="0">
                <a:latin typeface="Calibri"/>
                <a:cs typeface="Calibri"/>
              </a:rPr>
              <a:t> </a:t>
            </a:r>
            <a:r>
              <a:rPr sz="898" dirty="0">
                <a:latin typeface="Calibri"/>
                <a:cs typeface="Calibri"/>
              </a:rPr>
              <a:t>A</a:t>
            </a:r>
            <a:r>
              <a:rPr sz="898" spc="-13" dirty="0">
                <a:latin typeface="Calibri"/>
                <a:cs typeface="Calibri"/>
              </a:rPr>
              <a:t>pp</a:t>
            </a:r>
            <a:r>
              <a:rPr sz="898" spc="3" dirty="0">
                <a:latin typeface="Calibri"/>
                <a:cs typeface="Calibri"/>
              </a:rPr>
              <a:t>l</a:t>
            </a:r>
            <a:r>
              <a:rPr sz="898" spc="-10" dirty="0">
                <a:latin typeface="Calibri"/>
                <a:cs typeface="Calibri"/>
              </a:rPr>
              <a:t>i</a:t>
            </a:r>
            <a:r>
              <a:rPr sz="898" spc="3" dirty="0">
                <a:latin typeface="Calibri"/>
                <a:cs typeface="Calibri"/>
              </a:rPr>
              <a:t>c</a:t>
            </a:r>
            <a:r>
              <a:rPr sz="898" spc="-3" dirty="0">
                <a:latin typeface="Calibri"/>
                <a:cs typeface="Calibri"/>
              </a:rPr>
              <a:t>a</a:t>
            </a:r>
            <a:r>
              <a:rPr sz="898" spc="-10" dirty="0">
                <a:latin typeface="Calibri"/>
                <a:cs typeface="Calibri"/>
              </a:rPr>
              <a:t>ti</a:t>
            </a:r>
            <a:r>
              <a:rPr sz="898" spc="16" dirty="0">
                <a:latin typeface="Calibri"/>
                <a:cs typeface="Calibri"/>
              </a:rPr>
              <a:t>o</a:t>
            </a:r>
            <a:r>
              <a:rPr sz="898" spc="-3" dirty="0">
                <a:latin typeface="Calibri"/>
                <a:cs typeface="Calibri"/>
              </a:rPr>
              <a:t>n</a:t>
            </a:r>
            <a:endParaRPr sz="898">
              <a:latin typeface="Calibri"/>
              <a:cs typeface="Calibri"/>
            </a:endParaRPr>
          </a:p>
          <a:p>
            <a:pPr marL="31356" algn="ctr">
              <a:lnSpc>
                <a:spcPct val="100000"/>
              </a:lnSpc>
              <a:spcBef>
                <a:spcPts val="632"/>
              </a:spcBef>
            </a:pPr>
            <a:r>
              <a:rPr sz="898" spc="-6" dirty="0">
                <a:latin typeface="Calibri"/>
                <a:cs typeface="Calibri"/>
              </a:rPr>
              <a:t>1.4.4</a:t>
            </a:r>
            <a:endParaRPr sz="898">
              <a:latin typeface="Calibri"/>
              <a:cs typeface="Calibri"/>
            </a:endParaRPr>
          </a:p>
          <a:p>
            <a:pPr marL="148637" marR="138049" indent="26062" algn="ctr">
              <a:lnSpc>
                <a:spcPct val="110000"/>
              </a:lnSpc>
              <a:spcBef>
                <a:spcPts val="507"/>
              </a:spcBef>
            </a:pPr>
            <a:r>
              <a:rPr sz="898" spc="-3" dirty="0">
                <a:latin typeface="Calibri"/>
                <a:cs typeface="Calibri"/>
              </a:rPr>
              <a:t>Install </a:t>
            </a:r>
            <a:r>
              <a:rPr sz="898" spc="-6" dirty="0">
                <a:latin typeface="Calibri"/>
                <a:cs typeface="Calibri"/>
              </a:rPr>
              <a:t>the </a:t>
            </a:r>
            <a:r>
              <a:rPr sz="898" spc="-3" dirty="0">
                <a:latin typeface="Calibri"/>
                <a:cs typeface="Calibri"/>
              </a:rPr>
              <a:t> </a:t>
            </a:r>
            <a:r>
              <a:rPr sz="898" dirty="0">
                <a:latin typeface="Calibri"/>
                <a:cs typeface="Calibri"/>
              </a:rPr>
              <a:t>A</a:t>
            </a:r>
            <a:r>
              <a:rPr sz="898" spc="-13" dirty="0">
                <a:latin typeface="Calibri"/>
                <a:cs typeface="Calibri"/>
              </a:rPr>
              <a:t>pp</a:t>
            </a:r>
            <a:r>
              <a:rPr sz="898" spc="3" dirty="0">
                <a:latin typeface="Calibri"/>
                <a:cs typeface="Calibri"/>
              </a:rPr>
              <a:t>l</a:t>
            </a:r>
            <a:r>
              <a:rPr sz="898" spc="-10" dirty="0">
                <a:latin typeface="Calibri"/>
                <a:cs typeface="Calibri"/>
              </a:rPr>
              <a:t>i</a:t>
            </a:r>
            <a:r>
              <a:rPr sz="898" spc="3" dirty="0">
                <a:latin typeface="Calibri"/>
                <a:cs typeface="Calibri"/>
              </a:rPr>
              <a:t>c</a:t>
            </a:r>
            <a:r>
              <a:rPr sz="898" spc="-3" dirty="0">
                <a:latin typeface="Calibri"/>
                <a:cs typeface="Calibri"/>
              </a:rPr>
              <a:t>a</a:t>
            </a:r>
            <a:r>
              <a:rPr sz="898" spc="-10" dirty="0">
                <a:latin typeface="Calibri"/>
                <a:cs typeface="Calibri"/>
              </a:rPr>
              <a:t>ti</a:t>
            </a:r>
            <a:r>
              <a:rPr sz="898" spc="16" dirty="0">
                <a:latin typeface="Calibri"/>
                <a:cs typeface="Calibri"/>
              </a:rPr>
              <a:t>o</a:t>
            </a:r>
            <a:r>
              <a:rPr sz="898" spc="-3" dirty="0">
                <a:latin typeface="Calibri"/>
                <a:cs typeface="Calibri"/>
              </a:rPr>
              <a:t>n</a:t>
            </a:r>
            <a:endParaRPr sz="898">
              <a:latin typeface="Calibri"/>
              <a:cs typeface="Calibri"/>
            </a:endParaRPr>
          </a:p>
        </p:txBody>
      </p:sp>
      <p:sp>
        <p:nvSpPr>
          <p:cNvPr id="16" name="object 16"/>
          <p:cNvSpPr txBox="1"/>
          <p:nvPr/>
        </p:nvSpPr>
        <p:spPr>
          <a:xfrm>
            <a:off x="6322428" y="3838688"/>
            <a:ext cx="816118" cy="1952542"/>
          </a:xfrm>
          <a:prstGeom prst="rect">
            <a:avLst/>
          </a:prstGeom>
          <a:ln w="12700">
            <a:solidFill>
              <a:srgbClr val="000000"/>
            </a:solidFill>
          </a:ln>
        </p:spPr>
        <p:txBody>
          <a:bodyPr vert="horz" wrap="square" lIns="0" tIns="83078" rIns="0" bIns="0" rtlCol="0">
            <a:spAutoFit/>
          </a:bodyPr>
          <a:lstStyle/>
          <a:p>
            <a:pPr marR="14253" algn="ctr">
              <a:lnSpc>
                <a:spcPct val="100000"/>
              </a:lnSpc>
              <a:spcBef>
                <a:spcPts val="654"/>
              </a:spcBef>
            </a:pPr>
            <a:r>
              <a:rPr sz="898" spc="-6" dirty="0">
                <a:latin typeface="Calibri"/>
                <a:cs typeface="Calibri"/>
              </a:rPr>
              <a:t>1.3.1</a:t>
            </a:r>
            <a:endParaRPr sz="898">
              <a:latin typeface="Calibri"/>
              <a:cs typeface="Calibri"/>
            </a:endParaRPr>
          </a:p>
          <a:p>
            <a:pPr marL="87961" marR="75337" algn="ctr">
              <a:lnSpc>
                <a:spcPct val="102899"/>
              </a:lnSpc>
              <a:spcBef>
                <a:spcPts val="491"/>
              </a:spcBef>
            </a:pPr>
            <a:r>
              <a:rPr sz="898" spc="-6" dirty="0">
                <a:latin typeface="Calibri"/>
                <a:cs typeface="Calibri"/>
              </a:rPr>
              <a:t>Dividing Tasks </a:t>
            </a:r>
            <a:r>
              <a:rPr sz="898" spc="-196" dirty="0">
                <a:latin typeface="Calibri"/>
                <a:cs typeface="Calibri"/>
              </a:rPr>
              <a:t> </a:t>
            </a:r>
            <a:r>
              <a:rPr sz="898" spc="-6" dirty="0">
                <a:latin typeface="Calibri"/>
                <a:cs typeface="Calibri"/>
              </a:rPr>
              <a:t>1.3.2</a:t>
            </a:r>
            <a:endParaRPr sz="898">
              <a:latin typeface="Calibri"/>
              <a:cs typeface="Calibri"/>
            </a:endParaRPr>
          </a:p>
          <a:p>
            <a:pPr marL="132756" marR="118503" indent="-2851" algn="ctr">
              <a:lnSpc>
                <a:spcPct val="102099"/>
              </a:lnSpc>
              <a:spcBef>
                <a:spcPts val="503"/>
              </a:spcBef>
            </a:pPr>
            <a:r>
              <a:rPr sz="898" spc="-6" dirty="0">
                <a:latin typeface="Calibri"/>
                <a:cs typeface="Calibri"/>
              </a:rPr>
              <a:t>Coding </a:t>
            </a:r>
            <a:r>
              <a:rPr sz="898" spc="-10" dirty="0">
                <a:latin typeface="Calibri"/>
                <a:cs typeface="Calibri"/>
              </a:rPr>
              <a:t>the </a:t>
            </a:r>
            <a:r>
              <a:rPr sz="898" spc="-6" dirty="0">
                <a:latin typeface="Calibri"/>
                <a:cs typeface="Calibri"/>
              </a:rPr>
              <a:t> Functions</a:t>
            </a:r>
            <a:r>
              <a:rPr sz="898" spc="-35" dirty="0">
                <a:latin typeface="Calibri"/>
                <a:cs typeface="Calibri"/>
              </a:rPr>
              <a:t> </a:t>
            </a:r>
            <a:r>
              <a:rPr sz="898" dirty="0">
                <a:latin typeface="Calibri"/>
                <a:cs typeface="Calibri"/>
              </a:rPr>
              <a:t>in </a:t>
            </a:r>
            <a:r>
              <a:rPr sz="898" spc="-196" dirty="0">
                <a:latin typeface="Calibri"/>
                <a:cs typeface="Calibri"/>
              </a:rPr>
              <a:t> </a:t>
            </a:r>
            <a:r>
              <a:rPr sz="898" spc="-6" dirty="0">
                <a:latin typeface="Calibri"/>
                <a:cs typeface="Calibri"/>
              </a:rPr>
              <a:t>all</a:t>
            </a:r>
            <a:r>
              <a:rPr sz="898" spc="-13" dirty="0">
                <a:latin typeface="Calibri"/>
                <a:cs typeface="Calibri"/>
              </a:rPr>
              <a:t> </a:t>
            </a:r>
            <a:r>
              <a:rPr sz="898" spc="-3" dirty="0">
                <a:latin typeface="Calibri"/>
                <a:cs typeface="Calibri"/>
              </a:rPr>
              <a:t>Tasks</a:t>
            </a:r>
            <a:endParaRPr sz="898">
              <a:latin typeface="Calibri"/>
              <a:cs typeface="Calibri"/>
            </a:endParaRPr>
          </a:p>
          <a:p>
            <a:pPr marR="14253" algn="ctr">
              <a:lnSpc>
                <a:spcPct val="100000"/>
              </a:lnSpc>
              <a:spcBef>
                <a:spcPts val="523"/>
              </a:spcBef>
            </a:pPr>
            <a:r>
              <a:rPr sz="898" spc="-6" dirty="0">
                <a:latin typeface="Calibri"/>
                <a:cs typeface="Calibri"/>
              </a:rPr>
              <a:t>1.3.3</a:t>
            </a:r>
            <a:endParaRPr sz="898">
              <a:latin typeface="Calibri"/>
              <a:cs typeface="Calibri"/>
            </a:endParaRPr>
          </a:p>
          <a:p>
            <a:pPr marL="78187" marR="65563" algn="ctr">
              <a:lnSpc>
                <a:spcPct val="102899"/>
              </a:lnSpc>
              <a:spcBef>
                <a:spcPts val="494"/>
              </a:spcBef>
            </a:pPr>
            <a:r>
              <a:rPr sz="898" spc="-10" dirty="0">
                <a:latin typeface="Calibri"/>
                <a:cs typeface="Calibri"/>
              </a:rPr>
              <a:t>T</a:t>
            </a:r>
            <a:r>
              <a:rPr sz="898" spc="-3" dirty="0">
                <a:latin typeface="Calibri"/>
                <a:cs typeface="Calibri"/>
              </a:rPr>
              <a:t>e</a:t>
            </a:r>
            <a:r>
              <a:rPr sz="898" spc="3" dirty="0">
                <a:latin typeface="Calibri"/>
                <a:cs typeface="Calibri"/>
              </a:rPr>
              <a:t>s</a:t>
            </a:r>
            <a:r>
              <a:rPr sz="898" spc="-3" dirty="0">
                <a:latin typeface="Calibri"/>
                <a:cs typeface="Calibri"/>
              </a:rPr>
              <a:t>t</a:t>
            </a:r>
            <a:r>
              <a:rPr sz="898" spc="-10" dirty="0">
                <a:latin typeface="Calibri"/>
                <a:cs typeface="Calibri"/>
              </a:rPr>
              <a:t> </a:t>
            </a:r>
            <a:r>
              <a:rPr sz="898" spc="-3" dirty="0">
                <a:latin typeface="Calibri"/>
                <a:cs typeface="Calibri"/>
              </a:rPr>
              <a:t>F</a:t>
            </a:r>
            <a:r>
              <a:rPr sz="898" spc="3" dirty="0">
                <a:latin typeface="Calibri"/>
                <a:cs typeface="Calibri"/>
              </a:rPr>
              <a:t>u</a:t>
            </a:r>
            <a:r>
              <a:rPr sz="898" spc="-13" dirty="0">
                <a:latin typeface="Calibri"/>
                <a:cs typeface="Calibri"/>
              </a:rPr>
              <a:t>n</a:t>
            </a:r>
            <a:r>
              <a:rPr sz="898" spc="3" dirty="0">
                <a:latin typeface="Calibri"/>
                <a:cs typeface="Calibri"/>
              </a:rPr>
              <a:t>ct</a:t>
            </a:r>
            <a:r>
              <a:rPr sz="898" spc="-10" dirty="0">
                <a:latin typeface="Calibri"/>
                <a:cs typeface="Calibri"/>
              </a:rPr>
              <a:t>i</a:t>
            </a:r>
            <a:r>
              <a:rPr sz="898" dirty="0">
                <a:latin typeface="Calibri"/>
                <a:cs typeface="Calibri"/>
              </a:rPr>
              <a:t>o</a:t>
            </a:r>
            <a:r>
              <a:rPr sz="898" spc="-13" dirty="0">
                <a:latin typeface="Calibri"/>
                <a:cs typeface="Calibri"/>
              </a:rPr>
              <a:t>n</a:t>
            </a:r>
            <a:r>
              <a:rPr sz="898" spc="-3" dirty="0">
                <a:latin typeface="Calibri"/>
                <a:cs typeface="Calibri"/>
              </a:rPr>
              <a:t>s  </a:t>
            </a:r>
            <a:r>
              <a:rPr sz="898" spc="-6" dirty="0">
                <a:latin typeface="Calibri"/>
                <a:cs typeface="Calibri"/>
              </a:rPr>
              <a:t>1.3.4</a:t>
            </a:r>
            <a:endParaRPr sz="898">
              <a:latin typeface="Calibri"/>
              <a:cs typeface="Calibri"/>
            </a:endParaRPr>
          </a:p>
          <a:p>
            <a:pPr marL="113209" marR="101806" algn="ctr">
              <a:lnSpc>
                <a:spcPct val="102899"/>
              </a:lnSpc>
              <a:spcBef>
                <a:spcPts val="491"/>
              </a:spcBef>
            </a:pPr>
            <a:r>
              <a:rPr sz="898" dirty="0">
                <a:latin typeface="Calibri"/>
                <a:cs typeface="Calibri"/>
              </a:rPr>
              <a:t>I</a:t>
            </a:r>
            <a:r>
              <a:rPr sz="898" spc="-13" dirty="0">
                <a:latin typeface="Calibri"/>
                <a:cs typeface="Calibri"/>
              </a:rPr>
              <a:t>n</a:t>
            </a:r>
            <a:r>
              <a:rPr sz="898" spc="-10" dirty="0">
                <a:latin typeface="Calibri"/>
                <a:cs typeface="Calibri"/>
              </a:rPr>
              <a:t>t</a:t>
            </a:r>
            <a:r>
              <a:rPr sz="898" spc="-3" dirty="0">
                <a:latin typeface="Calibri"/>
                <a:cs typeface="Calibri"/>
              </a:rPr>
              <a:t>erfa</a:t>
            </a:r>
            <a:r>
              <a:rPr sz="898" spc="3" dirty="0">
                <a:latin typeface="Calibri"/>
                <a:cs typeface="Calibri"/>
              </a:rPr>
              <a:t>c</a:t>
            </a:r>
            <a:r>
              <a:rPr sz="898" spc="-3" dirty="0">
                <a:latin typeface="Calibri"/>
                <a:cs typeface="Calibri"/>
              </a:rPr>
              <a:t>e </a:t>
            </a:r>
            <a:r>
              <a:rPr sz="898" spc="3" dirty="0">
                <a:latin typeface="Calibri"/>
                <a:cs typeface="Calibri"/>
              </a:rPr>
              <a:t>t</a:t>
            </a:r>
            <a:r>
              <a:rPr sz="898" spc="-13" dirty="0">
                <a:latin typeface="Calibri"/>
                <a:cs typeface="Calibri"/>
              </a:rPr>
              <a:t>h</a:t>
            </a:r>
            <a:r>
              <a:rPr sz="898" spc="-3" dirty="0">
                <a:latin typeface="Calibri"/>
                <a:cs typeface="Calibri"/>
              </a:rPr>
              <a:t>e  Application</a:t>
            </a:r>
            <a:endParaRPr sz="898">
              <a:latin typeface="Calibri"/>
              <a:cs typeface="Calibri"/>
            </a:endParaRPr>
          </a:p>
        </p:txBody>
      </p:sp>
      <p:sp>
        <p:nvSpPr>
          <p:cNvPr id="17" name="object 17"/>
          <p:cNvSpPr txBox="1"/>
          <p:nvPr/>
        </p:nvSpPr>
        <p:spPr>
          <a:xfrm>
            <a:off x="5155265" y="3838688"/>
            <a:ext cx="816118" cy="2374866"/>
          </a:xfrm>
          <a:prstGeom prst="rect">
            <a:avLst/>
          </a:prstGeom>
          <a:ln w="12700">
            <a:solidFill>
              <a:srgbClr val="000000"/>
            </a:solidFill>
          </a:ln>
        </p:spPr>
        <p:txBody>
          <a:bodyPr vert="horz" wrap="square" lIns="0" tIns="29322" rIns="0" bIns="0" rtlCol="0">
            <a:spAutoFit/>
          </a:bodyPr>
          <a:lstStyle/>
          <a:p>
            <a:pPr marL="8145" algn="ctr">
              <a:lnSpc>
                <a:spcPct val="100000"/>
              </a:lnSpc>
              <a:spcBef>
                <a:spcPts val="231"/>
              </a:spcBef>
            </a:pPr>
            <a:r>
              <a:rPr sz="1026" dirty="0">
                <a:latin typeface="Calibri"/>
                <a:cs typeface="Calibri"/>
              </a:rPr>
              <a:t>1.2.1</a:t>
            </a:r>
            <a:endParaRPr sz="1026">
              <a:latin typeface="Calibri"/>
              <a:cs typeface="Calibri"/>
            </a:endParaRPr>
          </a:p>
          <a:p>
            <a:pPr marL="7330" algn="ctr">
              <a:lnSpc>
                <a:spcPct val="100000"/>
              </a:lnSpc>
              <a:spcBef>
                <a:spcPts val="115"/>
              </a:spcBef>
            </a:pPr>
            <a:r>
              <a:rPr sz="898" spc="-3" dirty="0">
                <a:latin typeface="Calibri"/>
                <a:cs typeface="Calibri"/>
              </a:rPr>
              <a:t>Procurements</a:t>
            </a:r>
            <a:endParaRPr sz="898">
              <a:latin typeface="Calibri"/>
              <a:cs typeface="Calibri"/>
            </a:endParaRPr>
          </a:p>
          <a:p>
            <a:pPr marL="35836" algn="ctr">
              <a:lnSpc>
                <a:spcPct val="100000"/>
              </a:lnSpc>
              <a:spcBef>
                <a:spcPts val="625"/>
              </a:spcBef>
            </a:pPr>
            <a:r>
              <a:rPr sz="1026" dirty="0">
                <a:latin typeface="Calibri"/>
                <a:cs typeface="Calibri"/>
              </a:rPr>
              <a:t>1.2.2</a:t>
            </a:r>
            <a:endParaRPr sz="1026">
              <a:latin typeface="Calibri"/>
              <a:cs typeface="Calibri"/>
            </a:endParaRPr>
          </a:p>
          <a:p>
            <a:pPr marL="146194" marR="135605" algn="ctr">
              <a:lnSpc>
                <a:spcPct val="108800"/>
              </a:lnSpc>
              <a:spcBef>
                <a:spcPts val="16"/>
              </a:spcBef>
            </a:pPr>
            <a:r>
              <a:rPr sz="1026" spc="-3" dirty="0">
                <a:latin typeface="Calibri"/>
                <a:cs typeface="Calibri"/>
              </a:rPr>
              <a:t>Op</a:t>
            </a:r>
            <a:r>
              <a:rPr sz="1026" spc="-10" dirty="0">
                <a:latin typeface="Calibri"/>
                <a:cs typeface="Calibri"/>
              </a:rPr>
              <a:t>e</a:t>
            </a:r>
            <a:r>
              <a:rPr sz="1026" spc="-6" dirty="0">
                <a:latin typeface="Calibri"/>
                <a:cs typeface="Calibri"/>
              </a:rPr>
              <a:t>r</a:t>
            </a:r>
            <a:r>
              <a:rPr sz="1026" dirty="0">
                <a:latin typeface="Calibri"/>
                <a:cs typeface="Calibri"/>
              </a:rPr>
              <a:t>a</a:t>
            </a:r>
            <a:r>
              <a:rPr sz="1026" spc="-10" dirty="0">
                <a:latin typeface="Calibri"/>
                <a:cs typeface="Calibri"/>
              </a:rPr>
              <a:t>t</a:t>
            </a:r>
            <a:r>
              <a:rPr sz="1026" spc="-6" dirty="0">
                <a:latin typeface="Calibri"/>
                <a:cs typeface="Calibri"/>
              </a:rPr>
              <a:t>i</a:t>
            </a:r>
            <a:r>
              <a:rPr sz="1026" spc="-3" dirty="0">
                <a:latin typeface="Calibri"/>
                <a:cs typeface="Calibri"/>
              </a:rPr>
              <a:t>ng  System</a:t>
            </a:r>
            <a:endParaRPr sz="1026">
              <a:latin typeface="Calibri"/>
              <a:cs typeface="Calibri"/>
            </a:endParaRPr>
          </a:p>
          <a:p>
            <a:pPr marL="8145" algn="ctr">
              <a:lnSpc>
                <a:spcPct val="100000"/>
              </a:lnSpc>
              <a:spcBef>
                <a:spcPts val="648"/>
              </a:spcBef>
            </a:pPr>
            <a:r>
              <a:rPr sz="1026" dirty="0">
                <a:latin typeface="Calibri"/>
                <a:cs typeface="Calibri"/>
              </a:rPr>
              <a:t>1.2.3</a:t>
            </a:r>
            <a:endParaRPr sz="1026">
              <a:latin typeface="Calibri"/>
              <a:cs typeface="Calibri"/>
            </a:endParaRPr>
          </a:p>
          <a:p>
            <a:pPr marL="208907" marR="194247" indent="25248" algn="ctr">
              <a:lnSpc>
                <a:spcPct val="110000"/>
              </a:lnSpc>
              <a:spcBef>
                <a:spcPts val="510"/>
              </a:spcBef>
            </a:pPr>
            <a:r>
              <a:rPr sz="1026" spc="3" dirty="0">
                <a:latin typeface="Calibri"/>
                <a:cs typeface="Calibri"/>
              </a:rPr>
              <a:t>T</a:t>
            </a:r>
            <a:r>
              <a:rPr sz="1026" spc="-6" dirty="0">
                <a:latin typeface="Calibri"/>
                <a:cs typeface="Calibri"/>
              </a:rPr>
              <a:t>e</a:t>
            </a:r>
            <a:r>
              <a:rPr sz="1026" spc="-3" dirty="0">
                <a:latin typeface="Calibri"/>
                <a:cs typeface="Calibri"/>
              </a:rPr>
              <a:t>s</a:t>
            </a:r>
            <a:r>
              <a:rPr sz="1026" spc="-13" dirty="0">
                <a:latin typeface="Calibri"/>
                <a:cs typeface="Calibri"/>
              </a:rPr>
              <a:t>t</a:t>
            </a:r>
            <a:r>
              <a:rPr sz="1026" spc="-6" dirty="0">
                <a:latin typeface="Calibri"/>
                <a:cs typeface="Calibri"/>
              </a:rPr>
              <a:t>i</a:t>
            </a:r>
            <a:r>
              <a:rPr sz="1026" spc="-3" dirty="0">
                <a:latin typeface="Calibri"/>
                <a:cs typeface="Calibri"/>
              </a:rPr>
              <a:t>ng  </a:t>
            </a:r>
            <a:r>
              <a:rPr sz="1026" spc="-6" dirty="0">
                <a:latin typeface="Calibri"/>
                <a:cs typeface="Calibri"/>
              </a:rPr>
              <a:t>Device</a:t>
            </a:r>
            <a:r>
              <a:rPr sz="1026" dirty="0">
                <a:latin typeface="Calibri"/>
                <a:cs typeface="Calibri"/>
              </a:rPr>
              <a:t>s</a:t>
            </a:r>
            <a:endParaRPr sz="1026">
              <a:latin typeface="Calibri"/>
              <a:cs typeface="Calibri"/>
            </a:endParaRPr>
          </a:p>
          <a:p>
            <a:pPr marL="8145" algn="ctr">
              <a:lnSpc>
                <a:spcPct val="100000"/>
              </a:lnSpc>
              <a:spcBef>
                <a:spcPts val="628"/>
              </a:spcBef>
            </a:pPr>
            <a:r>
              <a:rPr sz="1026" dirty="0">
                <a:latin typeface="Calibri"/>
                <a:cs typeface="Calibri"/>
              </a:rPr>
              <a:t>1.2.4</a:t>
            </a:r>
            <a:endParaRPr sz="1026">
              <a:latin typeface="Calibri"/>
              <a:cs typeface="Calibri"/>
            </a:endParaRPr>
          </a:p>
          <a:p>
            <a:pPr marL="97327" marR="85110" indent="1222" algn="ctr">
              <a:lnSpc>
                <a:spcPct val="110000"/>
              </a:lnSpc>
              <a:spcBef>
                <a:spcPts val="510"/>
              </a:spcBef>
            </a:pPr>
            <a:r>
              <a:rPr sz="1026" dirty="0">
                <a:latin typeface="Calibri"/>
                <a:cs typeface="Calibri"/>
              </a:rPr>
              <a:t>Alarms and </a:t>
            </a:r>
            <a:r>
              <a:rPr sz="1026" spc="-224" dirty="0">
                <a:latin typeface="Calibri"/>
                <a:cs typeface="Calibri"/>
              </a:rPr>
              <a:t> </a:t>
            </a:r>
            <a:r>
              <a:rPr sz="1026" spc="-3" dirty="0">
                <a:latin typeface="Calibri"/>
                <a:cs typeface="Calibri"/>
              </a:rPr>
              <a:t>s</a:t>
            </a:r>
            <a:r>
              <a:rPr sz="1026" spc="-6" dirty="0">
                <a:latin typeface="Calibri"/>
                <a:cs typeface="Calibri"/>
              </a:rPr>
              <a:t>urveill</a:t>
            </a:r>
            <a:r>
              <a:rPr sz="1026" dirty="0">
                <a:latin typeface="Calibri"/>
                <a:cs typeface="Calibri"/>
              </a:rPr>
              <a:t>a</a:t>
            </a:r>
            <a:r>
              <a:rPr sz="1026" spc="10" dirty="0">
                <a:latin typeface="Calibri"/>
                <a:cs typeface="Calibri"/>
              </a:rPr>
              <a:t>n</a:t>
            </a:r>
            <a:r>
              <a:rPr sz="1026" spc="-6" dirty="0">
                <a:latin typeface="Calibri"/>
                <a:cs typeface="Calibri"/>
              </a:rPr>
              <a:t>c</a:t>
            </a:r>
            <a:r>
              <a:rPr sz="1026" dirty="0">
                <a:latin typeface="Calibri"/>
                <a:cs typeface="Calibri"/>
              </a:rPr>
              <a:t>e  cameras</a:t>
            </a:r>
            <a:endParaRPr sz="1026">
              <a:latin typeface="Calibri"/>
              <a:cs typeface="Calibri"/>
            </a:endParaRPr>
          </a:p>
        </p:txBody>
      </p:sp>
      <p:sp>
        <p:nvSpPr>
          <p:cNvPr id="18" name="object 18"/>
          <p:cNvSpPr/>
          <p:nvPr/>
        </p:nvSpPr>
        <p:spPr>
          <a:xfrm>
            <a:off x="3868372" y="195477"/>
            <a:ext cx="4458922" cy="6468674"/>
          </a:xfrm>
          <a:custGeom>
            <a:avLst/>
            <a:gdLst/>
            <a:ahLst/>
            <a:cxnLst/>
            <a:rect l="l" t="t" r="r" b="b"/>
            <a:pathLst>
              <a:path w="6952615" h="10086340">
                <a:moveTo>
                  <a:pt x="6952221" y="0"/>
                </a:moveTo>
                <a:lnTo>
                  <a:pt x="6946138" y="0"/>
                </a:lnTo>
                <a:lnTo>
                  <a:pt x="6946138" y="6096"/>
                </a:lnTo>
                <a:lnTo>
                  <a:pt x="6946138" y="10079736"/>
                </a:lnTo>
                <a:lnTo>
                  <a:pt x="6096" y="10079736"/>
                </a:lnTo>
                <a:lnTo>
                  <a:pt x="6096" y="6096"/>
                </a:lnTo>
                <a:lnTo>
                  <a:pt x="6946138" y="6096"/>
                </a:lnTo>
                <a:lnTo>
                  <a:pt x="6946138" y="0"/>
                </a:lnTo>
                <a:lnTo>
                  <a:pt x="6096" y="0"/>
                </a:lnTo>
                <a:lnTo>
                  <a:pt x="0" y="0"/>
                </a:lnTo>
                <a:lnTo>
                  <a:pt x="0" y="6096"/>
                </a:lnTo>
                <a:lnTo>
                  <a:pt x="0" y="10079736"/>
                </a:lnTo>
                <a:lnTo>
                  <a:pt x="0" y="10085832"/>
                </a:lnTo>
                <a:lnTo>
                  <a:pt x="6096" y="10085832"/>
                </a:lnTo>
                <a:lnTo>
                  <a:pt x="6946138" y="10085832"/>
                </a:lnTo>
                <a:lnTo>
                  <a:pt x="6952221" y="10085832"/>
                </a:lnTo>
                <a:lnTo>
                  <a:pt x="6952221" y="10079736"/>
                </a:lnTo>
                <a:lnTo>
                  <a:pt x="6952221" y="6096"/>
                </a:lnTo>
                <a:lnTo>
                  <a:pt x="6952221" y="0"/>
                </a:lnTo>
                <a:close/>
              </a:path>
            </a:pathLst>
          </a:custGeom>
          <a:solidFill>
            <a:srgbClr val="000000"/>
          </a:solidFill>
        </p:spPr>
        <p:txBody>
          <a:bodyPr wrap="square" lIns="0" tIns="0" rIns="0" bIns="0" rtlCol="0"/>
          <a:lstStyle/>
          <a:p>
            <a:endParaRPr sz="1154"/>
          </a:p>
        </p:txBody>
      </p:sp>
    </p:spTree>
    <p:extLst>
      <p:ext uri="{BB962C8B-B14F-4D97-AF65-F5344CB8AC3E}">
        <p14:creationId xmlns:p14="http://schemas.microsoft.com/office/powerpoint/2010/main" val="1639934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9" name="Freeform: Shape 38">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1" name="Freeform: Shape 40">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3" name="Freeform: Shape 42">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7" name="Freeform: Shape 46">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9" name="Freeform: Shape 48">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51" name="Rectangle 50">
            <a:extLst>
              <a:ext uri="{FF2B5EF4-FFF2-40B4-BE49-F238E27FC236}">
                <a16:creationId xmlns:a16="http://schemas.microsoft.com/office/drawing/2014/main" id="{E217F32C-75AA-4B97-ADFB-5E2C3C7EC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8058294-6B07-4594-A1EC-91E3DF26BAF3}"/>
              </a:ext>
            </a:extLst>
          </p:cNvPr>
          <p:cNvPicPr>
            <a:picLocks noChangeAspect="1"/>
          </p:cNvPicPr>
          <p:nvPr/>
        </p:nvPicPr>
        <p:blipFill rotWithShape="1">
          <a:blip r:embed="rId2"/>
          <a:srcRect t="7865" b="7865"/>
          <a:stretch/>
        </p:blipFill>
        <p:spPr>
          <a:xfrm>
            <a:off x="20" y="10"/>
            <a:ext cx="12191980" cy="6857990"/>
          </a:xfrm>
          <a:prstGeom prst="rect">
            <a:avLst/>
          </a:prstGeom>
        </p:spPr>
      </p:pic>
      <p:sp>
        <p:nvSpPr>
          <p:cNvPr id="53" name="Rectangle 52">
            <a:extLst>
              <a:ext uri="{FF2B5EF4-FFF2-40B4-BE49-F238E27FC236}">
                <a16:creationId xmlns:a16="http://schemas.microsoft.com/office/drawing/2014/main" id="{4D76AAEA-AF3A-4616-9F99-E9AA131A5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A3CF1F84-3E32-4D28-8900-1D55DFB002A3}"/>
              </a:ext>
            </a:extLst>
          </p:cNvPr>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spc="150">
                <a:solidFill>
                  <a:schemeClr val="bg1"/>
                </a:solidFill>
              </a:rPr>
              <a:t>Dictionary wbs</a:t>
            </a:r>
          </a:p>
        </p:txBody>
      </p:sp>
    </p:spTree>
    <p:extLst>
      <p:ext uri="{BB962C8B-B14F-4D97-AF65-F5344CB8AC3E}">
        <p14:creationId xmlns:p14="http://schemas.microsoft.com/office/powerpoint/2010/main" val="1982526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عنوان 1">
            <a:extLst>
              <a:ext uri="{FF2B5EF4-FFF2-40B4-BE49-F238E27FC236}">
                <a16:creationId xmlns:a16="http://schemas.microsoft.com/office/drawing/2014/main" id="{4FDCE0FA-059A-4E42-8F81-D5DB83C6D7EC}"/>
              </a:ext>
            </a:extLst>
          </p:cNvPr>
          <p:cNvSpPr>
            <a:spLocks noGrp="1"/>
          </p:cNvSpPr>
          <p:nvPr>
            <p:ph type="title"/>
          </p:nvPr>
        </p:nvSpPr>
        <p:spPr>
          <a:xfrm>
            <a:off x="2377440" y="442220"/>
            <a:ext cx="8397987" cy="1345269"/>
          </a:xfrm>
        </p:spPr>
        <p:txBody>
          <a:bodyPr anchor="b">
            <a:normAutofit/>
          </a:bodyPr>
          <a:lstStyle/>
          <a:p>
            <a:r>
              <a:rPr lang="en-US">
                <a:effectLst/>
                <a:latin typeface="Calibri" panose="020F0502020204030204" pitchFamily="34" charset="0"/>
                <a:ea typeface="Calibri" panose="020F0502020204030204" pitchFamily="34" charset="0"/>
                <a:cs typeface="Arial" panose="020B0604020202020204" pitchFamily="34" charset="0"/>
              </a:rPr>
              <a:t>1.1 Starting</a:t>
            </a:r>
            <a:endParaRPr lang="ar-EG"/>
          </a:p>
        </p:txBody>
      </p:sp>
      <p:graphicFrame>
        <p:nvGraphicFramePr>
          <p:cNvPr id="4" name="عنصر نائب للمحتوى 3">
            <a:extLst>
              <a:ext uri="{FF2B5EF4-FFF2-40B4-BE49-F238E27FC236}">
                <a16:creationId xmlns:a16="http://schemas.microsoft.com/office/drawing/2014/main" id="{E22EF85A-73E4-4B2B-A5BD-0B5E5E30E37A}"/>
              </a:ext>
            </a:extLst>
          </p:cNvPr>
          <p:cNvGraphicFramePr>
            <a:graphicFrameLocks noGrp="1"/>
          </p:cNvGraphicFramePr>
          <p:nvPr>
            <p:ph idx="1"/>
          </p:nvPr>
        </p:nvGraphicFramePr>
        <p:xfrm>
          <a:off x="1595337" y="1926077"/>
          <a:ext cx="8471030" cy="4143682"/>
        </p:xfrm>
        <a:graphic>
          <a:graphicData uri="http://schemas.openxmlformats.org/drawingml/2006/table">
            <a:tbl>
              <a:tblPr rtl="1" firstRow="1" firstCol="1" bandRow="1">
                <a:tableStyleId>{5C22544A-7EE6-4342-B048-85BDC9FD1C3A}</a:tableStyleId>
              </a:tblPr>
              <a:tblGrid>
                <a:gridCol w="4705228">
                  <a:extLst>
                    <a:ext uri="{9D8B030D-6E8A-4147-A177-3AD203B41FA5}">
                      <a16:colId xmlns:a16="http://schemas.microsoft.com/office/drawing/2014/main" val="409743571"/>
                    </a:ext>
                  </a:extLst>
                </a:gridCol>
                <a:gridCol w="3765802">
                  <a:extLst>
                    <a:ext uri="{9D8B030D-6E8A-4147-A177-3AD203B41FA5}">
                      <a16:colId xmlns:a16="http://schemas.microsoft.com/office/drawing/2014/main" val="43565855"/>
                    </a:ext>
                  </a:extLst>
                </a:gridCol>
              </a:tblGrid>
              <a:tr h="479719">
                <a:tc>
                  <a:txBody>
                    <a:bodyPr/>
                    <a:lstStyle/>
                    <a:p>
                      <a:pPr algn="ctr" rtl="1">
                        <a:lnSpc>
                          <a:spcPct val="115000"/>
                        </a:lnSpc>
                        <a:spcAft>
                          <a:spcPts val="1000"/>
                        </a:spcAft>
                      </a:pPr>
                      <a:r>
                        <a:rPr lang="en-US" sz="2300">
                          <a:effectLst/>
                        </a:rPr>
                        <a:t>1.1.1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112078" marR="112078" marT="0" marB="0"/>
                </a:tc>
                <a:tc>
                  <a:txBody>
                    <a:bodyPr/>
                    <a:lstStyle/>
                    <a:p>
                      <a:pPr algn="ctr" rtl="1">
                        <a:lnSpc>
                          <a:spcPct val="115000"/>
                        </a:lnSpc>
                        <a:spcAft>
                          <a:spcPts val="1000"/>
                        </a:spcAft>
                      </a:pPr>
                      <a:r>
                        <a:rPr lang="en-US" sz="2300">
                          <a:effectLst/>
                        </a:rPr>
                        <a:t>Work PackageID</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112078" marR="112078" marT="0" marB="0"/>
                </a:tc>
                <a:extLst>
                  <a:ext uri="{0D108BD9-81ED-4DB2-BD59-A6C34878D82A}">
                    <a16:rowId xmlns:a16="http://schemas.microsoft.com/office/drawing/2014/main" val="4182685154"/>
                  </a:ext>
                </a:extLst>
              </a:tr>
              <a:tr h="479719">
                <a:tc>
                  <a:txBody>
                    <a:bodyPr/>
                    <a:lstStyle/>
                    <a:p>
                      <a:pPr algn="ctr" rtl="1">
                        <a:lnSpc>
                          <a:spcPct val="115000"/>
                        </a:lnSpc>
                        <a:spcAft>
                          <a:spcPts val="1000"/>
                        </a:spcAft>
                      </a:pPr>
                      <a:r>
                        <a:rPr lang="en-US" sz="2300">
                          <a:effectLst/>
                        </a:rPr>
                        <a:t>Requirment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112078" marR="112078" marT="0" marB="0"/>
                </a:tc>
                <a:tc>
                  <a:txBody>
                    <a:bodyPr/>
                    <a:lstStyle/>
                    <a:p>
                      <a:pPr algn="ctr" rtl="1">
                        <a:lnSpc>
                          <a:spcPct val="115000"/>
                        </a:lnSpc>
                        <a:spcAft>
                          <a:spcPts val="1000"/>
                        </a:spcAft>
                      </a:pPr>
                      <a:r>
                        <a:rPr lang="en-US" sz="2300">
                          <a:effectLst/>
                        </a:rPr>
                        <a:t>Work Package Name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112078" marR="112078" marT="0" marB="0"/>
                </a:tc>
                <a:extLst>
                  <a:ext uri="{0D108BD9-81ED-4DB2-BD59-A6C34878D82A}">
                    <a16:rowId xmlns:a16="http://schemas.microsoft.com/office/drawing/2014/main" val="3799082374"/>
                  </a:ext>
                </a:extLst>
              </a:tr>
              <a:tr h="1364296">
                <a:tc>
                  <a:txBody>
                    <a:bodyPr/>
                    <a:lstStyle/>
                    <a:p>
                      <a:pPr algn="ctr" rtl="1">
                        <a:lnSpc>
                          <a:spcPct val="115000"/>
                        </a:lnSpc>
                        <a:spcAft>
                          <a:spcPts val="1000"/>
                        </a:spcAft>
                      </a:pPr>
                      <a:r>
                        <a:rPr lang="en-US" sz="2300">
                          <a:effectLst/>
                        </a:rPr>
                        <a:t>Meeting with team,Stakeholder and Sponser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112078" marR="112078" marT="0" marB="0"/>
                </a:tc>
                <a:tc>
                  <a:txBody>
                    <a:bodyPr/>
                    <a:lstStyle/>
                    <a:p>
                      <a:pPr algn="ctr" rtl="1">
                        <a:lnSpc>
                          <a:spcPct val="115000"/>
                        </a:lnSpc>
                        <a:spcAft>
                          <a:spcPts val="1000"/>
                        </a:spcAft>
                      </a:pPr>
                      <a:r>
                        <a:rPr lang="en-US" sz="2300">
                          <a:effectLst/>
                        </a:rPr>
                        <a:t>Description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112078" marR="112078" marT="0" marB="0"/>
                </a:tc>
                <a:extLst>
                  <a:ext uri="{0D108BD9-81ED-4DB2-BD59-A6C34878D82A}">
                    <a16:rowId xmlns:a16="http://schemas.microsoft.com/office/drawing/2014/main" val="2716844683"/>
                  </a:ext>
                </a:extLst>
              </a:tr>
              <a:tr h="860510">
                <a:tc>
                  <a:txBody>
                    <a:bodyPr/>
                    <a:lstStyle/>
                    <a:p>
                      <a:pPr algn="ctr" rtl="1">
                        <a:lnSpc>
                          <a:spcPct val="115000"/>
                        </a:lnSpc>
                        <a:spcAft>
                          <a:spcPts val="1000"/>
                        </a:spcAft>
                      </a:pPr>
                      <a:r>
                        <a:rPr lang="en-US" sz="2300">
                          <a:effectLst/>
                        </a:rPr>
                        <a:t>Manager &amp; Team Members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112078" marR="112078" marT="0" marB="0"/>
                </a:tc>
                <a:tc>
                  <a:txBody>
                    <a:bodyPr/>
                    <a:lstStyle/>
                    <a:p>
                      <a:pPr algn="ctr" rtl="1">
                        <a:lnSpc>
                          <a:spcPct val="115000"/>
                        </a:lnSpc>
                        <a:spcAft>
                          <a:spcPts val="1000"/>
                        </a:spcAft>
                      </a:pPr>
                      <a:r>
                        <a:rPr lang="en-US" sz="2300">
                          <a:effectLst/>
                        </a:rPr>
                        <a:t>Person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112078" marR="112078" marT="0" marB="0"/>
                </a:tc>
                <a:extLst>
                  <a:ext uri="{0D108BD9-81ED-4DB2-BD59-A6C34878D82A}">
                    <a16:rowId xmlns:a16="http://schemas.microsoft.com/office/drawing/2014/main" val="3788815737"/>
                  </a:ext>
                </a:extLst>
              </a:tr>
              <a:tr h="479719">
                <a:tc>
                  <a:txBody>
                    <a:bodyPr/>
                    <a:lstStyle/>
                    <a:p>
                      <a:pPr algn="ctr" rtl="0">
                        <a:lnSpc>
                          <a:spcPct val="115000"/>
                        </a:lnSpc>
                        <a:spcAft>
                          <a:spcPts val="1000"/>
                        </a:spcAft>
                      </a:pPr>
                      <a:r>
                        <a:rPr lang="en-GB" sz="2300">
                          <a:effectLst/>
                        </a:rPr>
                        <a:t>1 Decemper 2021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112078" marR="112078" marT="0" marB="0"/>
                </a:tc>
                <a:tc>
                  <a:txBody>
                    <a:bodyPr/>
                    <a:lstStyle/>
                    <a:p>
                      <a:pPr algn="ctr" rtl="1">
                        <a:lnSpc>
                          <a:spcPct val="115000"/>
                        </a:lnSpc>
                        <a:spcAft>
                          <a:spcPts val="1000"/>
                        </a:spcAft>
                      </a:pPr>
                      <a:r>
                        <a:rPr lang="en-US" sz="2300">
                          <a:effectLst/>
                        </a:rPr>
                        <a:t>Start Date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112078" marR="112078" marT="0" marB="0"/>
                </a:tc>
                <a:extLst>
                  <a:ext uri="{0D108BD9-81ED-4DB2-BD59-A6C34878D82A}">
                    <a16:rowId xmlns:a16="http://schemas.microsoft.com/office/drawing/2014/main" val="1545187266"/>
                  </a:ext>
                </a:extLst>
              </a:tr>
              <a:tr h="479719">
                <a:tc>
                  <a:txBody>
                    <a:bodyPr/>
                    <a:lstStyle/>
                    <a:p>
                      <a:pPr algn="ctr" rtl="0">
                        <a:lnSpc>
                          <a:spcPct val="115000"/>
                        </a:lnSpc>
                        <a:spcAft>
                          <a:spcPts val="1000"/>
                        </a:spcAft>
                      </a:pPr>
                      <a:r>
                        <a:rPr lang="en-GB" sz="2300">
                          <a:effectLst/>
                        </a:rPr>
                        <a:t>4 Decemper 2021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112078" marR="112078" marT="0" marB="0"/>
                </a:tc>
                <a:tc>
                  <a:txBody>
                    <a:bodyPr/>
                    <a:lstStyle/>
                    <a:p>
                      <a:pPr algn="ctr" rtl="1">
                        <a:lnSpc>
                          <a:spcPct val="115000"/>
                        </a:lnSpc>
                        <a:spcAft>
                          <a:spcPts val="1000"/>
                        </a:spcAft>
                      </a:pPr>
                      <a:r>
                        <a:rPr lang="en-US" sz="2300" dirty="0">
                          <a:effectLst/>
                        </a:rPr>
                        <a:t>End Date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112078" marR="112078" marT="0" marB="0"/>
                </a:tc>
                <a:extLst>
                  <a:ext uri="{0D108BD9-81ED-4DB2-BD59-A6C34878D82A}">
                    <a16:rowId xmlns:a16="http://schemas.microsoft.com/office/drawing/2014/main" val="3175549151"/>
                  </a:ext>
                </a:extLst>
              </a:tr>
            </a:tbl>
          </a:graphicData>
        </a:graphic>
      </p:graphicFrame>
    </p:spTree>
    <p:extLst>
      <p:ext uri="{BB962C8B-B14F-4D97-AF65-F5344CB8AC3E}">
        <p14:creationId xmlns:p14="http://schemas.microsoft.com/office/powerpoint/2010/main" val="714670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24">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6">
            <a:extLst>
              <a:ext uri="{FF2B5EF4-FFF2-40B4-BE49-F238E27FC236}">
                <a16:creationId xmlns:a16="http://schemas.microsoft.com/office/drawing/2014/main" id="{35AB8F98-27E9-490A-9FFC-6FB07CEAB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28">
            <a:extLst>
              <a:ext uri="{FF2B5EF4-FFF2-40B4-BE49-F238E27FC236}">
                <a16:creationId xmlns:a16="http://schemas.microsoft.com/office/drawing/2014/main" id="{CBB673AF-CE4B-46CB-AF61-47A2F6B51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0">
            <a:extLst>
              <a:ext uri="{FF2B5EF4-FFF2-40B4-BE49-F238E27FC236}">
                <a16:creationId xmlns:a16="http://schemas.microsoft.com/office/drawing/2014/main" id="{BB244C92-C225-4ED6-9477-FE38CFE2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D3B79606-5986-49BA-9D40-A0FD94094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34">
            <a:extLst>
              <a:ext uri="{FF2B5EF4-FFF2-40B4-BE49-F238E27FC236}">
                <a16:creationId xmlns:a16="http://schemas.microsoft.com/office/drawing/2014/main" id="{D534AD34-A74F-4FCD-8E77-6A38F9263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6083" y="0"/>
            <a:ext cx="9841377" cy="6858000"/>
          </a:xfrm>
          <a:custGeom>
            <a:avLst/>
            <a:gdLst>
              <a:gd name="connsiteX0" fmla="*/ 1623023 w 9841377"/>
              <a:gd name="connsiteY0" fmla="*/ 0 h 6858000"/>
              <a:gd name="connsiteX1" fmla="*/ 4289416 w 9841377"/>
              <a:gd name="connsiteY1" fmla="*/ 0 h 6858000"/>
              <a:gd name="connsiteX2" fmla="*/ 4359035 w 9841377"/>
              <a:gd name="connsiteY2" fmla="*/ 0 h 6858000"/>
              <a:gd name="connsiteX3" fmla="*/ 5482342 w 9841377"/>
              <a:gd name="connsiteY3" fmla="*/ 0 h 6858000"/>
              <a:gd name="connsiteX4" fmla="*/ 5551962 w 9841377"/>
              <a:gd name="connsiteY4" fmla="*/ 0 h 6858000"/>
              <a:gd name="connsiteX5" fmla="*/ 8218354 w 9841377"/>
              <a:gd name="connsiteY5" fmla="*/ 0 h 6858000"/>
              <a:gd name="connsiteX6" fmla="*/ 8240478 w 9841377"/>
              <a:gd name="connsiteY6" fmla="*/ 14997 h 6858000"/>
              <a:gd name="connsiteX7" fmla="*/ 9841377 w 9841377"/>
              <a:gd name="connsiteY7" fmla="*/ 3621656 h 6858000"/>
              <a:gd name="connsiteX8" fmla="*/ 7967027 w 9841377"/>
              <a:gd name="connsiteY8" fmla="*/ 6374814 h 6858000"/>
              <a:gd name="connsiteX9" fmla="*/ 7450379 w 9841377"/>
              <a:gd name="connsiteY9" fmla="*/ 6780599 h 6858000"/>
              <a:gd name="connsiteX10" fmla="*/ 7338623 w 9841377"/>
              <a:gd name="connsiteY10" fmla="*/ 6858000 h 6858000"/>
              <a:gd name="connsiteX11" fmla="*/ 5551962 w 9841377"/>
              <a:gd name="connsiteY11" fmla="*/ 6858000 h 6858000"/>
              <a:gd name="connsiteX12" fmla="*/ 5482342 w 9841377"/>
              <a:gd name="connsiteY12" fmla="*/ 6858000 h 6858000"/>
              <a:gd name="connsiteX13" fmla="*/ 4359035 w 9841377"/>
              <a:gd name="connsiteY13" fmla="*/ 6858000 h 6858000"/>
              <a:gd name="connsiteX14" fmla="*/ 4289416 w 9841377"/>
              <a:gd name="connsiteY14" fmla="*/ 6858000 h 6858000"/>
              <a:gd name="connsiteX15" fmla="*/ 2502754 w 9841377"/>
              <a:gd name="connsiteY15" fmla="*/ 6858000 h 6858000"/>
              <a:gd name="connsiteX16" fmla="*/ 2390998 w 9841377"/>
              <a:gd name="connsiteY16" fmla="*/ 6780599 h 6858000"/>
              <a:gd name="connsiteX17" fmla="*/ 1874350 w 9841377"/>
              <a:gd name="connsiteY17" fmla="*/ 6374814 h 6858000"/>
              <a:gd name="connsiteX18" fmla="*/ 0 w 9841377"/>
              <a:gd name="connsiteY18" fmla="*/ 3621656 h 6858000"/>
              <a:gd name="connsiteX19" fmla="*/ 1600899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1623023" y="0"/>
                </a:moveTo>
                <a:lnTo>
                  <a:pt x="4289416" y="0"/>
                </a:lnTo>
                <a:lnTo>
                  <a:pt x="4359035" y="0"/>
                </a:lnTo>
                <a:lnTo>
                  <a:pt x="5482342" y="0"/>
                </a:lnTo>
                <a:lnTo>
                  <a:pt x="5551962" y="0"/>
                </a:lnTo>
                <a:lnTo>
                  <a:pt x="8218354" y="0"/>
                </a:lnTo>
                <a:lnTo>
                  <a:pt x="8240478" y="14997"/>
                </a:lnTo>
                <a:cubicBezTo>
                  <a:pt x="9267641" y="754641"/>
                  <a:pt x="9841377" y="2093192"/>
                  <a:pt x="9841377" y="3621656"/>
                </a:cubicBezTo>
                <a:cubicBezTo>
                  <a:pt x="9841377" y="4969131"/>
                  <a:pt x="8912652" y="5602839"/>
                  <a:pt x="7967027" y="6374814"/>
                </a:cubicBezTo>
                <a:cubicBezTo>
                  <a:pt x="7794824" y="6515397"/>
                  <a:pt x="7624197" y="6653108"/>
                  <a:pt x="7450379" y="6780599"/>
                </a:cubicBezTo>
                <a:lnTo>
                  <a:pt x="7338623" y="6858000"/>
                </a:lnTo>
                <a:lnTo>
                  <a:pt x="5551962" y="6858000"/>
                </a:lnTo>
                <a:lnTo>
                  <a:pt x="5482342" y="6858000"/>
                </a:lnTo>
                <a:lnTo>
                  <a:pt x="4359035" y="6858000"/>
                </a:lnTo>
                <a:lnTo>
                  <a:pt x="428941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 name="جدول 1">
            <a:extLst>
              <a:ext uri="{FF2B5EF4-FFF2-40B4-BE49-F238E27FC236}">
                <a16:creationId xmlns:a16="http://schemas.microsoft.com/office/drawing/2014/main" id="{3D7E1A3E-CC95-46A2-B8EB-1FEE436188B4}"/>
              </a:ext>
            </a:extLst>
          </p:cNvPr>
          <p:cNvGraphicFramePr>
            <a:graphicFrameLocks noGrp="1"/>
          </p:cNvGraphicFramePr>
          <p:nvPr/>
        </p:nvGraphicFramePr>
        <p:xfrm>
          <a:off x="2210938" y="1540960"/>
          <a:ext cx="7560860" cy="3673727"/>
        </p:xfrm>
        <a:graphic>
          <a:graphicData uri="http://schemas.openxmlformats.org/drawingml/2006/table">
            <a:tbl>
              <a:tblPr rtl="1" firstRow="1" firstCol="1" bandRow="1">
                <a:tableStyleId>{5C22544A-7EE6-4342-B048-85BDC9FD1C3A}</a:tableStyleId>
              </a:tblPr>
              <a:tblGrid>
                <a:gridCol w="3961066">
                  <a:extLst>
                    <a:ext uri="{9D8B030D-6E8A-4147-A177-3AD203B41FA5}">
                      <a16:colId xmlns:a16="http://schemas.microsoft.com/office/drawing/2014/main" val="4100420050"/>
                    </a:ext>
                  </a:extLst>
                </a:gridCol>
                <a:gridCol w="3599794">
                  <a:extLst>
                    <a:ext uri="{9D8B030D-6E8A-4147-A177-3AD203B41FA5}">
                      <a16:colId xmlns:a16="http://schemas.microsoft.com/office/drawing/2014/main" val="849886556"/>
                    </a:ext>
                  </a:extLst>
                </a:gridCol>
              </a:tblGrid>
              <a:tr h="459090">
                <a:tc>
                  <a:txBody>
                    <a:bodyPr/>
                    <a:lstStyle/>
                    <a:p>
                      <a:pPr algn="ctr" rtl="1">
                        <a:lnSpc>
                          <a:spcPct val="115000"/>
                        </a:lnSpc>
                        <a:spcAft>
                          <a:spcPts val="1000"/>
                        </a:spcAft>
                      </a:pPr>
                      <a:r>
                        <a:rPr lang="en-US" sz="2600">
                          <a:effectLst/>
                        </a:rPr>
                        <a:t>1.1.2</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8458" marR="128458" marT="0" marB="0"/>
                </a:tc>
                <a:tc>
                  <a:txBody>
                    <a:bodyPr/>
                    <a:lstStyle/>
                    <a:p>
                      <a:pPr algn="ctr" rtl="1">
                        <a:lnSpc>
                          <a:spcPct val="115000"/>
                        </a:lnSpc>
                        <a:spcAft>
                          <a:spcPts val="1000"/>
                        </a:spcAft>
                      </a:pPr>
                      <a:r>
                        <a:rPr lang="en-US" sz="2600">
                          <a:effectLst/>
                        </a:rPr>
                        <a:t>Work PackageID</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8458" marR="128458" marT="0" marB="0"/>
                </a:tc>
                <a:extLst>
                  <a:ext uri="{0D108BD9-81ED-4DB2-BD59-A6C34878D82A}">
                    <a16:rowId xmlns:a16="http://schemas.microsoft.com/office/drawing/2014/main" val="1217919983"/>
                  </a:ext>
                </a:extLst>
              </a:tr>
              <a:tr h="459090">
                <a:tc>
                  <a:txBody>
                    <a:bodyPr/>
                    <a:lstStyle/>
                    <a:p>
                      <a:pPr algn="ctr" rtl="1">
                        <a:lnSpc>
                          <a:spcPct val="115000"/>
                        </a:lnSpc>
                        <a:spcAft>
                          <a:spcPts val="1000"/>
                        </a:spcAft>
                      </a:pPr>
                      <a:r>
                        <a:rPr lang="en-US" sz="2600">
                          <a:effectLst/>
                        </a:rPr>
                        <a:t>Policites</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8458" marR="128458" marT="0" marB="0"/>
                </a:tc>
                <a:tc>
                  <a:txBody>
                    <a:bodyPr/>
                    <a:lstStyle/>
                    <a:p>
                      <a:pPr algn="ctr" rtl="1">
                        <a:lnSpc>
                          <a:spcPct val="115000"/>
                        </a:lnSpc>
                        <a:spcAft>
                          <a:spcPts val="1000"/>
                        </a:spcAft>
                      </a:pPr>
                      <a:r>
                        <a:rPr lang="en-US" sz="2600">
                          <a:effectLst/>
                        </a:rPr>
                        <a:t>Work Package Name</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8458" marR="128458" marT="0" marB="0"/>
                </a:tc>
                <a:extLst>
                  <a:ext uri="{0D108BD9-81ED-4DB2-BD59-A6C34878D82A}">
                    <a16:rowId xmlns:a16="http://schemas.microsoft.com/office/drawing/2014/main" val="404445173"/>
                  </a:ext>
                </a:extLst>
              </a:tr>
              <a:tr h="1378277">
                <a:tc>
                  <a:txBody>
                    <a:bodyPr/>
                    <a:lstStyle/>
                    <a:p>
                      <a:pPr algn="ctr" rtl="1">
                        <a:lnSpc>
                          <a:spcPct val="115000"/>
                        </a:lnSpc>
                        <a:spcAft>
                          <a:spcPts val="1000"/>
                        </a:spcAft>
                      </a:pPr>
                      <a:r>
                        <a:rPr lang="en-US" sz="2600">
                          <a:effectLst/>
                        </a:rPr>
                        <a:t>Know the Policites and Recommends of the minister</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8458" marR="128458" marT="0" marB="0"/>
                </a:tc>
                <a:tc>
                  <a:txBody>
                    <a:bodyPr/>
                    <a:lstStyle/>
                    <a:p>
                      <a:pPr algn="ctr" rtl="1">
                        <a:lnSpc>
                          <a:spcPct val="115000"/>
                        </a:lnSpc>
                        <a:spcAft>
                          <a:spcPts val="1000"/>
                        </a:spcAft>
                      </a:pPr>
                      <a:r>
                        <a:rPr lang="en-US" sz="2600">
                          <a:effectLst/>
                        </a:rPr>
                        <a:t>Description</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8458" marR="128458" marT="0" marB="0"/>
                </a:tc>
                <a:extLst>
                  <a:ext uri="{0D108BD9-81ED-4DB2-BD59-A6C34878D82A}">
                    <a16:rowId xmlns:a16="http://schemas.microsoft.com/office/drawing/2014/main" val="3732605863"/>
                  </a:ext>
                </a:extLst>
              </a:tr>
              <a:tr h="459090">
                <a:tc>
                  <a:txBody>
                    <a:bodyPr/>
                    <a:lstStyle/>
                    <a:p>
                      <a:pPr algn="ctr" rtl="1">
                        <a:lnSpc>
                          <a:spcPct val="115000"/>
                        </a:lnSpc>
                        <a:spcAft>
                          <a:spcPts val="1000"/>
                        </a:spcAft>
                      </a:pPr>
                      <a:r>
                        <a:rPr lang="en-US" sz="2600">
                          <a:effectLst/>
                        </a:rPr>
                        <a:t>Manager</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8458" marR="128458" marT="0" marB="0"/>
                </a:tc>
                <a:tc>
                  <a:txBody>
                    <a:bodyPr/>
                    <a:lstStyle/>
                    <a:p>
                      <a:pPr algn="ctr" rtl="1">
                        <a:lnSpc>
                          <a:spcPct val="115000"/>
                        </a:lnSpc>
                        <a:spcAft>
                          <a:spcPts val="1000"/>
                        </a:spcAft>
                      </a:pPr>
                      <a:r>
                        <a:rPr lang="en-US" sz="2600">
                          <a:effectLst/>
                        </a:rPr>
                        <a:t>Person</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8458" marR="128458" marT="0" marB="0"/>
                </a:tc>
                <a:extLst>
                  <a:ext uri="{0D108BD9-81ED-4DB2-BD59-A6C34878D82A}">
                    <a16:rowId xmlns:a16="http://schemas.microsoft.com/office/drawing/2014/main" val="2858441637"/>
                  </a:ext>
                </a:extLst>
              </a:tr>
              <a:tr h="459090">
                <a:tc>
                  <a:txBody>
                    <a:bodyPr/>
                    <a:lstStyle/>
                    <a:p>
                      <a:pPr algn="ctr" rtl="1">
                        <a:lnSpc>
                          <a:spcPct val="115000"/>
                        </a:lnSpc>
                        <a:spcAft>
                          <a:spcPts val="1000"/>
                        </a:spcAft>
                      </a:pPr>
                      <a:r>
                        <a:rPr lang="en-GB" sz="2600">
                          <a:effectLst/>
                        </a:rPr>
                        <a:t>Decemper 2021</a:t>
                      </a:r>
                      <a:r>
                        <a:rPr lang="ar-EG" sz="2600">
                          <a:effectLst/>
                        </a:rPr>
                        <a:t>5</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8458" marR="128458" marT="0" marB="0"/>
                </a:tc>
                <a:tc>
                  <a:txBody>
                    <a:bodyPr/>
                    <a:lstStyle/>
                    <a:p>
                      <a:pPr algn="ctr" rtl="1">
                        <a:lnSpc>
                          <a:spcPct val="115000"/>
                        </a:lnSpc>
                        <a:spcAft>
                          <a:spcPts val="1000"/>
                        </a:spcAft>
                      </a:pPr>
                      <a:r>
                        <a:rPr lang="en-US" sz="2600">
                          <a:effectLst/>
                        </a:rPr>
                        <a:t>Start Date</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8458" marR="128458" marT="0" marB="0"/>
                </a:tc>
                <a:extLst>
                  <a:ext uri="{0D108BD9-81ED-4DB2-BD59-A6C34878D82A}">
                    <a16:rowId xmlns:a16="http://schemas.microsoft.com/office/drawing/2014/main" val="2623697675"/>
                  </a:ext>
                </a:extLst>
              </a:tr>
              <a:tr h="459090">
                <a:tc>
                  <a:txBody>
                    <a:bodyPr/>
                    <a:lstStyle/>
                    <a:p>
                      <a:pPr algn="ctr" rtl="1">
                        <a:lnSpc>
                          <a:spcPct val="115000"/>
                        </a:lnSpc>
                        <a:spcAft>
                          <a:spcPts val="1000"/>
                        </a:spcAft>
                      </a:pPr>
                      <a:r>
                        <a:rPr lang="en-GB" sz="2600">
                          <a:effectLst/>
                        </a:rPr>
                        <a:t>Decemper 2021</a:t>
                      </a:r>
                      <a:r>
                        <a:rPr lang="ar-EG" sz="2600">
                          <a:effectLst/>
                        </a:rPr>
                        <a:t>11</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8458" marR="128458" marT="0" marB="0"/>
                </a:tc>
                <a:tc>
                  <a:txBody>
                    <a:bodyPr/>
                    <a:lstStyle/>
                    <a:p>
                      <a:pPr algn="ctr" rtl="1">
                        <a:lnSpc>
                          <a:spcPct val="115000"/>
                        </a:lnSpc>
                        <a:spcAft>
                          <a:spcPts val="1000"/>
                        </a:spcAft>
                      </a:pPr>
                      <a:r>
                        <a:rPr lang="en-US" sz="2600">
                          <a:effectLst/>
                        </a:rPr>
                        <a:t>End Date</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8458" marR="128458" marT="0" marB="0"/>
                </a:tc>
                <a:extLst>
                  <a:ext uri="{0D108BD9-81ED-4DB2-BD59-A6C34878D82A}">
                    <a16:rowId xmlns:a16="http://schemas.microsoft.com/office/drawing/2014/main" val="1385013850"/>
                  </a:ext>
                </a:extLst>
              </a:tr>
            </a:tbl>
          </a:graphicData>
        </a:graphic>
      </p:graphicFrame>
    </p:spTree>
    <p:extLst>
      <p:ext uri="{BB962C8B-B14F-4D97-AF65-F5344CB8AC3E}">
        <p14:creationId xmlns:p14="http://schemas.microsoft.com/office/powerpoint/2010/main" val="3804771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2" name="جدول 1">
            <a:extLst>
              <a:ext uri="{FF2B5EF4-FFF2-40B4-BE49-F238E27FC236}">
                <a16:creationId xmlns:a16="http://schemas.microsoft.com/office/drawing/2014/main" id="{FD4A2E20-1998-4E12-B9FC-71A7B01BE97D}"/>
              </a:ext>
            </a:extLst>
          </p:cNvPr>
          <p:cNvGraphicFramePr>
            <a:graphicFrameLocks noGrp="1"/>
          </p:cNvGraphicFramePr>
          <p:nvPr/>
        </p:nvGraphicFramePr>
        <p:xfrm>
          <a:off x="965199" y="1338667"/>
          <a:ext cx="7735249" cy="4591759"/>
        </p:xfrm>
        <a:graphic>
          <a:graphicData uri="http://schemas.openxmlformats.org/drawingml/2006/table">
            <a:tbl>
              <a:tblPr rtl="1" firstRow="1" firstCol="1" bandRow="1">
                <a:tableStyleId>{5C22544A-7EE6-4342-B048-85BDC9FD1C3A}</a:tableStyleId>
              </a:tblPr>
              <a:tblGrid>
                <a:gridCol w="4117178">
                  <a:extLst>
                    <a:ext uri="{9D8B030D-6E8A-4147-A177-3AD203B41FA5}">
                      <a16:colId xmlns:a16="http://schemas.microsoft.com/office/drawing/2014/main" val="1426568642"/>
                    </a:ext>
                  </a:extLst>
                </a:gridCol>
                <a:gridCol w="3618071">
                  <a:extLst>
                    <a:ext uri="{9D8B030D-6E8A-4147-A177-3AD203B41FA5}">
                      <a16:colId xmlns:a16="http://schemas.microsoft.com/office/drawing/2014/main" val="3380367212"/>
                    </a:ext>
                  </a:extLst>
                </a:gridCol>
              </a:tblGrid>
              <a:tr h="467845">
                <a:tc>
                  <a:txBody>
                    <a:bodyPr/>
                    <a:lstStyle/>
                    <a:p>
                      <a:pPr algn="ctr" rtl="1">
                        <a:lnSpc>
                          <a:spcPct val="115000"/>
                        </a:lnSpc>
                        <a:spcAft>
                          <a:spcPts val="1000"/>
                        </a:spcAft>
                      </a:pPr>
                      <a:r>
                        <a:rPr lang="en-US" sz="2600">
                          <a:effectLst/>
                        </a:rPr>
                        <a:t>1.1.3</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9110" marR="129110" marT="0" marB="0"/>
                </a:tc>
                <a:tc>
                  <a:txBody>
                    <a:bodyPr/>
                    <a:lstStyle/>
                    <a:p>
                      <a:pPr algn="ctr" rtl="1">
                        <a:lnSpc>
                          <a:spcPct val="115000"/>
                        </a:lnSpc>
                        <a:spcAft>
                          <a:spcPts val="1000"/>
                        </a:spcAft>
                      </a:pPr>
                      <a:r>
                        <a:rPr lang="en-US" sz="2600">
                          <a:effectLst/>
                        </a:rPr>
                        <a:t>Work PackageID</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9110" marR="129110" marT="0" marB="0"/>
                </a:tc>
                <a:extLst>
                  <a:ext uri="{0D108BD9-81ED-4DB2-BD59-A6C34878D82A}">
                    <a16:rowId xmlns:a16="http://schemas.microsoft.com/office/drawing/2014/main" val="3725554175"/>
                  </a:ext>
                </a:extLst>
              </a:tr>
              <a:tr h="925330">
                <a:tc>
                  <a:txBody>
                    <a:bodyPr/>
                    <a:lstStyle/>
                    <a:p>
                      <a:pPr algn="ctr" rtl="1">
                        <a:lnSpc>
                          <a:spcPct val="115000"/>
                        </a:lnSpc>
                        <a:spcAft>
                          <a:spcPts val="1000"/>
                        </a:spcAft>
                      </a:pPr>
                      <a:r>
                        <a:rPr lang="en-US" sz="2600">
                          <a:effectLst/>
                        </a:rPr>
                        <a:t>Doing Study about the Project</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9110" marR="129110" marT="0" marB="0"/>
                </a:tc>
                <a:tc>
                  <a:txBody>
                    <a:bodyPr/>
                    <a:lstStyle/>
                    <a:p>
                      <a:pPr algn="ctr" rtl="1">
                        <a:lnSpc>
                          <a:spcPct val="115000"/>
                        </a:lnSpc>
                        <a:spcAft>
                          <a:spcPts val="1000"/>
                        </a:spcAft>
                      </a:pPr>
                      <a:r>
                        <a:rPr lang="en-US" sz="2600">
                          <a:effectLst/>
                        </a:rPr>
                        <a:t>Work Package Name</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9110" marR="129110" marT="0" marB="0"/>
                </a:tc>
                <a:extLst>
                  <a:ext uri="{0D108BD9-81ED-4DB2-BD59-A6C34878D82A}">
                    <a16:rowId xmlns:a16="http://schemas.microsoft.com/office/drawing/2014/main" val="694919447"/>
                  </a:ext>
                </a:extLst>
              </a:tr>
              <a:tr h="925330">
                <a:tc>
                  <a:txBody>
                    <a:bodyPr/>
                    <a:lstStyle/>
                    <a:p>
                      <a:pPr algn="ctr" rtl="1">
                        <a:lnSpc>
                          <a:spcPct val="115000"/>
                        </a:lnSpc>
                        <a:spcAft>
                          <a:spcPts val="1000"/>
                        </a:spcAft>
                      </a:pPr>
                      <a:r>
                        <a:rPr lang="en-US" sz="2600">
                          <a:effectLst/>
                        </a:rPr>
                        <a:t>Collecting all information about the project</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9110" marR="129110" marT="0" marB="0"/>
                </a:tc>
                <a:tc>
                  <a:txBody>
                    <a:bodyPr/>
                    <a:lstStyle/>
                    <a:p>
                      <a:pPr algn="ctr" rtl="1">
                        <a:lnSpc>
                          <a:spcPct val="115000"/>
                        </a:lnSpc>
                        <a:spcAft>
                          <a:spcPts val="1000"/>
                        </a:spcAft>
                      </a:pPr>
                      <a:r>
                        <a:rPr lang="en-US" sz="2600">
                          <a:effectLst/>
                        </a:rPr>
                        <a:t>Description</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9110" marR="129110" marT="0" marB="0"/>
                </a:tc>
                <a:extLst>
                  <a:ext uri="{0D108BD9-81ED-4DB2-BD59-A6C34878D82A}">
                    <a16:rowId xmlns:a16="http://schemas.microsoft.com/office/drawing/2014/main" val="3421327940"/>
                  </a:ext>
                </a:extLst>
              </a:tr>
              <a:tr h="925330">
                <a:tc>
                  <a:txBody>
                    <a:bodyPr/>
                    <a:lstStyle/>
                    <a:p>
                      <a:pPr algn="ctr" rtl="1">
                        <a:lnSpc>
                          <a:spcPct val="115000"/>
                        </a:lnSpc>
                        <a:spcAft>
                          <a:spcPts val="1000"/>
                        </a:spcAft>
                      </a:pPr>
                      <a:r>
                        <a:rPr lang="en-US" sz="2600">
                          <a:effectLst/>
                        </a:rPr>
                        <a:t>Manager and Team Member</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9110" marR="129110" marT="0" marB="0"/>
                </a:tc>
                <a:tc>
                  <a:txBody>
                    <a:bodyPr/>
                    <a:lstStyle/>
                    <a:p>
                      <a:pPr algn="ctr" rtl="1">
                        <a:lnSpc>
                          <a:spcPct val="115000"/>
                        </a:lnSpc>
                        <a:spcAft>
                          <a:spcPts val="1000"/>
                        </a:spcAft>
                      </a:pPr>
                      <a:r>
                        <a:rPr lang="en-US" sz="2600">
                          <a:effectLst/>
                        </a:rPr>
                        <a:t>Person</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9110" marR="129110" marT="0" marB="0"/>
                </a:tc>
                <a:extLst>
                  <a:ext uri="{0D108BD9-81ED-4DB2-BD59-A6C34878D82A}">
                    <a16:rowId xmlns:a16="http://schemas.microsoft.com/office/drawing/2014/main" val="569176856"/>
                  </a:ext>
                </a:extLst>
              </a:tr>
              <a:tr h="467845">
                <a:tc>
                  <a:txBody>
                    <a:bodyPr/>
                    <a:lstStyle/>
                    <a:p>
                      <a:pPr algn="ctr" rtl="0">
                        <a:lnSpc>
                          <a:spcPct val="115000"/>
                        </a:lnSpc>
                        <a:spcAft>
                          <a:spcPts val="1000"/>
                        </a:spcAft>
                      </a:pPr>
                      <a:r>
                        <a:rPr lang="en-GB" sz="2600">
                          <a:effectLst/>
                        </a:rPr>
                        <a:t>12   decemper 2021</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9110" marR="129110" marT="0" marB="0"/>
                </a:tc>
                <a:tc>
                  <a:txBody>
                    <a:bodyPr/>
                    <a:lstStyle/>
                    <a:p>
                      <a:pPr algn="ctr" rtl="1">
                        <a:lnSpc>
                          <a:spcPct val="115000"/>
                        </a:lnSpc>
                        <a:spcAft>
                          <a:spcPts val="1000"/>
                        </a:spcAft>
                      </a:pPr>
                      <a:r>
                        <a:rPr lang="en-US" sz="2600">
                          <a:effectLst/>
                        </a:rPr>
                        <a:t>Start Date</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9110" marR="129110" marT="0" marB="0"/>
                </a:tc>
                <a:extLst>
                  <a:ext uri="{0D108BD9-81ED-4DB2-BD59-A6C34878D82A}">
                    <a16:rowId xmlns:a16="http://schemas.microsoft.com/office/drawing/2014/main" val="3552329951"/>
                  </a:ext>
                </a:extLst>
              </a:tr>
              <a:tr h="467845">
                <a:tc>
                  <a:txBody>
                    <a:bodyPr/>
                    <a:lstStyle/>
                    <a:p>
                      <a:pPr algn="ctr" rtl="0">
                        <a:lnSpc>
                          <a:spcPct val="115000"/>
                        </a:lnSpc>
                        <a:spcAft>
                          <a:spcPts val="1000"/>
                        </a:spcAft>
                      </a:pPr>
                      <a:r>
                        <a:rPr lang="en-GB" sz="2600">
                          <a:effectLst/>
                        </a:rPr>
                        <a:t>22   decemper 2021</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9110" marR="129110" marT="0" marB="0"/>
                </a:tc>
                <a:tc>
                  <a:txBody>
                    <a:bodyPr/>
                    <a:lstStyle/>
                    <a:p>
                      <a:pPr algn="ctr" rtl="1">
                        <a:lnSpc>
                          <a:spcPct val="115000"/>
                        </a:lnSpc>
                        <a:spcAft>
                          <a:spcPts val="1000"/>
                        </a:spcAft>
                      </a:pPr>
                      <a:r>
                        <a:rPr lang="en-US" sz="2600">
                          <a:effectLst/>
                        </a:rPr>
                        <a:t>End Date</a:t>
                      </a:r>
                      <a:endParaRPr lang="en-US" sz="2100">
                        <a:effectLst/>
                        <a:latin typeface="Calibri" panose="020F0502020204030204" pitchFamily="34" charset="0"/>
                        <a:ea typeface="Calibri" panose="020F0502020204030204" pitchFamily="34" charset="0"/>
                        <a:cs typeface="Arial" panose="020B0604020202020204" pitchFamily="34" charset="0"/>
                      </a:endParaRPr>
                    </a:p>
                  </a:txBody>
                  <a:tcPr marL="129110" marR="129110" marT="0" marB="0"/>
                </a:tc>
                <a:extLst>
                  <a:ext uri="{0D108BD9-81ED-4DB2-BD59-A6C34878D82A}">
                    <a16:rowId xmlns:a16="http://schemas.microsoft.com/office/drawing/2014/main" val="3089304432"/>
                  </a:ext>
                </a:extLst>
              </a:tr>
            </a:tbl>
          </a:graphicData>
        </a:graphic>
      </p:graphicFrame>
    </p:spTree>
    <p:extLst>
      <p:ext uri="{BB962C8B-B14F-4D97-AF65-F5344CB8AC3E}">
        <p14:creationId xmlns:p14="http://schemas.microsoft.com/office/powerpoint/2010/main" val="1536375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10">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12">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14">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1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عنوان 1">
            <a:extLst>
              <a:ext uri="{FF2B5EF4-FFF2-40B4-BE49-F238E27FC236}">
                <a16:creationId xmlns:a16="http://schemas.microsoft.com/office/drawing/2014/main" id="{CFD85FA2-BE77-43EA-8A35-A4266997C601}"/>
              </a:ext>
            </a:extLst>
          </p:cNvPr>
          <p:cNvSpPr>
            <a:spLocks noGrp="1"/>
          </p:cNvSpPr>
          <p:nvPr>
            <p:ph type="title"/>
          </p:nvPr>
        </p:nvSpPr>
        <p:spPr>
          <a:xfrm>
            <a:off x="2377440" y="442220"/>
            <a:ext cx="8397987" cy="1345269"/>
          </a:xfrm>
        </p:spPr>
        <p:txBody>
          <a:bodyPr anchor="b">
            <a:normAutofit/>
          </a:bodyPr>
          <a:lstStyle/>
          <a:p>
            <a:r>
              <a:rPr lang="en-US">
                <a:effectLst/>
                <a:latin typeface="Calibri" panose="020F0502020204030204" pitchFamily="34" charset="0"/>
                <a:ea typeface="Calibri" panose="020F0502020204030204" pitchFamily="34" charset="0"/>
                <a:cs typeface="Arial" panose="020B0604020202020204" pitchFamily="34" charset="0"/>
              </a:rPr>
              <a:t>1.2 Hardware and Software</a:t>
            </a:r>
            <a:endParaRPr lang="ar-EG"/>
          </a:p>
        </p:txBody>
      </p:sp>
      <p:graphicFrame>
        <p:nvGraphicFramePr>
          <p:cNvPr id="4" name="عنصر نائب للمحتوى 3">
            <a:extLst>
              <a:ext uri="{FF2B5EF4-FFF2-40B4-BE49-F238E27FC236}">
                <a16:creationId xmlns:a16="http://schemas.microsoft.com/office/drawing/2014/main" id="{DA29B794-6413-485E-8D00-C645605EB088}"/>
              </a:ext>
            </a:extLst>
          </p:cNvPr>
          <p:cNvGraphicFramePr>
            <a:graphicFrameLocks noGrp="1"/>
          </p:cNvGraphicFramePr>
          <p:nvPr>
            <p:ph idx="1"/>
          </p:nvPr>
        </p:nvGraphicFramePr>
        <p:xfrm>
          <a:off x="2377439" y="2623999"/>
          <a:ext cx="8312785" cy="2789519"/>
        </p:xfrm>
        <a:graphic>
          <a:graphicData uri="http://schemas.openxmlformats.org/drawingml/2006/table">
            <a:tbl>
              <a:tblPr rtl="1">
                <a:tableStyleId>{8799B23B-EC83-4686-B30A-512413B5E67A}</a:tableStyleId>
              </a:tblPr>
              <a:tblGrid>
                <a:gridCol w="4478204">
                  <a:extLst>
                    <a:ext uri="{9D8B030D-6E8A-4147-A177-3AD203B41FA5}">
                      <a16:colId xmlns:a16="http://schemas.microsoft.com/office/drawing/2014/main" val="174846018"/>
                    </a:ext>
                  </a:extLst>
                </a:gridCol>
                <a:gridCol w="3834581">
                  <a:extLst>
                    <a:ext uri="{9D8B030D-6E8A-4147-A177-3AD203B41FA5}">
                      <a16:colId xmlns:a16="http://schemas.microsoft.com/office/drawing/2014/main" val="822423186"/>
                    </a:ext>
                  </a:extLst>
                </a:gridCol>
              </a:tblGrid>
              <a:tr h="355627">
                <a:tc>
                  <a:txBody>
                    <a:bodyPr/>
                    <a:lstStyle/>
                    <a:p>
                      <a:pPr algn="ctr" rtl="1">
                        <a:lnSpc>
                          <a:spcPct val="115000"/>
                        </a:lnSpc>
                        <a:spcAft>
                          <a:spcPts val="1000"/>
                        </a:spcAft>
                        <a:tabLst>
                          <a:tab pos="1918970" algn="l"/>
                        </a:tabLst>
                      </a:pPr>
                      <a:r>
                        <a:rPr lang="en-US" sz="1900">
                          <a:effectLst/>
                        </a:rPr>
                        <a:t>1.2.1</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643" marR="91643" marT="0" marB="0"/>
                </a:tc>
                <a:tc>
                  <a:txBody>
                    <a:bodyPr/>
                    <a:lstStyle/>
                    <a:p>
                      <a:pPr algn="ctr" rtl="1">
                        <a:lnSpc>
                          <a:spcPct val="115000"/>
                        </a:lnSpc>
                        <a:spcAft>
                          <a:spcPts val="1000"/>
                        </a:spcAft>
                      </a:pPr>
                      <a:r>
                        <a:rPr lang="en-US" sz="1900">
                          <a:effectLst/>
                        </a:rPr>
                        <a:t>Work PackageID</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643" marR="91643" marT="0" marB="0"/>
                </a:tc>
                <a:extLst>
                  <a:ext uri="{0D108BD9-81ED-4DB2-BD59-A6C34878D82A}">
                    <a16:rowId xmlns:a16="http://schemas.microsoft.com/office/drawing/2014/main" val="244847817"/>
                  </a:ext>
                </a:extLst>
              </a:tr>
              <a:tr h="355627">
                <a:tc>
                  <a:txBody>
                    <a:bodyPr/>
                    <a:lstStyle/>
                    <a:p>
                      <a:pPr algn="ctr" rtl="1">
                        <a:lnSpc>
                          <a:spcPct val="115000"/>
                        </a:lnSpc>
                        <a:spcAft>
                          <a:spcPts val="1000"/>
                        </a:spcAft>
                        <a:tabLst>
                          <a:tab pos="1918970" algn="l"/>
                        </a:tabLst>
                      </a:pPr>
                      <a:r>
                        <a:rPr lang="en-US" sz="1900">
                          <a:effectLst/>
                        </a:rPr>
                        <a:t>Procurements</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643" marR="91643" marT="0" marB="0"/>
                </a:tc>
                <a:tc>
                  <a:txBody>
                    <a:bodyPr/>
                    <a:lstStyle/>
                    <a:p>
                      <a:pPr algn="ctr" rtl="1">
                        <a:lnSpc>
                          <a:spcPct val="115000"/>
                        </a:lnSpc>
                        <a:spcAft>
                          <a:spcPts val="1000"/>
                        </a:spcAft>
                      </a:pPr>
                      <a:r>
                        <a:rPr lang="en-US" sz="1900">
                          <a:effectLst/>
                        </a:rPr>
                        <a:t>Work Package Name</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643" marR="91643" marT="0" marB="0"/>
                </a:tc>
                <a:extLst>
                  <a:ext uri="{0D108BD9-81ED-4DB2-BD59-A6C34878D82A}">
                    <a16:rowId xmlns:a16="http://schemas.microsoft.com/office/drawing/2014/main" val="2465456997"/>
                  </a:ext>
                </a:extLst>
              </a:tr>
              <a:tr h="1011384">
                <a:tc>
                  <a:txBody>
                    <a:bodyPr/>
                    <a:lstStyle/>
                    <a:p>
                      <a:pPr algn="ctr" rtl="1">
                        <a:lnSpc>
                          <a:spcPct val="115000"/>
                        </a:lnSpc>
                        <a:spcAft>
                          <a:spcPts val="1000"/>
                        </a:spcAft>
                        <a:tabLst>
                          <a:tab pos="1918970" algn="l"/>
                        </a:tabLst>
                      </a:pPr>
                      <a:r>
                        <a:rPr lang="en-US" sz="1900">
                          <a:effectLst/>
                        </a:rPr>
                        <a:t>Purchase all the necessary devices for the project such as computers, cameras and Alarms</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643" marR="91643" marT="0" marB="0"/>
                </a:tc>
                <a:tc>
                  <a:txBody>
                    <a:bodyPr/>
                    <a:lstStyle/>
                    <a:p>
                      <a:pPr algn="ctr" rtl="1">
                        <a:lnSpc>
                          <a:spcPct val="115000"/>
                        </a:lnSpc>
                        <a:spcAft>
                          <a:spcPts val="1000"/>
                        </a:spcAft>
                      </a:pPr>
                      <a:r>
                        <a:rPr lang="en-US" sz="1900">
                          <a:effectLst/>
                        </a:rPr>
                        <a:t> </a:t>
                      </a:r>
                      <a:endParaRPr lang="en-US" sz="1500">
                        <a:effectLst/>
                      </a:endParaRPr>
                    </a:p>
                    <a:p>
                      <a:pPr algn="ctr" rtl="1">
                        <a:lnSpc>
                          <a:spcPct val="115000"/>
                        </a:lnSpc>
                        <a:spcAft>
                          <a:spcPts val="1000"/>
                        </a:spcAft>
                      </a:pPr>
                      <a:r>
                        <a:rPr lang="en-US" sz="1900">
                          <a:effectLst/>
                        </a:rPr>
                        <a:t>Description</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643" marR="91643" marT="0" marB="0"/>
                </a:tc>
                <a:extLst>
                  <a:ext uri="{0D108BD9-81ED-4DB2-BD59-A6C34878D82A}">
                    <a16:rowId xmlns:a16="http://schemas.microsoft.com/office/drawing/2014/main" val="3370379347"/>
                  </a:ext>
                </a:extLst>
              </a:tr>
              <a:tr h="355627">
                <a:tc>
                  <a:txBody>
                    <a:bodyPr/>
                    <a:lstStyle/>
                    <a:p>
                      <a:pPr algn="ctr" rtl="1">
                        <a:lnSpc>
                          <a:spcPct val="115000"/>
                        </a:lnSpc>
                        <a:spcAft>
                          <a:spcPts val="1000"/>
                        </a:spcAft>
                        <a:tabLst>
                          <a:tab pos="1918970" algn="l"/>
                        </a:tabLst>
                      </a:pPr>
                      <a:r>
                        <a:rPr lang="en-US" sz="1900">
                          <a:effectLst/>
                        </a:rPr>
                        <a:t>Project sponsor</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643" marR="91643" marT="0" marB="0"/>
                </a:tc>
                <a:tc>
                  <a:txBody>
                    <a:bodyPr/>
                    <a:lstStyle/>
                    <a:p>
                      <a:pPr algn="ctr" rtl="1">
                        <a:lnSpc>
                          <a:spcPct val="115000"/>
                        </a:lnSpc>
                        <a:spcAft>
                          <a:spcPts val="1000"/>
                        </a:spcAft>
                      </a:pPr>
                      <a:r>
                        <a:rPr lang="en-US" sz="1900">
                          <a:effectLst/>
                        </a:rPr>
                        <a:t>Person</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643" marR="91643" marT="0" marB="0"/>
                </a:tc>
                <a:extLst>
                  <a:ext uri="{0D108BD9-81ED-4DB2-BD59-A6C34878D82A}">
                    <a16:rowId xmlns:a16="http://schemas.microsoft.com/office/drawing/2014/main" val="1376827236"/>
                  </a:ext>
                </a:extLst>
              </a:tr>
              <a:tr h="355627">
                <a:tc>
                  <a:txBody>
                    <a:bodyPr/>
                    <a:lstStyle/>
                    <a:p>
                      <a:pPr algn="ctr" rtl="0">
                        <a:lnSpc>
                          <a:spcPct val="115000"/>
                        </a:lnSpc>
                        <a:spcAft>
                          <a:spcPts val="1000"/>
                        </a:spcAft>
                        <a:tabLst>
                          <a:tab pos="1918970" algn="l"/>
                        </a:tabLst>
                      </a:pPr>
                      <a:r>
                        <a:rPr lang="en-GB" sz="1900">
                          <a:effectLst/>
                        </a:rPr>
                        <a:t>22 decemper 2021</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643" marR="91643" marT="0" marB="0"/>
                </a:tc>
                <a:tc>
                  <a:txBody>
                    <a:bodyPr/>
                    <a:lstStyle/>
                    <a:p>
                      <a:pPr algn="ctr" rtl="1">
                        <a:lnSpc>
                          <a:spcPct val="115000"/>
                        </a:lnSpc>
                        <a:spcAft>
                          <a:spcPts val="1000"/>
                        </a:spcAft>
                      </a:pPr>
                      <a:r>
                        <a:rPr lang="en-US" sz="1900">
                          <a:effectLst/>
                        </a:rPr>
                        <a:t>Start Date</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643" marR="91643" marT="0" marB="0"/>
                </a:tc>
                <a:extLst>
                  <a:ext uri="{0D108BD9-81ED-4DB2-BD59-A6C34878D82A}">
                    <a16:rowId xmlns:a16="http://schemas.microsoft.com/office/drawing/2014/main" val="2377811166"/>
                  </a:ext>
                </a:extLst>
              </a:tr>
              <a:tr h="355627">
                <a:tc>
                  <a:txBody>
                    <a:bodyPr/>
                    <a:lstStyle/>
                    <a:p>
                      <a:pPr algn="ctr" rtl="1">
                        <a:lnSpc>
                          <a:spcPct val="115000"/>
                        </a:lnSpc>
                        <a:spcAft>
                          <a:spcPts val="1000"/>
                        </a:spcAft>
                        <a:tabLst>
                          <a:tab pos="1918970" algn="l"/>
                        </a:tabLst>
                      </a:pPr>
                      <a:r>
                        <a:rPr lang="en-GB" sz="1900">
                          <a:effectLst/>
                        </a:rPr>
                        <a:t>25 decemper 2021</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643" marR="91643" marT="0" marB="0"/>
                </a:tc>
                <a:tc>
                  <a:txBody>
                    <a:bodyPr/>
                    <a:lstStyle/>
                    <a:p>
                      <a:pPr algn="ctr" rtl="1">
                        <a:lnSpc>
                          <a:spcPct val="115000"/>
                        </a:lnSpc>
                        <a:spcAft>
                          <a:spcPts val="1000"/>
                        </a:spcAft>
                      </a:pPr>
                      <a:r>
                        <a:rPr lang="en-US" sz="1900" dirty="0">
                          <a:effectLst/>
                        </a:rPr>
                        <a:t>End Date</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91643" marR="91643" marT="0" marB="0"/>
                </a:tc>
                <a:extLst>
                  <a:ext uri="{0D108BD9-81ED-4DB2-BD59-A6C34878D82A}">
                    <a16:rowId xmlns:a16="http://schemas.microsoft.com/office/drawing/2014/main" val="601798604"/>
                  </a:ext>
                </a:extLst>
              </a:tr>
            </a:tbl>
          </a:graphicData>
        </a:graphic>
      </p:graphicFrame>
    </p:spTree>
    <p:extLst>
      <p:ext uri="{BB962C8B-B14F-4D97-AF65-F5344CB8AC3E}">
        <p14:creationId xmlns:p14="http://schemas.microsoft.com/office/powerpoint/2010/main" val="3991805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2" name="جدول 1">
            <a:extLst>
              <a:ext uri="{FF2B5EF4-FFF2-40B4-BE49-F238E27FC236}">
                <a16:creationId xmlns:a16="http://schemas.microsoft.com/office/drawing/2014/main" id="{74EDCD8C-DAD2-48EF-8868-B064729A1126}"/>
              </a:ext>
            </a:extLst>
          </p:cNvPr>
          <p:cNvGraphicFramePr>
            <a:graphicFrameLocks noGrp="1"/>
          </p:cNvGraphicFramePr>
          <p:nvPr/>
        </p:nvGraphicFramePr>
        <p:xfrm>
          <a:off x="1872157" y="1001658"/>
          <a:ext cx="8447069" cy="3597639"/>
        </p:xfrm>
        <a:graphic>
          <a:graphicData uri="http://schemas.openxmlformats.org/drawingml/2006/table">
            <a:tbl>
              <a:tblPr rtl="1"/>
              <a:tblGrid>
                <a:gridCol w="4514230">
                  <a:extLst>
                    <a:ext uri="{9D8B030D-6E8A-4147-A177-3AD203B41FA5}">
                      <a16:colId xmlns:a16="http://schemas.microsoft.com/office/drawing/2014/main" val="4234678772"/>
                    </a:ext>
                  </a:extLst>
                </a:gridCol>
                <a:gridCol w="3932839">
                  <a:extLst>
                    <a:ext uri="{9D8B030D-6E8A-4147-A177-3AD203B41FA5}">
                      <a16:colId xmlns:a16="http://schemas.microsoft.com/office/drawing/2014/main" val="932145769"/>
                    </a:ext>
                  </a:extLst>
                </a:gridCol>
              </a:tblGrid>
              <a:tr h="525830">
                <a:tc>
                  <a:txBody>
                    <a:bodyPr/>
                    <a:lstStyle/>
                    <a:p>
                      <a:pPr marL="694944" algn="ctr" rtl="1" fontAlgn="t">
                        <a:lnSpc>
                          <a:spcPct val="115000"/>
                        </a:lnSpc>
                        <a:spcBef>
                          <a:spcPts val="0"/>
                        </a:spcBef>
                        <a:spcAft>
                          <a:spcPts val="1000"/>
                        </a:spcAft>
                      </a:pPr>
                      <a:r>
                        <a:rPr lang="en-US" sz="25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1.2.2</a:t>
                      </a:r>
                      <a:endParaRPr lang="en-US" sz="3200" b="0" i="0" u="none" strike="noStrike">
                        <a:effectLst/>
                        <a:latin typeface="Arial" panose="020B0604020202020204" pitchFamily="34" charset="0"/>
                      </a:endParaRPr>
                    </a:p>
                  </a:txBody>
                  <a:tcPr marL="123725" marR="123725" marT="1718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4944" algn="ctr" rtl="1" fontAlgn="t">
                        <a:lnSpc>
                          <a:spcPct val="115000"/>
                        </a:lnSpc>
                        <a:spcBef>
                          <a:spcPts val="0"/>
                        </a:spcBef>
                        <a:spcAft>
                          <a:spcPts val="1000"/>
                        </a:spcAft>
                      </a:pPr>
                      <a:r>
                        <a:rPr lang="en-US" sz="25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Work PackageID</a:t>
                      </a:r>
                      <a:endParaRPr lang="en-US" sz="3200" b="0" i="0" u="none" strike="noStrike">
                        <a:effectLst/>
                        <a:latin typeface="Arial" panose="020B0604020202020204" pitchFamily="34" charset="0"/>
                      </a:endParaRPr>
                    </a:p>
                  </a:txBody>
                  <a:tcPr marL="123725" marR="123725" marT="1718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0754356"/>
                  </a:ext>
                </a:extLst>
              </a:tr>
              <a:tr h="968489">
                <a:tc>
                  <a:txBody>
                    <a:bodyPr/>
                    <a:lstStyle/>
                    <a:p>
                      <a:pPr marL="694944" algn="ctr" rtl="1" fontAlgn="t">
                        <a:lnSpc>
                          <a:spcPct val="115000"/>
                        </a:lnSpc>
                        <a:spcBef>
                          <a:spcPts val="0"/>
                        </a:spcBef>
                        <a:spcAft>
                          <a:spcPts val="1000"/>
                        </a:spcAft>
                      </a:pPr>
                      <a:r>
                        <a:rPr lang="en-US" sz="25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Operating System</a:t>
                      </a:r>
                      <a:endParaRPr lang="en-US" sz="3200" b="0" i="0" u="none" strike="noStrike">
                        <a:effectLst/>
                        <a:latin typeface="Arial" panose="020B0604020202020204" pitchFamily="34" charset="0"/>
                      </a:endParaRPr>
                    </a:p>
                  </a:txBody>
                  <a:tcPr marL="123725" marR="123725" marT="1718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4944" algn="ctr" rtl="1" fontAlgn="t">
                        <a:lnSpc>
                          <a:spcPct val="115000"/>
                        </a:lnSpc>
                        <a:spcBef>
                          <a:spcPts val="0"/>
                        </a:spcBef>
                        <a:spcAft>
                          <a:spcPts val="1000"/>
                        </a:spcAft>
                      </a:pPr>
                      <a:r>
                        <a:rPr lang="en-US" sz="25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Work Package Name</a:t>
                      </a:r>
                      <a:endParaRPr lang="en-US" sz="3200" b="0" i="0" u="none" strike="noStrike">
                        <a:effectLst/>
                        <a:latin typeface="Arial" panose="020B0604020202020204" pitchFamily="34" charset="0"/>
                      </a:endParaRPr>
                    </a:p>
                  </a:txBody>
                  <a:tcPr marL="123725" marR="123725" marT="1718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1465870"/>
                  </a:ext>
                </a:extLst>
              </a:tr>
              <a:tr h="525830">
                <a:tc>
                  <a:txBody>
                    <a:bodyPr/>
                    <a:lstStyle/>
                    <a:p>
                      <a:pPr marL="694944" algn="ctr" rtl="1" fontAlgn="t">
                        <a:lnSpc>
                          <a:spcPct val="115000"/>
                        </a:lnSpc>
                        <a:spcBef>
                          <a:spcPts val="0"/>
                        </a:spcBef>
                        <a:spcAft>
                          <a:spcPts val="1000"/>
                        </a:spcAft>
                      </a:pPr>
                      <a:r>
                        <a:rPr lang="en-US" sz="25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All operating systems</a:t>
                      </a:r>
                      <a:endParaRPr lang="en-US" sz="3200" b="0" i="0" u="none" strike="noStrike">
                        <a:effectLst/>
                        <a:latin typeface="Arial" panose="020B0604020202020204" pitchFamily="34" charset="0"/>
                      </a:endParaRPr>
                    </a:p>
                  </a:txBody>
                  <a:tcPr marL="123725" marR="123725" marT="1718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4944" algn="ctr" rtl="1" fontAlgn="t">
                        <a:lnSpc>
                          <a:spcPct val="115000"/>
                        </a:lnSpc>
                        <a:spcBef>
                          <a:spcPts val="0"/>
                        </a:spcBef>
                        <a:spcAft>
                          <a:spcPts val="1000"/>
                        </a:spcAft>
                      </a:pPr>
                      <a:r>
                        <a:rPr lang="en-US" sz="25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Description</a:t>
                      </a:r>
                      <a:endParaRPr lang="en-US" sz="3200" b="0" i="0" u="none" strike="noStrike">
                        <a:effectLst/>
                        <a:latin typeface="Arial" panose="020B0604020202020204" pitchFamily="34" charset="0"/>
                      </a:endParaRPr>
                    </a:p>
                  </a:txBody>
                  <a:tcPr marL="123725" marR="123725" marT="1718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326870"/>
                  </a:ext>
                </a:extLst>
              </a:tr>
              <a:tr h="525830">
                <a:tc>
                  <a:txBody>
                    <a:bodyPr/>
                    <a:lstStyle/>
                    <a:p>
                      <a:pPr marL="694944" algn="ctr" rtl="1" fontAlgn="t">
                        <a:lnSpc>
                          <a:spcPct val="115000"/>
                        </a:lnSpc>
                        <a:spcBef>
                          <a:spcPts val="0"/>
                        </a:spcBef>
                        <a:spcAft>
                          <a:spcPts val="1000"/>
                        </a:spcAft>
                      </a:pPr>
                      <a:r>
                        <a:rPr lang="en-US" sz="25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Programming team</a:t>
                      </a:r>
                      <a:endParaRPr lang="en-US" sz="3200" b="0" i="0" u="none" strike="noStrike">
                        <a:effectLst/>
                        <a:latin typeface="Arial" panose="020B0604020202020204" pitchFamily="34" charset="0"/>
                      </a:endParaRPr>
                    </a:p>
                  </a:txBody>
                  <a:tcPr marL="123725" marR="123725" marT="1718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4944" algn="ctr" rtl="1" fontAlgn="t">
                        <a:lnSpc>
                          <a:spcPct val="115000"/>
                        </a:lnSpc>
                        <a:spcBef>
                          <a:spcPts val="0"/>
                        </a:spcBef>
                        <a:spcAft>
                          <a:spcPts val="1000"/>
                        </a:spcAft>
                      </a:pPr>
                      <a:r>
                        <a:rPr lang="en-US" sz="25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Person</a:t>
                      </a:r>
                      <a:endParaRPr lang="en-US" sz="3200" b="0" i="0" u="none" strike="noStrike">
                        <a:effectLst/>
                        <a:latin typeface="Arial" panose="020B0604020202020204" pitchFamily="34" charset="0"/>
                      </a:endParaRPr>
                    </a:p>
                  </a:txBody>
                  <a:tcPr marL="123725" marR="123725" marT="1718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2618400"/>
                  </a:ext>
                </a:extLst>
              </a:tr>
              <a:tr h="525830">
                <a:tc>
                  <a:txBody>
                    <a:bodyPr/>
                    <a:lstStyle/>
                    <a:p>
                      <a:pPr marL="694944" algn="ctr" rtl="1" fontAlgn="t">
                        <a:lnSpc>
                          <a:spcPct val="115000"/>
                        </a:lnSpc>
                        <a:spcBef>
                          <a:spcPts val="0"/>
                        </a:spcBef>
                        <a:spcAft>
                          <a:spcPts val="1000"/>
                        </a:spcAft>
                      </a:pPr>
                      <a:r>
                        <a:rPr lang="en-US" sz="25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25 Decemper  2022</a:t>
                      </a:r>
                      <a:endParaRPr lang="en-US" sz="3200" b="0" i="0" u="none" strike="noStrike">
                        <a:effectLst/>
                        <a:latin typeface="Arial" panose="020B0604020202020204" pitchFamily="34" charset="0"/>
                      </a:endParaRPr>
                    </a:p>
                  </a:txBody>
                  <a:tcPr marL="123725" marR="123725" marT="1718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4944" algn="ctr" rtl="1" fontAlgn="t">
                        <a:lnSpc>
                          <a:spcPct val="115000"/>
                        </a:lnSpc>
                        <a:spcBef>
                          <a:spcPts val="0"/>
                        </a:spcBef>
                        <a:spcAft>
                          <a:spcPts val="1000"/>
                        </a:spcAft>
                      </a:pPr>
                      <a:r>
                        <a:rPr lang="en-US" sz="25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Start Date</a:t>
                      </a:r>
                      <a:endParaRPr lang="en-US" sz="3200" b="0" i="0" u="none" strike="noStrike">
                        <a:effectLst/>
                        <a:latin typeface="Arial" panose="020B0604020202020204" pitchFamily="34" charset="0"/>
                      </a:endParaRPr>
                    </a:p>
                  </a:txBody>
                  <a:tcPr marL="123725" marR="123725" marT="1718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129253"/>
                  </a:ext>
                </a:extLst>
              </a:tr>
              <a:tr h="525830">
                <a:tc>
                  <a:txBody>
                    <a:bodyPr/>
                    <a:lstStyle/>
                    <a:p>
                      <a:pPr marL="694944" algn="ctr" rtl="1" fontAlgn="t">
                        <a:lnSpc>
                          <a:spcPct val="115000"/>
                        </a:lnSpc>
                        <a:spcBef>
                          <a:spcPts val="0"/>
                        </a:spcBef>
                        <a:spcAft>
                          <a:spcPts val="1000"/>
                        </a:spcAft>
                      </a:pPr>
                      <a:r>
                        <a:rPr lang="en-US" sz="25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 January 2022</a:t>
                      </a:r>
                      <a:endParaRPr lang="en-US" sz="3200" b="0" i="0" u="none" strike="noStrike">
                        <a:effectLst/>
                        <a:latin typeface="Arial" panose="020B0604020202020204" pitchFamily="34" charset="0"/>
                      </a:endParaRPr>
                    </a:p>
                  </a:txBody>
                  <a:tcPr marL="123725" marR="123725" marT="1718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4944" algn="ctr" rtl="1" fontAlgn="t">
                        <a:lnSpc>
                          <a:spcPct val="115000"/>
                        </a:lnSpc>
                        <a:spcBef>
                          <a:spcPts val="0"/>
                        </a:spcBef>
                        <a:spcAft>
                          <a:spcPts val="1000"/>
                        </a:spcAft>
                      </a:pPr>
                      <a:r>
                        <a:rPr lang="en-US" sz="2500" b="0" i="0" u="none" strike="noStrike"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End Date</a:t>
                      </a:r>
                      <a:endParaRPr lang="en-US" sz="3200" b="0" i="0" u="none" strike="noStrike" dirty="0">
                        <a:effectLst/>
                        <a:latin typeface="Arial" panose="020B0604020202020204" pitchFamily="34" charset="0"/>
                      </a:endParaRPr>
                    </a:p>
                  </a:txBody>
                  <a:tcPr marL="123725" marR="123725" marT="1718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8368595"/>
                  </a:ext>
                </a:extLst>
              </a:tr>
            </a:tbl>
          </a:graphicData>
        </a:graphic>
      </p:graphicFrame>
    </p:spTree>
    <p:extLst>
      <p:ext uri="{BB962C8B-B14F-4D97-AF65-F5344CB8AC3E}">
        <p14:creationId xmlns:p14="http://schemas.microsoft.com/office/powerpoint/2010/main" val="254144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2" name="جدول 1">
            <a:extLst>
              <a:ext uri="{FF2B5EF4-FFF2-40B4-BE49-F238E27FC236}">
                <a16:creationId xmlns:a16="http://schemas.microsoft.com/office/drawing/2014/main" id="{E050D407-77A9-49DC-95B2-A3BF4966BF28}"/>
              </a:ext>
            </a:extLst>
          </p:cNvPr>
          <p:cNvGraphicFramePr>
            <a:graphicFrameLocks noGrp="1"/>
          </p:cNvGraphicFramePr>
          <p:nvPr/>
        </p:nvGraphicFramePr>
        <p:xfrm>
          <a:off x="2343467" y="1712069"/>
          <a:ext cx="6808492" cy="3746920"/>
        </p:xfrm>
        <a:graphic>
          <a:graphicData uri="http://schemas.openxmlformats.org/drawingml/2006/table">
            <a:tbl>
              <a:tblPr rtl="1"/>
              <a:tblGrid>
                <a:gridCol w="4248594">
                  <a:extLst>
                    <a:ext uri="{9D8B030D-6E8A-4147-A177-3AD203B41FA5}">
                      <a16:colId xmlns:a16="http://schemas.microsoft.com/office/drawing/2014/main" val="2207127520"/>
                    </a:ext>
                  </a:extLst>
                </a:gridCol>
                <a:gridCol w="2559898">
                  <a:extLst>
                    <a:ext uri="{9D8B030D-6E8A-4147-A177-3AD203B41FA5}">
                      <a16:colId xmlns:a16="http://schemas.microsoft.com/office/drawing/2014/main" val="727152585"/>
                    </a:ext>
                  </a:extLst>
                </a:gridCol>
              </a:tblGrid>
              <a:tr h="622782">
                <a:tc>
                  <a:txBody>
                    <a:bodyPr/>
                    <a:lstStyle/>
                    <a:p>
                      <a:pPr marL="704088" algn="ctr" rtl="1" fontAlgn="t">
                        <a:lnSpc>
                          <a:spcPct val="115000"/>
                        </a:lnSpc>
                        <a:spcBef>
                          <a:spcPts val="0"/>
                        </a:spcBef>
                        <a:spcAft>
                          <a:spcPts val="1000"/>
                        </a:spcAft>
                      </a:pPr>
                      <a:r>
                        <a:rPr lang="en-US" sz="20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1.2.3</a:t>
                      </a:r>
                      <a:endParaRPr lang="en-US" sz="2400" b="0" i="0" u="none" strike="noStrike">
                        <a:effectLst/>
                        <a:latin typeface="Arial" panose="020B0604020202020204" pitchFamily="34" charset="0"/>
                      </a:endParaRPr>
                    </a:p>
                  </a:txBody>
                  <a:tcPr marL="56379" marR="56379" marT="78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088" algn="ctr" rtl="1" fontAlgn="t">
                        <a:lnSpc>
                          <a:spcPct val="115000"/>
                        </a:lnSpc>
                        <a:spcBef>
                          <a:spcPts val="0"/>
                        </a:spcBef>
                        <a:spcAft>
                          <a:spcPts val="1000"/>
                        </a:spcAft>
                      </a:pPr>
                      <a:r>
                        <a:rPr lang="en-US" sz="2000" b="0" i="0" u="none" strike="noStrike"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Work </a:t>
                      </a:r>
                      <a:r>
                        <a:rPr lang="en-US" sz="2000" b="0" i="0" u="none" strike="noStrike"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PackageID</a:t>
                      </a:r>
                      <a:endParaRPr lang="en-US" sz="2400" b="0" i="0" u="none" strike="noStrike" dirty="0">
                        <a:effectLst/>
                        <a:latin typeface="Arial" panose="020B0604020202020204" pitchFamily="34" charset="0"/>
                      </a:endParaRPr>
                    </a:p>
                  </a:txBody>
                  <a:tcPr marL="56379" marR="56379" marT="78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7515296"/>
                  </a:ext>
                </a:extLst>
              </a:tr>
              <a:tr h="901408">
                <a:tc>
                  <a:txBody>
                    <a:bodyPr/>
                    <a:lstStyle/>
                    <a:p>
                      <a:pPr marL="704088" algn="ctr" rtl="1" fontAlgn="t">
                        <a:lnSpc>
                          <a:spcPct val="115000"/>
                        </a:lnSpc>
                        <a:spcBef>
                          <a:spcPts val="0"/>
                        </a:spcBef>
                        <a:spcAft>
                          <a:spcPts val="1000"/>
                        </a:spcAft>
                      </a:pPr>
                      <a:r>
                        <a:rPr lang="en-US" sz="20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Testing Devices</a:t>
                      </a:r>
                      <a:endParaRPr lang="en-US" sz="2400" b="0" i="0" u="none" strike="noStrike">
                        <a:effectLst/>
                        <a:latin typeface="Arial" panose="020B0604020202020204" pitchFamily="34" charset="0"/>
                      </a:endParaRPr>
                    </a:p>
                  </a:txBody>
                  <a:tcPr marL="56379" marR="56379" marT="78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088" algn="ctr" rtl="1" fontAlgn="t">
                        <a:lnSpc>
                          <a:spcPct val="115000"/>
                        </a:lnSpc>
                        <a:spcBef>
                          <a:spcPts val="0"/>
                        </a:spcBef>
                        <a:spcAft>
                          <a:spcPts val="1000"/>
                        </a:spcAft>
                      </a:pPr>
                      <a:r>
                        <a:rPr lang="en-US" sz="20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Work Package Name</a:t>
                      </a:r>
                      <a:endParaRPr lang="en-US" sz="2400" b="0" i="0" u="none" strike="noStrike">
                        <a:effectLst/>
                        <a:latin typeface="Arial" panose="020B0604020202020204" pitchFamily="34" charset="0"/>
                      </a:endParaRPr>
                    </a:p>
                  </a:txBody>
                  <a:tcPr marL="56379" marR="56379" marT="78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181466"/>
                  </a:ext>
                </a:extLst>
              </a:tr>
              <a:tr h="901408">
                <a:tc>
                  <a:txBody>
                    <a:bodyPr/>
                    <a:lstStyle/>
                    <a:p>
                      <a:pPr marL="704088" algn="ctr" rtl="1" fontAlgn="t">
                        <a:lnSpc>
                          <a:spcPct val="115000"/>
                        </a:lnSpc>
                        <a:spcBef>
                          <a:spcPts val="0"/>
                        </a:spcBef>
                        <a:spcAft>
                          <a:spcPts val="1000"/>
                        </a:spcAft>
                      </a:pPr>
                      <a:r>
                        <a:rPr lang="en-US" sz="20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Test all devices and verify their ability to work on the application</a:t>
                      </a:r>
                      <a:endParaRPr lang="en-US" sz="2400" b="0" i="0" u="none" strike="noStrike">
                        <a:effectLst/>
                        <a:latin typeface="Arial" panose="020B0604020202020204" pitchFamily="34" charset="0"/>
                      </a:endParaRPr>
                    </a:p>
                  </a:txBody>
                  <a:tcPr marL="56379" marR="56379" marT="78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088" algn="ctr" rtl="1" fontAlgn="t">
                        <a:lnSpc>
                          <a:spcPct val="115000"/>
                        </a:lnSpc>
                        <a:spcBef>
                          <a:spcPts val="0"/>
                        </a:spcBef>
                        <a:spcAft>
                          <a:spcPts val="1000"/>
                        </a:spcAft>
                      </a:pPr>
                      <a:r>
                        <a:rPr lang="en-US" sz="20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Description</a:t>
                      </a:r>
                      <a:endParaRPr lang="en-US" sz="2400" b="0" i="0" u="none" strike="noStrike">
                        <a:effectLst/>
                        <a:latin typeface="Arial" panose="020B0604020202020204" pitchFamily="34" charset="0"/>
                      </a:endParaRPr>
                    </a:p>
                  </a:txBody>
                  <a:tcPr marL="56379" marR="56379" marT="78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3452120"/>
                  </a:ext>
                </a:extLst>
              </a:tr>
              <a:tr h="604622">
                <a:tc>
                  <a:txBody>
                    <a:bodyPr/>
                    <a:lstStyle/>
                    <a:p>
                      <a:pPr marL="704088" algn="ctr" rtl="1" fontAlgn="t">
                        <a:lnSpc>
                          <a:spcPct val="115000"/>
                        </a:lnSpc>
                        <a:spcBef>
                          <a:spcPts val="0"/>
                        </a:spcBef>
                        <a:spcAft>
                          <a:spcPts val="1000"/>
                        </a:spcAft>
                      </a:pPr>
                      <a:r>
                        <a:rPr lang="en-US" sz="20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Team of electrification engineers</a:t>
                      </a:r>
                      <a:endParaRPr lang="en-US" sz="2400" b="0" i="0" u="none" strike="noStrike">
                        <a:effectLst/>
                        <a:latin typeface="Arial" panose="020B0604020202020204" pitchFamily="34" charset="0"/>
                      </a:endParaRPr>
                    </a:p>
                  </a:txBody>
                  <a:tcPr marL="56379" marR="56379" marT="78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088" algn="ctr" rtl="1" fontAlgn="t">
                        <a:lnSpc>
                          <a:spcPct val="115000"/>
                        </a:lnSpc>
                        <a:spcBef>
                          <a:spcPts val="0"/>
                        </a:spcBef>
                        <a:spcAft>
                          <a:spcPts val="1000"/>
                        </a:spcAft>
                      </a:pPr>
                      <a:r>
                        <a:rPr lang="en-US" sz="20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Person</a:t>
                      </a:r>
                      <a:endParaRPr lang="en-US" sz="2400" b="0" i="0" u="none" strike="noStrike">
                        <a:effectLst/>
                        <a:latin typeface="Arial" panose="020B0604020202020204" pitchFamily="34" charset="0"/>
                      </a:endParaRPr>
                    </a:p>
                  </a:txBody>
                  <a:tcPr marL="56379" marR="56379" marT="78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2176002"/>
                  </a:ext>
                </a:extLst>
              </a:tr>
              <a:tr h="338132">
                <a:tc>
                  <a:txBody>
                    <a:bodyPr/>
                    <a:lstStyle/>
                    <a:p>
                      <a:pPr marL="704088" algn="ctr" rtl="1" fontAlgn="t">
                        <a:lnSpc>
                          <a:spcPct val="115000"/>
                        </a:lnSpc>
                        <a:spcBef>
                          <a:spcPts val="0"/>
                        </a:spcBef>
                        <a:spcAft>
                          <a:spcPts val="1000"/>
                        </a:spcAft>
                      </a:pPr>
                      <a:r>
                        <a:rPr lang="en-US" sz="20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January  2022</a:t>
                      </a:r>
                      <a:r>
                        <a:rPr lang="en-US"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endParaRPr lang="en-US" sz="2400" b="0" i="0" u="none" strike="noStrike">
                        <a:effectLst/>
                        <a:latin typeface="Arial" panose="020B0604020202020204" pitchFamily="34" charset="0"/>
                      </a:endParaRPr>
                    </a:p>
                  </a:txBody>
                  <a:tcPr marL="56379" marR="56379" marT="78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088" algn="ctr" rtl="1" fontAlgn="t">
                        <a:lnSpc>
                          <a:spcPct val="115000"/>
                        </a:lnSpc>
                        <a:spcBef>
                          <a:spcPts val="0"/>
                        </a:spcBef>
                        <a:spcAft>
                          <a:spcPts val="1000"/>
                        </a:spcAft>
                      </a:pPr>
                      <a:r>
                        <a:rPr lang="en-US" sz="20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Start Date</a:t>
                      </a:r>
                      <a:endParaRPr lang="en-US" sz="2400" b="0" i="0" u="none" strike="noStrike">
                        <a:effectLst/>
                        <a:latin typeface="Arial" panose="020B0604020202020204" pitchFamily="34" charset="0"/>
                      </a:endParaRPr>
                    </a:p>
                  </a:txBody>
                  <a:tcPr marL="56379" marR="56379" marT="78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840363"/>
                  </a:ext>
                </a:extLst>
              </a:tr>
              <a:tr h="338132">
                <a:tc>
                  <a:txBody>
                    <a:bodyPr/>
                    <a:lstStyle/>
                    <a:p>
                      <a:pPr marL="704088" algn="ctr" rtl="1" fontAlgn="t">
                        <a:lnSpc>
                          <a:spcPct val="115000"/>
                        </a:lnSpc>
                        <a:spcBef>
                          <a:spcPts val="0"/>
                        </a:spcBef>
                        <a:spcAft>
                          <a:spcPts val="1000"/>
                        </a:spcAft>
                      </a:pPr>
                      <a:r>
                        <a:rPr lang="en-US" sz="20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January 2022</a:t>
                      </a:r>
                      <a:r>
                        <a:rPr lang="en-US"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6</a:t>
                      </a:r>
                      <a:endParaRPr lang="en-US" sz="2400" b="0" i="0" u="none" strike="noStrike">
                        <a:effectLst/>
                        <a:latin typeface="Arial" panose="020B0604020202020204" pitchFamily="34" charset="0"/>
                      </a:endParaRPr>
                    </a:p>
                  </a:txBody>
                  <a:tcPr marL="56379" marR="56379" marT="78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088" algn="ctr" rtl="1" fontAlgn="t">
                        <a:lnSpc>
                          <a:spcPct val="115000"/>
                        </a:lnSpc>
                        <a:spcBef>
                          <a:spcPts val="0"/>
                        </a:spcBef>
                        <a:spcAft>
                          <a:spcPts val="1000"/>
                        </a:spcAft>
                      </a:pPr>
                      <a:r>
                        <a:rPr lang="en-US" sz="2000" b="0" i="0" u="none" strike="noStrike"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End Date</a:t>
                      </a:r>
                      <a:endParaRPr lang="en-US" sz="2400" b="0" i="0" u="none" strike="noStrike" dirty="0">
                        <a:effectLst/>
                        <a:latin typeface="Arial" panose="020B0604020202020204" pitchFamily="34" charset="0"/>
                      </a:endParaRPr>
                    </a:p>
                  </a:txBody>
                  <a:tcPr marL="56379" marR="56379" marT="78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4178730"/>
                  </a:ext>
                </a:extLst>
              </a:tr>
            </a:tbl>
          </a:graphicData>
        </a:graphic>
      </p:graphicFrame>
    </p:spTree>
    <p:extLst>
      <p:ext uri="{BB962C8B-B14F-4D97-AF65-F5344CB8AC3E}">
        <p14:creationId xmlns:p14="http://schemas.microsoft.com/office/powerpoint/2010/main" val="62360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2" name="جدول 1">
            <a:extLst>
              <a:ext uri="{FF2B5EF4-FFF2-40B4-BE49-F238E27FC236}">
                <a16:creationId xmlns:a16="http://schemas.microsoft.com/office/drawing/2014/main" id="{C44BF99A-172D-460F-9A0C-C6E633480FB9}"/>
              </a:ext>
            </a:extLst>
          </p:cNvPr>
          <p:cNvGraphicFramePr>
            <a:graphicFrameLocks noGrp="1"/>
          </p:cNvGraphicFramePr>
          <p:nvPr/>
        </p:nvGraphicFramePr>
        <p:xfrm>
          <a:off x="2537888" y="1001658"/>
          <a:ext cx="7115607" cy="3597642"/>
        </p:xfrm>
        <a:graphic>
          <a:graphicData uri="http://schemas.openxmlformats.org/drawingml/2006/table">
            <a:tbl>
              <a:tblPr rtl="1" firstRow="1" firstCol="1" bandRow="1"/>
              <a:tblGrid>
                <a:gridCol w="4275689">
                  <a:extLst>
                    <a:ext uri="{9D8B030D-6E8A-4147-A177-3AD203B41FA5}">
                      <a16:colId xmlns:a16="http://schemas.microsoft.com/office/drawing/2014/main" val="2108205105"/>
                    </a:ext>
                  </a:extLst>
                </a:gridCol>
                <a:gridCol w="2839918">
                  <a:extLst>
                    <a:ext uri="{9D8B030D-6E8A-4147-A177-3AD203B41FA5}">
                      <a16:colId xmlns:a16="http://schemas.microsoft.com/office/drawing/2014/main" val="2446309560"/>
                    </a:ext>
                  </a:extLst>
                </a:gridCol>
              </a:tblGrid>
              <a:tr h="468220">
                <a:tc>
                  <a:txBody>
                    <a:bodyPr/>
                    <a:lstStyle/>
                    <a:p>
                      <a:pPr algn="ctr" rtl="0" fontAlgn="t">
                        <a:lnSpc>
                          <a:spcPct val="115000"/>
                        </a:lnSpc>
                        <a:spcBef>
                          <a:spcPts val="0"/>
                        </a:spcBef>
                        <a:spcAft>
                          <a:spcPts val="1000"/>
                        </a:spcAft>
                      </a:pPr>
                      <a:r>
                        <a:rPr lang="en-US" sz="2200" b="0" i="0" u="none" strike="noStrike">
                          <a:effectLst/>
                          <a:latin typeface="Times New Roman" panose="02020603050405020304" pitchFamily="18" charset="0"/>
                          <a:ea typeface="Calibri" panose="020F0502020204030204" pitchFamily="34" charset="0"/>
                          <a:cs typeface="Arial" panose="020B0604020202020204" pitchFamily="34" charset="0"/>
                        </a:rPr>
                        <a:t>1.2.4</a:t>
                      </a:r>
                      <a:endParaRPr lang="en-US" sz="2900" b="0" i="0" u="none" strike="noStrike">
                        <a:effectLst/>
                        <a:latin typeface="Arial" panose="020B0604020202020204" pitchFamily="34" charset="0"/>
                      </a:endParaRPr>
                    </a:p>
                  </a:txBody>
                  <a:tcPr marL="110169" marR="110169" marT="153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lnSpc>
                          <a:spcPct val="115000"/>
                        </a:lnSpc>
                        <a:spcBef>
                          <a:spcPts val="0"/>
                        </a:spcBef>
                        <a:spcAft>
                          <a:spcPts val="1000"/>
                        </a:spcAft>
                      </a:pPr>
                      <a:r>
                        <a:rPr lang="en-US" sz="2200" b="0" i="0" u="none" strike="noStrike">
                          <a:effectLst/>
                          <a:latin typeface="Times New Roman" panose="02020603050405020304" pitchFamily="18" charset="0"/>
                          <a:ea typeface="Calibri" panose="020F0502020204030204" pitchFamily="34" charset="0"/>
                          <a:cs typeface="Arial" panose="020B0604020202020204" pitchFamily="34" charset="0"/>
                        </a:rPr>
                        <a:t>Work PackageID</a:t>
                      </a:r>
                      <a:endParaRPr lang="en-US" sz="2900" b="0" i="0" u="none" strike="noStrike">
                        <a:effectLst/>
                        <a:latin typeface="Arial" panose="020B0604020202020204" pitchFamily="34" charset="0"/>
                      </a:endParaRPr>
                    </a:p>
                  </a:txBody>
                  <a:tcPr marL="110169" marR="110169" marT="153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3099073"/>
                  </a:ext>
                </a:extLst>
              </a:tr>
              <a:tr h="468220">
                <a:tc>
                  <a:txBody>
                    <a:bodyPr/>
                    <a:lstStyle/>
                    <a:p>
                      <a:pPr algn="ctr" rtl="0" fontAlgn="t">
                        <a:lnSpc>
                          <a:spcPct val="115000"/>
                        </a:lnSpc>
                        <a:spcBef>
                          <a:spcPts val="0"/>
                        </a:spcBef>
                        <a:spcAft>
                          <a:spcPts val="1000"/>
                        </a:spcAft>
                      </a:pPr>
                      <a:r>
                        <a:rPr lang="en-US" sz="2200" b="0" i="0" u="none" strike="noStrike">
                          <a:effectLst/>
                          <a:latin typeface="Times New Roman" panose="02020603050405020304" pitchFamily="18" charset="0"/>
                          <a:ea typeface="Calibri" panose="020F0502020204030204" pitchFamily="34" charset="0"/>
                          <a:cs typeface="Arial" panose="020B0604020202020204" pitchFamily="34" charset="0"/>
                        </a:rPr>
                        <a:t>Alarms and surveillance cameras</a:t>
                      </a:r>
                      <a:endParaRPr lang="en-US" sz="2900" b="0" i="0" u="none" strike="noStrike">
                        <a:effectLst/>
                        <a:latin typeface="Arial" panose="020B0604020202020204" pitchFamily="34" charset="0"/>
                      </a:endParaRPr>
                    </a:p>
                  </a:txBody>
                  <a:tcPr marL="110169" marR="110169" marT="153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lnSpc>
                          <a:spcPct val="115000"/>
                        </a:lnSpc>
                        <a:spcBef>
                          <a:spcPts val="0"/>
                        </a:spcBef>
                        <a:spcAft>
                          <a:spcPts val="1000"/>
                        </a:spcAft>
                      </a:pPr>
                      <a:r>
                        <a:rPr lang="en-US" sz="2200" b="0" i="0" u="none" strike="noStrike">
                          <a:effectLst/>
                          <a:latin typeface="Times New Roman" panose="02020603050405020304" pitchFamily="18" charset="0"/>
                          <a:ea typeface="Calibri" panose="020F0502020204030204" pitchFamily="34" charset="0"/>
                          <a:cs typeface="Arial" panose="020B0604020202020204" pitchFamily="34" charset="0"/>
                        </a:rPr>
                        <a:t>Work Package Name</a:t>
                      </a:r>
                      <a:endParaRPr lang="en-US" sz="2900" b="0" i="0" u="none" strike="noStrike">
                        <a:effectLst/>
                        <a:latin typeface="Arial" panose="020B0604020202020204" pitchFamily="34" charset="0"/>
                      </a:endParaRPr>
                    </a:p>
                  </a:txBody>
                  <a:tcPr marL="110169" marR="110169" marT="153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3871555"/>
                  </a:ext>
                </a:extLst>
              </a:tr>
              <a:tr h="1256542">
                <a:tc>
                  <a:txBody>
                    <a:bodyPr/>
                    <a:lstStyle/>
                    <a:p>
                      <a:pPr algn="ctr" rtl="0" fontAlgn="t">
                        <a:lnSpc>
                          <a:spcPct val="115000"/>
                        </a:lnSpc>
                        <a:spcBef>
                          <a:spcPts val="0"/>
                        </a:spcBef>
                        <a:spcAft>
                          <a:spcPts val="1000"/>
                        </a:spcAft>
                      </a:pPr>
                      <a:r>
                        <a:rPr lang="en-US" sz="2200" b="0" i="0" u="none" strike="noStrike">
                          <a:effectLst/>
                          <a:latin typeface="Times New Roman" panose="02020603050405020304" pitchFamily="18" charset="0"/>
                          <a:ea typeface="Calibri" panose="020F0502020204030204" pitchFamily="34" charset="0"/>
                          <a:cs typeface="Arial" panose="020B0604020202020204" pitchFamily="34" charset="0"/>
                        </a:rPr>
                        <a:t>Equipping the equipment of the alarms, protection and boats in all aspects</a:t>
                      </a:r>
                      <a:endParaRPr lang="en-US" sz="2900" b="0" i="0" u="none" strike="noStrike">
                        <a:effectLst/>
                        <a:latin typeface="Arial" panose="020B0604020202020204" pitchFamily="34" charset="0"/>
                      </a:endParaRPr>
                    </a:p>
                  </a:txBody>
                  <a:tcPr marL="110169" marR="110169" marT="153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lnSpc>
                          <a:spcPct val="115000"/>
                        </a:lnSpc>
                        <a:spcBef>
                          <a:spcPts val="0"/>
                        </a:spcBef>
                        <a:spcAft>
                          <a:spcPts val="1000"/>
                        </a:spcAft>
                      </a:pPr>
                      <a:r>
                        <a:rPr lang="en-US" sz="2200" b="0" i="0" u="none" strike="noStrike">
                          <a:effectLst/>
                          <a:latin typeface="Times New Roman" panose="02020603050405020304" pitchFamily="18" charset="0"/>
                          <a:ea typeface="Calibri" panose="020F0502020204030204" pitchFamily="34" charset="0"/>
                          <a:cs typeface="Arial" panose="020B0604020202020204" pitchFamily="34" charset="0"/>
                        </a:rPr>
                        <a:t>Description</a:t>
                      </a:r>
                      <a:endParaRPr lang="en-US" sz="2900" b="0" i="0" u="none" strike="noStrike">
                        <a:effectLst/>
                        <a:latin typeface="Arial" panose="020B0604020202020204" pitchFamily="34" charset="0"/>
                      </a:endParaRPr>
                    </a:p>
                  </a:txBody>
                  <a:tcPr marL="110169" marR="110169" marT="153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7024371"/>
                  </a:ext>
                </a:extLst>
              </a:tr>
              <a:tr h="468220">
                <a:tc>
                  <a:txBody>
                    <a:bodyPr/>
                    <a:lstStyle/>
                    <a:p>
                      <a:pPr algn="ctr" rtl="0" fontAlgn="t">
                        <a:lnSpc>
                          <a:spcPct val="115000"/>
                        </a:lnSpc>
                        <a:spcBef>
                          <a:spcPts val="0"/>
                        </a:spcBef>
                        <a:spcAft>
                          <a:spcPts val="1000"/>
                        </a:spcAft>
                      </a:pPr>
                      <a:r>
                        <a:rPr lang="en-US" sz="2200" b="0" i="0" u="none" strike="noStrike">
                          <a:effectLst/>
                          <a:latin typeface="Times New Roman" panose="02020603050405020304" pitchFamily="18" charset="0"/>
                          <a:ea typeface="Calibri" panose="020F0502020204030204" pitchFamily="34" charset="0"/>
                          <a:cs typeface="Arial" panose="020B0604020202020204" pitchFamily="34" charset="0"/>
                        </a:rPr>
                        <a:t>Team of electrification engineers</a:t>
                      </a:r>
                      <a:endParaRPr lang="en-US" sz="2900" b="0" i="0" u="none" strike="noStrike">
                        <a:effectLst/>
                        <a:latin typeface="Arial" panose="020B0604020202020204" pitchFamily="34" charset="0"/>
                      </a:endParaRPr>
                    </a:p>
                  </a:txBody>
                  <a:tcPr marL="110169" marR="110169" marT="153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lnSpc>
                          <a:spcPct val="115000"/>
                        </a:lnSpc>
                        <a:spcBef>
                          <a:spcPts val="0"/>
                        </a:spcBef>
                        <a:spcAft>
                          <a:spcPts val="1000"/>
                        </a:spcAft>
                      </a:pPr>
                      <a:r>
                        <a:rPr lang="en-US" sz="2200" b="0" i="0" u="none" strike="noStrike">
                          <a:effectLst/>
                          <a:latin typeface="Times New Roman" panose="02020603050405020304" pitchFamily="18" charset="0"/>
                          <a:ea typeface="Calibri" panose="020F0502020204030204" pitchFamily="34" charset="0"/>
                          <a:cs typeface="Arial" panose="020B0604020202020204" pitchFamily="34" charset="0"/>
                        </a:rPr>
                        <a:t>Person</a:t>
                      </a:r>
                      <a:endParaRPr lang="en-US" sz="2900" b="0" i="0" u="none" strike="noStrike">
                        <a:effectLst/>
                        <a:latin typeface="Arial" panose="020B0604020202020204" pitchFamily="34" charset="0"/>
                      </a:endParaRPr>
                    </a:p>
                  </a:txBody>
                  <a:tcPr marL="110169" marR="110169" marT="153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5786739"/>
                  </a:ext>
                </a:extLst>
              </a:tr>
              <a:tr h="468220">
                <a:tc>
                  <a:txBody>
                    <a:bodyPr/>
                    <a:lstStyle/>
                    <a:p>
                      <a:pPr algn="ctr" rtl="0" fontAlgn="t">
                        <a:lnSpc>
                          <a:spcPct val="115000"/>
                        </a:lnSpc>
                        <a:spcBef>
                          <a:spcPts val="0"/>
                        </a:spcBef>
                        <a:spcAft>
                          <a:spcPts val="1000"/>
                        </a:spcAft>
                      </a:pPr>
                      <a:r>
                        <a:rPr lang="en-US" sz="2200" b="0" i="0" u="none" strike="noStrike">
                          <a:effectLst/>
                          <a:latin typeface="Times New Roman" panose="02020603050405020304" pitchFamily="18" charset="0"/>
                          <a:ea typeface="Calibri" panose="020F0502020204030204" pitchFamily="34" charset="0"/>
                          <a:cs typeface="Arial" panose="020B0604020202020204" pitchFamily="34" charset="0"/>
                        </a:rPr>
                        <a:t>6  January2022</a:t>
                      </a:r>
                      <a:endParaRPr lang="en-US" sz="2900" b="0" i="0" u="none" strike="noStrike">
                        <a:effectLst/>
                        <a:latin typeface="Arial" panose="020B0604020202020204" pitchFamily="34" charset="0"/>
                      </a:endParaRPr>
                    </a:p>
                  </a:txBody>
                  <a:tcPr marL="110169" marR="110169" marT="153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lnSpc>
                          <a:spcPct val="115000"/>
                        </a:lnSpc>
                        <a:spcBef>
                          <a:spcPts val="0"/>
                        </a:spcBef>
                        <a:spcAft>
                          <a:spcPts val="1000"/>
                        </a:spcAft>
                      </a:pPr>
                      <a:r>
                        <a:rPr lang="en-US" sz="2200" b="0" i="0" u="none" strike="noStrike">
                          <a:effectLst/>
                          <a:latin typeface="Times New Roman" panose="02020603050405020304" pitchFamily="18" charset="0"/>
                          <a:ea typeface="Calibri" panose="020F0502020204030204" pitchFamily="34" charset="0"/>
                          <a:cs typeface="Arial" panose="020B0604020202020204" pitchFamily="34" charset="0"/>
                        </a:rPr>
                        <a:t>Start Date</a:t>
                      </a:r>
                      <a:endParaRPr lang="en-US" sz="2900" b="0" i="0" u="none" strike="noStrike">
                        <a:effectLst/>
                        <a:latin typeface="Arial" panose="020B0604020202020204" pitchFamily="34" charset="0"/>
                      </a:endParaRPr>
                    </a:p>
                  </a:txBody>
                  <a:tcPr marL="110169" marR="110169" marT="153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1595012"/>
                  </a:ext>
                </a:extLst>
              </a:tr>
              <a:tr h="468220">
                <a:tc>
                  <a:txBody>
                    <a:bodyPr/>
                    <a:lstStyle/>
                    <a:p>
                      <a:pPr algn="ctr" rtl="0" fontAlgn="t">
                        <a:lnSpc>
                          <a:spcPct val="115000"/>
                        </a:lnSpc>
                        <a:spcBef>
                          <a:spcPts val="0"/>
                        </a:spcBef>
                        <a:spcAft>
                          <a:spcPts val="1000"/>
                        </a:spcAft>
                      </a:pPr>
                      <a:r>
                        <a:rPr lang="en-US" sz="2200" b="0" i="0" u="none" strike="noStrike">
                          <a:effectLst/>
                          <a:latin typeface="Times New Roman" panose="02020603050405020304" pitchFamily="18" charset="0"/>
                          <a:ea typeface="Calibri" panose="020F0502020204030204" pitchFamily="34" charset="0"/>
                          <a:cs typeface="Arial" panose="020B0604020202020204" pitchFamily="34" charset="0"/>
                        </a:rPr>
                        <a:t>9 January 2022</a:t>
                      </a:r>
                      <a:endParaRPr lang="en-US" sz="2900" b="0" i="0" u="none" strike="noStrike">
                        <a:effectLst/>
                        <a:latin typeface="Arial" panose="020B0604020202020204" pitchFamily="34" charset="0"/>
                      </a:endParaRPr>
                    </a:p>
                  </a:txBody>
                  <a:tcPr marL="110169" marR="110169" marT="153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lnSpc>
                          <a:spcPct val="115000"/>
                        </a:lnSpc>
                        <a:spcBef>
                          <a:spcPts val="0"/>
                        </a:spcBef>
                        <a:spcAft>
                          <a:spcPts val="1000"/>
                        </a:spcAft>
                      </a:pPr>
                      <a:r>
                        <a:rPr lang="en-US" sz="2200" b="0" i="0" u="none" strike="noStrike" dirty="0">
                          <a:effectLst/>
                          <a:latin typeface="Times New Roman" panose="02020603050405020304" pitchFamily="18" charset="0"/>
                          <a:ea typeface="Calibri" panose="020F0502020204030204" pitchFamily="34" charset="0"/>
                          <a:cs typeface="Arial" panose="020B0604020202020204" pitchFamily="34" charset="0"/>
                        </a:rPr>
                        <a:t>End Date</a:t>
                      </a:r>
                      <a:endParaRPr lang="en-US" sz="2900" b="0" i="0" u="none" strike="noStrike" dirty="0">
                        <a:effectLst/>
                        <a:latin typeface="Arial" panose="020B0604020202020204" pitchFamily="34" charset="0"/>
                      </a:endParaRPr>
                    </a:p>
                  </a:txBody>
                  <a:tcPr marL="110169" marR="110169" marT="153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5308359"/>
                  </a:ext>
                </a:extLst>
              </a:tr>
            </a:tbl>
          </a:graphicData>
        </a:graphic>
      </p:graphicFrame>
    </p:spTree>
    <p:extLst>
      <p:ext uri="{BB962C8B-B14F-4D97-AF65-F5344CB8AC3E}">
        <p14:creationId xmlns:p14="http://schemas.microsoft.com/office/powerpoint/2010/main" val="351842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عنوان 1">
            <a:extLst>
              <a:ext uri="{FF2B5EF4-FFF2-40B4-BE49-F238E27FC236}">
                <a16:creationId xmlns:a16="http://schemas.microsoft.com/office/drawing/2014/main" id="{6CACB65B-2611-4DF1-B792-80D4DA5E6961}"/>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R="0" algn="l" rtl="0"/>
            <a:r>
              <a:rPr lang="en-US" b="0" i="0" u="none" strike="noStrike" kern="1200" baseline="0">
                <a:solidFill>
                  <a:schemeClr val="tx1"/>
                </a:solidFill>
                <a:latin typeface="+mj-lt"/>
                <a:ea typeface="+mj-ea"/>
                <a:cs typeface="+mj-cs"/>
              </a:rPr>
              <a:t>the introduction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عنصر نائب للنص 2">
            <a:extLst>
              <a:ext uri="{FF2B5EF4-FFF2-40B4-BE49-F238E27FC236}">
                <a16:creationId xmlns:a16="http://schemas.microsoft.com/office/drawing/2014/main" id="{C1B412C9-B113-474B-A4AA-E39BAAD632A7}"/>
              </a:ext>
            </a:extLst>
          </p:cNvPr>
          <p:cNvSpPr>
            <a:spLocks noGrp="1"/>
          </p:cNvSpPr>
          <p:nvPr>
            <p:ph type="body" idx="1"/>
          </p:nvPr>
        </p:nvSpPr>
        <p:spPr>
          <a:xfrm>
            <a:off x="1353766" y="1698241"/>
            <a:ext cx="10515600" cy="4351338"/>
          </a:xfrm>
        </p:spPr>
        <p:txBody>
          <a:bodyPr vert="horz" lIns="91440" tIns="45720" rIns="91440" bIns="45720" rtlCol="0">
            <a:normAutofit/>
          </a:bodyPr>
          <a:lstStyle/>
          <a:p>
            <a:pPr marL="0" marR="0" lvl="0" indent="0" algn="l" rtl="0">
              <a:buNone/>
            </a:pPr>
            <a:r>
              <a:rPr lang="en-US" b="0" i="0" u="none" strike="noStrike" baseline="0" dirty="0"/>
              <a:t>In recent years, thieves have developed their various methods of theft, which made securing homes a difficult task, especially since we still use the same old and traditional methods to protect our homes and families, despite the presence of many advanced protection devices</a:t>
            </a:r>
            <a:r>
              <a:rPr lang="en-US" dirty="0"/>
              <a:t>.</a:t>
            </a:r>
            <a:endParaRPr lang="en-US" b="0" i="0" u="none" strike="noStrike" baseline="0" dirty="0"/>
          </a:p>
          <a:p>
            <a:pPr marL="0" marR="0" lvl="0" indent="0" algn="l" rtl="0">
              <a:buNone/>
            </a:pPr>
            <a:r>
              <a:rPr lang="en-US" b="0" i="0" u="none" strike="noStrike" baseline="0" dirty="0"/>
              <a:t>Therefore, in this project, we are developing an electronic system that makes it easier for the customer to use various security devices such as (door stoppers, motion sensors, smart door locks, HD video cameras, water and gas leakage sensors) where it is easy to use these devices via a mobile phone</a:t>
            </a:r>
          </a:p>
        </p:txBody>
      </p:sp>
    </p:spTree>
    <p:extLst>
      <p:ext uri="{BB962C8B-B14F-4D97-AF65-F5344CB8AC3E}">
        <p14:creationId xmlns:p14="http://schemas.microsoft.com/office/powerpoint/2010/main" val="2884391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22304" y="967066"/>
            <a:ext cx="4908132" cy="4613915"/>
            <a:chOff x="659679" y="950330"/>
            <a:chExt cx="4908132" cy="4613915"/>
          </a:xfrm>
        </p:grpSpPr>
        <p:sp>
          <p:nvSpPr>
            <p:cNvPr id="12" name="Freeform: Shape 11">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عنوان 1">
            <a:extLst>
              <a:ext uri="{FF2B5EF4-FFF2-40B4-BE49-F238E27FC236}">
                <a16:creationId xmlns:a16="http://schemas.microsoft.com/office/drawing/2014/main" id="{C6B553D1-BA0A-4DD4-B164-7E37A54F5384}"/>
              </a:ext>
            </a:extLst>
          </p:cNvPr>
          <p:cNvSpPr>
            <a:spLocks noGrp="1"/>
          </p:cNvSpPr>
          <p:nvPr>
            <p:ph type="title"/>
          </p:nvPr>
        </p:nvSpPr>
        <p:spPr>
          <a:xfrm>
            <a:off x="7440074" y="1833229"/>
            <a:ext cx="3312116" cy="2934031"/>
          </a:xfrm>
        </p:spPr>
        <p:txBody>
          <a:bodyPr anchor="ctr">
            <a:normAutofit/>
          </a:bodyPr>
          <a:lstStyle/>
          <a:p>
            <a:r>
              <a:rPr lang="en-US">
                <a:effectLst/>
                <a:latin typeface="Calibri" panose="020F0502020204030204" pitchFamily="34" charset="0"/>
                <a:ea typeface="Calibri" panose="020F0502020204030204" pitchFamily="34" charset="0"/>
                <a:cs typeface="Arial" panose="020B0604020202020204" pitchFamily="34" charset="0"/>
              </a:rPr>
              <a:t>1.3 Coding</a:t>
            </a:r>
            <a:endParaRPr lang="ar-EG"/>
          </a:p>
        </p:txBody>
      </p:sp>
      <p:graphicFrame>
        <p:nvGraphicFramePr>
          <p:cNvPr id="4" name="عنصر نائب للمحتوى 3">
            <a:extLst>
              <a:ext uri="{FF2B5EF4-FFF2-40B4-BE49-F238E27FC236}">
                <a16:creationId xmlns:a16="http://schemas.microsoft.com/office/drawing/2014/main" id="{2CA2EA21-32C1-4D40-A86B-FF23FF068F33}"/>
              </a:ext>
            </a:extLst>
          </p:cNvPr>
          <p:cNvGraphicFramePr>
            <a:graphicFrameLocks noGrp="1"/>
          </p:cNvGraphicFramePr>
          <p:nvPr>
            <p:ph idx="1"/>
          </p:nvPr>
        </p:nvGraphicFramePr>
        <p:xfrm>
          <a:off x="1088563" y="940107"/>
          <a:ext cx="5035045" cy="5024135"/>
        </p:xfrm>
        <a:graphic>
          <a:graphicData uri="http://schemas.openxmlformats.org/drawingml/2006/table">
            <a:tbl>
              <a:tblPr firstRow="1" firstCol="1" lastRow="1" lastCol="1" bandRow="1" bandCol="1"/>
              <a:tblGrid>
                <a:gridCol w="2129894">
                  <a:extLst>
                    <a:ext uri="{9D8B030D-6E8A-4147-A177-3AD203B41FA5}">
                      <a16:colId xmlns:a16="http://schemas.microsoft.com/office/drawing/2014/main" val="3242275753"/>
                    </a:ext>
                  </a:extLst>
                </a:gridCol>
                <a:gridCol w="2905151">
                  <a:extLst>
                    <a:ext uri="{9D8B030D-6E8A-4147-A177-3AD203B41FA5}">
                      <a16:colId xmlns:a16="http://schemas.microsoft.com/office/drawing/2014/main" val="3714567586"/>
                    </a:ext>
                  </a:extLst>
                </a:gridCol>
              </a:tblGrid>
              <a:tr h="320780">
                <a:tc>
                  <a:txBody>
                    <a:bodyPr/>
                    <a:lstStyle/>
                    <a:p>
                      <a:pPr marR="73152" algn="ctr" fontAlgn="t">
                        <a:spcBef>
                          <a:spcPts val="25"/>
                        </a:spcBef>
                        <a:spcAft>
                          <a:spcPts val="0"/>
                        </a:spcAft>
                      </a:pPr>
                      <a:r>
                        <a:rPr lang="en-US" sz="17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Work.Package.ID</a:t>
                      </a:r>
                      <a:endParaRPr lang="en-US" sz="2200" b="0" i="0" u="none" strike="noStrike">
                        <a:effectLst/>
                        <a:latin typeface="Arial" panose="020B0604020202020204" pitchFamily="34" charset="0"/>
                      </a:endParaRPr>
                    </a:p>
                  </a:txBody>
                  <a:tcPr marL="11776" marR="11776" marT="11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3152" algn="ctr" fontAlgn="t">
                        <a:lnSpc>
                          <a:spcPts val="1325"/>
                        </a:lnSpc>
                        <a:spcBef>
                          <a:spcPts val="0"/>
                        </a:spcBef>
                        <a:spcAft>
                          <a:spcPts val="0"/>
                        </a:spcAft>
                      </a:pPr>
                      <a:r>
                        <a:rPr lang="en-US" sz="17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1.3.1</a:t>
                      </a:r>
                      <a:endParaRPr lang="en-US" sz="2200" b="0" i="0" u="none" strike="noStrike">
                        <a:effectLst/>
                        <a:latin typeface="Arial" panose="020B0604020202020204" pitchFamily="34" charset="0"/>
                      </a:endParaRPr>
                    </a:p>
                  </a:txBody>
                  <a:tcPr marL="11776" marR="11776" marT="11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709775"/>
                  </a:ext>
                </a:extLst>
              </a:tr>
              <a:tr h="320780">
                <a:tc>
                  <a:txBody>
                    <a:bodyPr/>
                    <a:lstStyle/>
                    <a:p>
                      <a:pPr marR="73152" algn="ctr" fontAlgn="t">
                        <a:spcBef>
                          <a:spcPts val="25"/>
                        </a:spcBef>
                        <a:spcAft>
                          <a:spcPts val="0"/>
                        </a:spcAft>
                      </a:pPr>
                      <a:r>
                        <a:rPr lang="en-US" sz="17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Work Package Name</a:t>
                      </a:r>
                      <a:endParaRPr lang="en-US" sz="2200" b="0" i="0" u="none" strike="noStrike">
                        <a:effectLst/>
                        <a:latin typeface="Arial" panose="020B0604020202020204" pitchFamily="34" charset="0"/>
                      </a:endParaRPr>
                    </a:p>
                  </a:txBody>
                  <a:tcPr marL="11776" marR="11776" marT="11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3152" algn="ctr" fontAlgn="t">
                        <a:spcBef>
                          <a:spcPts val="0"/>
                        </a:spcBef>
                        <a:spcAft>
                          <a:spcPts val="0"/>
                        </a:spcAft>
                      </a:pPr>
                      <a:r>
                        <a:rPr lang="en-US" sz="1700" b="0" i="0" u="none" strike="noStrike">
                          <a:solidFill>
                            <a:srgbClr val="622322"/>
                          </a:solidFill>
                          <a:effectLst/>
                          <a:latin typeface="Times New Roman" panose="02020603050405020304" pitchFamily="18" charset="0"/>
                          <a:ea typeface="Times New Roman" panose="02020603050405020304" pitchFamily="18" charset="0"/>
                          <a:cs typeface="Times New Roman" panose="02020603050405020304" pitchFamily="18" charset="0"/>
                        </a:rPr>
                        <a:t>Dividing Tasks</a:t>
                      </a:r>
                      <a:endParaRPr lang="en-US" sz="2200" b="0" i="0" u="none" strike="noStrike">
                        <a:effectLst/>
                        <a:latin typeface="Arial" panose="020B0604020202020204" pitchFamily="34" charset="0"/>
                      </a:endParaRPr>
                    </a:p>
                  </a:txBody>
                  <a:tcPr marL="11776" marR="11776" marT="11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0517079"/>
                  </a:ext>
                </a:extLst>
              </a:tr>
              <a:tr h="2892668">
                <a:tc>
                  <a:txBody>
                    <a:bodyPr/>
                    <a:lstStyle/>
                    <a:p>
                      <a:pPr marR="73152" algn="ctr" fontAlgn="t">
                        <a:spcBef>
                          <a:spcPts val="25"/>
                        </a:spcBef>
                        <a:spcAft>
                          <a:spcPts val="0"/>
                        </a:spcAft>
                      </a:pPr>
                      <a:r>
                        <a:rPr lang="en-US" sz="17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2200" b="0" i="0" u="none" strike="noStrike">
                        <a:effectLst/>
                        <a:latin typeface="Arial" panose="020B0604020202020204" pitchFamily="34" charset="0"/>
                      </a:endParaRPr>
                    </a:p>
                  </a:txBody>
                  <a:tcPr marL="11776" marR="11776" marT="11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3152" algn="ctr" fontAlgn="t">
                        <a:spcBef>
                          <a:spcPts val="15"/>
                        </a:spcBef>
                        <a:spcAft>
                          <a:spcPts val="0"/>
                        </a:spcAft>
                      </a:pPr>
                      <a:r>
                        <a:rPr lang="en-US" sz="17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b="0" i="0" u="none" strike="noStrike">
                        <a:effectLst/>
                        <a:latin typeface="Arial" panose="020B0604020202020204" pitchFamily="34" charset="0"/>
                      </a:endParaRPr>
                    </a:p>
                    <a:p>
                      <a:pPr marR="73152" algn="ctr" fontAlgn="t">
                        <a:lnSpc>
                          <a:spcPct val="195000"/>
                        </a:lnSpc>
                        <a:spcBef>
                          <a:spcPts val="0"/>
                        </a:spcBef>
                        <a:spcAft>
                          <a:spcPts val="0"/>
                        </a:spcAft>
                      </a:pPr>
                      <a:r>
                        <a:rPr lang="en-US" sz="1700" b="0" i="0" u="none" strike="noStrike">
                          <a:solidFill>
                            <a:srgbClr val="1F2023"/>
                          </a:solidFill>
                          <a:effectLst/>
                          <a:latin typeface="Times New Roman" panose="02020603050405020304" pitchFamily="18" charset="0"/>
                          <a:ea typeface="Times New Roman" panose="02020603050405020304" pitchFamily="18" charset="0"/>
                          <a:cs typeface="Times New Roman" panose="02020603050405020304" pitchFamily="18" charset="0"/>
                        </a:rPr>
                        <a:t>Electrical engineers make the parts that will be placed in the devices to be controlled Programming engineers program these devices</a:t>
                      </a:r>
                      <a:endParaRPr lang="en-US" sz="2200" b="0" i="0" u="none" strike="noStrike">
                        <a:effectLst/>
                        <a:latin typeface="Arial" panose="020B0604020202020204" pitchFamily="34" charset="0"/>
                      </a:endParaRPr>
                    </a:p>
                  </a:txBody>
                  <a:tcPr marL="11776" marR="11776" marT="11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9"/>
                    </a:solidFill>
                  </a:tcPr>
                </a:tc>
                <a:extLst>
                  <a:ext uri="{0D108BD9-81ED-4DB2-BD59-A6C34878D82A}">
                    <a16:rowId xmlns:a16="http://schemas.microsoft.com/office/drawing/2014/main" val="2636052708"/>
                  </a:ext>
                </a:extLst>
              </a:tr>
              <a:tr h="848347">
                <a:tc>
                  <a:txBody>
                    <a:bodyPr/>
                    <a:lstStyle/>
                    <a:p>
                      <a:pPr marR="73152" algn="ctr" fontAlgn="t">
                        <a:spcBef>
                          <a:spcPts val="25"/>
                        </a:spcBef>
                        <a:spcAft>
                          <a:spcPts val="0"/>
                        </a:spcAft>
                      </a:pPr>
                      <a:r>
                        <a:rPr lang="en-US" sz="17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Person</a:t>
                      </a:r>
                      <a:endParaRPr lang="en-US" sz="2200" b="0" i="0" u="none" strike="noStrike">
                        <a:effectLst/>
                        <a:latin typeface="Arial" panose="020B0604020202020204" pitchFamily="34" charset="0"/>
                      </a:endParaRPr>
                    </a:p>
                  </a:txBody>
                  <a:tcPr marL="11776" marR="11776" marT="11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3152" algn="ctr" fontAlgn="t">
                        <a:spcBef>
                          <a:spcPts val="10"/>
                        </a:spcBef>
                        <a:spcAft>
                          <a:spcPts val="0"/>
                        </a:spcAft>
                      </a:pPr>
                      <a:r>
                        <a:rPr lang="en-US" sz="17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b="0" i="0" u="none" strike="noStrike">
                        <a:effectLst/>
                        <a:latin typeface="Arial" panose="020B0604020202020204" pitchFamily="34" charset="0"/>
                      </a:endParaRPr>
                    </a:p>
                    <a:p>
                      <a:pPr marR="73152" algn="ctr" fontAlgn="t">
                        <a:spcBef>
                          <a:spcPts val="0"/>
                        </a:spcBef>
                        <a:spcAft>
                          <a:spcPts val="0"/>
                        </a:spcAft>
                      </a:pPr>
                      <a:r>
                        <a:rPr lang="en-US" sz="1700" b="0" i="0" u="none" strike="noStrike">
                          <a:solidFill>
                            <a:srgbClr val="1F2023"/>
                          </a:solidFill>
                          <a:effectLst/>
                          <a:latin typeface="Times New Roman" panose="02020603050405020304" pitchFamily="18" charset="0"/>
                          <a:ea typeface="Times New Roman" panose="02020603050405020304" pitchFamily="18" charset="0"/>
                          <a:cs typeface="Times New Roman" panose="02020603050405020304" pitchFamily="18" charset="0"/>
                        </a:rPr>
                        <a:t>Software engineers and electrical engineers</a:t>
                      </a:r>
                      <a:endParaRPr lang="en-US" sz="2200" b="0" i="0" u="none" strike="noStrike">
                        <a:effectLst/>
                        <a:latin typeface="Arial" panose="020B0604020202020204" pitchFamily="34" charset="0"/>
                      </a:endParaRPr>
                    </a:p>
                  </a:txBody>
                  <a:tcPr marL="11776" marR="11776" marT="11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238586"/>
                  </a:ext>
                </a:extLst>
              </a:tr>
              <a:tr h="320780">
                <a:tc>
                  <a:txBody>
                    <a:bodyPr/>
                    <a:lstStyle/>
                    <a:p>
                      <a:pPr marR="73152" algn="ctr" fontAlgn="t">
                        <a:spcBef>
                          <a:spcPts val="25"/>
                        </a:spcBef>
                        <a:spcAft>
                          <a:spcPts val="0"/>
                        </a:spcAft>
                      </a:pPr>
                      <a:r>
                        <a:rPr lang="en-US" sz="17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Start Date</a:t>
                      </a:r>
                      <a:endParaRPr lang="en-US" sz="2200" b="0" i="0" u="none" strike="noStrike">
                        <a:effectLst/>
                        <a:latin typeface="Arial" panose="020B0604020202020204" pitchFamily="34" charset="0"/>
                      </a:endParaRPr>
                    </a:p>
                  </a:txBody>
                  <a:tcPr marL="11776" marR="11776" marT="11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3152" algn="ctr" fontAlgn="t">
                        <a:lnSpc>
                          <a:spcPts val="1450"/>
                        </a:lnSpc>
                        <a:spcBef>
                          <a:spcPts val="5"/>
                        </a:spcBef>
                        <a:spcAft>
                          <a:spcPts val="0"/>
                        </a:spcAft>
                      </a:pPr>
                      <a:r>
                        <a:rPr lang="en-US" sz="17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9  January  2022</a:t>
                      </a:r>
                      <a:endParaRPr lang="en-US" sz="2200" b="0" i="0" u="none" strike="noStrike">
                        <a:effectLst/>
                        <a:latin typeface="Arial" panose="020B0604020202020204" pitchFamily="34" charset="0"/>
                      </a:endParaRPr>
                    </a:p>
                  </a:txBody>
                  <a:tcPr marL="11776" marR="11776" marT="11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4467465"/>
                  </a:ext>
                </a:extLst>
              </a:tr>
              <a:tr h="320780">
                <a:tc>
                  <a:txBody>
                    <a:bodyPr/>
                    <a:lstStyle/>
                    <a:p>
                      <a:pPr marR="73152" algn="ctr" fontAlgn="t">
                        <a:spcBef>
                          <a:spcPts val="25"/>
                        </a:spcBef>
                        <a:spcAft>
                          <a:spcPts val="0"/>
                        </a:spcAft>
                      </a:pPr>
                      <a:r>
                        <a:rPr lang="en-US" sz="17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End Date</a:t>
                      </a:r>
                      <a:endParaRPr lang="en-US" sz="2200" b="0" i="0" u="none" strike="noStrike">
                        <a:effectLst/>
                        <a:latin typeface="Arial" panose="020B0604020202020204" pitchFamily="34" charset="0"/>
                      </a:endParaRPr>
                    </a:p>
                  </a:txBody>
                  <a:tcPr marL="11776" marR="11776" marT="11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3152" algn="ctr" fontAlgn="t">
                        <a:lnSpc>
                          <a:spcPts val="1330"/>
                        </a:lnSpc>
                        <a:spcBef>
                          <a:spcPts val="0"/>
                        </a:spcBef>
                        <a:spcAft>
                          <a:spcPts val="0"/>
                        </a:spcAft>
                      </a:pPr>
                      <a:r>
                        <a:rPr lang="en-US" sz="17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16   January2022</a:t>
                      </a:r>
                      <a:endParaRPr lang="en-US" sz="2200" b="0" i="0" u="none" strike="noStrike" dirty="0">
                        <a:effectLst/>
                        <a:latin typeface="Arial" panose="020B0604020202020204" pitchFamily="34" charset="0"/>
                      </a:endParaRPr>
                    </a:p>
                  </a:txBody>
                  <a:tcPr marL="11776" marR="11776" marT="11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1800563"/>
                  </a:ext>
                </a:extLst>
              </a:tr>
            </a:tbl>
          </a:graphicData>
        </a:graphic>
      </p:graphicFrame>
    </p:spTree>
    <p:extLst>
      <p:ext uri="{BB962C8B-B14F-4D97-AF65-F5344CB8AC3E}">
        <p14:creationId xmlns:p14="http://schemas.microsoft.com/office/powerpoint/2010/main" val="2833029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5AB8F98-27E9-490A-9FFC-6FB07CEAB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CBB673AF-CE4B-46CB-AF61-47A2F6B51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BB244C92-C225-4ED6-9477-FE38CFE2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3B79606-5986-49BA-9D40-A0FD94094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D534AD34-A74F-4FCD-8E77-6A38F9263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6083" y="0"/>
            <a:ext cx="9841377" cy="6858000"/>
          </a:xfrm>
          <a:custGeom>
            <a:avLst/>
            <a:gdLst>
              <a:gd name="connsiteX0" fmla="*/ 1623023 w 9841377"/>
              <a:gd name="connsiteY0" fmla="*/ 0 h 6858000"/>
              <a:gd name="connsiteX1" fmla="*/ 4289416 w 9841377"/>
              <a:gd name="connsiteY1" fmla="*/ 0 h 6858000"/>
              <a:gd name="connsiteX2" fmla="*/ 4359035 w 9841377"/>
              <a:gd name="connsiteY2" fmla="*/ 0 h 6858000"/>
              <a:gd name="connsiteX3" fmla="*/ 5482342 w 9841377"/>
              <a:gd name="connsiteY3" fmla="*/ 0 h 6858000"/>
              <a:gd name="connsiteX4" fmla="*/ 5551962 w 9841377"/>
              <a:gd name="connsiteY4" fmla="*/ 0 h 6858000"/>
              <a:gd name="connsiteX5" fmla="*/ 8218354 w 9841377"/>
              <a:gd name="connsiteY5" fmla="*/ 0 h 6858000"/>
              <a:gd name="connsiteX6" fmla="*/ 8240478 w 9841377"/>
              <a:gd name="connsiteY6" fmla="*/ 14997 h 6858000"/>
              <a:gd name="connsiteX7" fmla="*/ 9841377 w 9841377"/>
              <a:gd name="connsiteY7" fmla="*/ 3621656 h 6858000"/>
              <a:gd name="connsiteX8" fmla="*/ 7967027 w 9841377"/>
              <a:gd name="connsiteY8" fmla="*/ 6374814 h 6858000"/>
              <a:gd name="connsiteX9" fmla="*/ 7450379 w 9841377"/>
              <a:gd name="connsiteY9" fmla="*/ 6780599 h 6858000"/>
              <a:gd name="connsiteX10" fmla="*/ 7338623 w 9841377"/>
              <a:gd name="connsiteY10" fmla="*/ 6858000 h 6858000"/>
              <a:gd name="connsiteX11" fmla="*/ 5551962 w 9841377"/>
              <a:gd name="connsiteY11" fmla="*/ 6858000 h 6858000"/>
              <a:gd name="connsiteX12" fmla="*/ 5482342 w 9841377"/>
              <a:gd name="connsiteY12" fmla="*/ 6858000 h 6858000"/>
              <a:gd name="connsiteX13" fmla="*/ 4359035 w 9841377"/>
              <a:gd name="connsiteY13" fmla="*/ 6858000 h 6858000"/>
              <a:gd name="connsiteX14" fmla="*/ 4289416 w 9841377"/>
              <a:gd name="connsiteY14" fmla="*/ 6858000 h 6858000"/>
              <a:gd name="connsiteX15" fmla="*/ 2502754 w 9841377"/>
              <a:gd name="connsiteY15" fmla="*/ 6858000 h 6858000"/>
              <a:gd name="connsiteX16" fmla="*/ 2390998 w 9841377"/>
              <a:gd name="connsiteY16" fmla="*/ 6780599 h 6858000"/>
              <a:gd name="connsiteX17" fmla="*/ 1874350 w 9841377"/>
              <a:gd name="connsiteY17" fmla="*/ 6374814 h 6858000"/>
              <a:gd name="connsiteX18" fmla="*/ 0 w 9841377"/>
              <a:gd name="connsiteY18" fmla="*/ 3621656 h 6858000"/>
              <a:gd name="connsiteX19" fmla="*/ 1600899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1623023" y="0"/>
                </a:moveTo>
                <a:lnTo>
                  <a:pt x="4289416" y="0"/>
                </a:lnTo>
                <a:lnTo>
                  <a:pt x="4359035" y="0"/>
                </a:lnTo>
                <a:lnTo>
                  <a:pt x="5482342" y="0"/>
                </a:lnTo>
                <a:lnTo>
                  <a:pt x="5551962" y="0"/>
                </a:lnTo>
                <a:lnTo>
                  <a:pt x="8218354" y="0"/>
                </a:lnTo>
                <a:lnTo>
                  <a:pt x="8240478" y="14997"/>
                </a:lnTo>
                <a:cubicBezTo>
                  <a:pt x="9267641" y="754641"/>
                  <a:pt x="9841377" y="2093192"/>
                  <a:pt x="9841377" y="3621656"/>
                </a:cubicBezTo>
                <a:cubicBezTo>
                  <a:pt x="9841377" y="4969131"/>
                  <a:pt x="8912652" y="5602839"/>
                  <a:pt x="7967027" y="6374814"/>
                </a:cubicBezTo>
                <a:cubicBezTo>
                  <a:pt x="7794824" y="6515397"/>
                  <a:pt x="7624197" y="6653108"/>
                  <a:pt x="7450379" y="6780599"/>
                </a:cubicBezTo>
                <a:lnTo>
                  <a:pt x="7338623" y="6858000"/>
                </a:lnTo>
                <a:lnTo>
                  <a:pt x="5551962" y="6858000"/>
                </a:lnTo>
                <a:lnTo>
                  <a:pt x="5482342" y="6858000"/>
                </a:lnTo>
                <a:lnTo>
                  <a:pt x="4359035" y="6858000"/>
                </a:lnTo>
                <a:lnTo>
                  <a:pt x="428941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 name="جدول 1">
            <a:extLst>
              <a:ext uri="{FF2B5EF4-FFF2-40B4-BE49-F238E27FC236}">
                <a16:creationId xmlns:a16="http://schemas.microsoft.com/office/drawing/2014/main" id="{8BF4F68F-7168-4863-9D7D-F9447ED9AFEF}"/>
              </a:ext>
            </a:extLst>
          </p:cNvPr>
          <p:cNvGraphicFramePr>
            <a:graphicFrameLocks noGrp="1"/>
          </p:cNvGraphicFramePr>
          <p:nvPr/>
        </p:nvGraphicFramePr>
        <p:xfrm>
          <a:off x="2505997" y="1180532"/>
          <a:ext cx="6970742" cy="4394581"/>
        </p:xfrm>
        <a:graphic>
          <a:graphicData uri="http://schemas.openxmlformats.org/drawingml/2006/table">
            <a:tbl>
              <a:tblPr firstRow="1" firstCol="1" lastRow="1" lastCol="1" bandRow="1" bandCol="1">
                <a:noFill/>
                <a:tableStyleId>{5C22544A-7EE6-4342-B048-85BDC9FD1C3A}</a:tableStyleId>
              </a:tblPr>
              <a:tblGrid>
                <a:gridCol w="2746428">
                  <a:extLst>
                    <a:ext uri="{9D8B030D-6E8A-4147-A177-3AD203B41FA5}">
                      <a16:colId xmlns:a16="http://schemas.microsoft.com/office/drawing/2014/main" val="2826904772"/>
                    </a:ext>
                  </a:extLst>
                </a:gridCol>
                <a:gridCol w="4224314">
                  <a:extLst>
                    <a:ext uri="{9D8B030D-6E8A-4147-A177-3AD203B41FA5}">
                      <a16:colId xmlns:a16="http://schemas.microsoft.com/office/drawing/2014/main" val="3790833021"/>
                    </a:ext>
                  </a:extLst>
                </a:gridCol>
              </a:tblGrid>
              <a:tr h="629684">
                <a:tc>
                  <a:txBody>
                    <a:bodyPr/>
                    <a:lstStyle/>
                    <a:p>
                      <a:pPr marL="69850" algn="ctr">
                        <a:spcBef>
                          <a:spcPts val="25"/>
                        </a:spcBef>
                      </a:pPr>
                      <a:r>
                        <a:rPr lang="en-US" sz="2300" b="1" cap="none" spc="0">
                          <a:solidFill>
                            <a:schemeClr val="tx1"/>
                          </a:solidFill>
                          <a:effectLst/>
                        </a:rPr>
                        <a:t>Work Package.ID</a:t>
                      </a:r>
                      <a:endParaRPr lang="en-US" sz="23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2471" marR="0" marT="26420" marB="198152" anchor="b">
                    <a:lnL w="12700" cmpd="sng">
                      <a:noFill/>
                    </a:lnL>
                    <a:lnR w="12700" cmpd="sng">
                      <a:noFill/>
                    </a:lnR>
                    <a:lnT w="9525" cap="flat" cmpd="sng" algn="ctr">
                      <a:noFill/>
                      <a:prstDash val="solid"/>
                    </a:lnT>
                    <a:lnB w="38100" cmpd="sng">
                      <a:noFill/>
                    </a:lnB>
                    <a:noFill/>
                  </a:tcPr>
                </a:tc>
                <a:tc>
                  <a:txBody>
                    <a:bodyPr/>
                    <a:lstStyle/>
                    <a:p>
                      <a:pPr marL="66040" algn="l">
                        <a:lnSpc>
                          <a:spcPts val="1325"/>
                        </a:lnSpc>
                      </a:pPr>
                      <a:r>
                        <a:rPr lang="en-US" sz="2300" b="1" cap="none" spc="0">
                          <a:solidFill>
                            <a:schemeClr val="tx1"/>
                          </a:solidFill>
                          <a:effectLst/>
                        </a:rPr>
                        <a:t>1.3.2</a:t>
                      </a:r>
                      <a:endParaRPr lang="en-US" sz="23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2471" marR="0" marT="26420" marB="198152"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677651879"/>
                  </a:ext>
                </a:extLst>
              </a:tr>
              <a:tr h="541617">
                <a:tc>
                  <a:txBody>
                    <a:bodyPr/>
                    <a:lstStyle/>
                    <a:p>
                      <a:pPr marL="69850" algn="ctr">
                        <a:spcBef>
                          <a:spcPts val="25"/>
                        </a:spcBef>
                      </a:pPr>
                      <a:r>
                        <a:rPr lang="en-US" sz="1700" b="1" cap="none" spc="0">
                          <a:solidFill>
                            <a:schemeClr val="tx1"/>
                          </a:solidFill>
                          <a:effectLst/>
                        </a:rPr>
                        <a:t>Work Package Name</a:t>
                      </a:r>
                      <a:endParaRPr lang="en-US" sz="17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2471" marR="0" marT="26420" marB="198152">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marL="66040" algn="l">
                        <a:spcBef>
                          <a:spcPts val="10"/>
                        </a:spcBef>
                        <a:spcAft>
                          <a:spcPts val="0"/>
                        </a:spcAft>
                      </a:pPr>
                      <a:r>
                        <a:rPr lang="en-US" sz="1700" b="1" cap="none" spc="0">
                          <a:solidFill>
                            <a:schemeClr val="tx1"/>
                          </a:solidFill>
                          <a:effectLst/>
                        </a:rPr>
                        <a:t>Coding the Functions in all Tasks</a:t>
                      </a:r>
                      <a:endParaRPr lang="en-US" sz="17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2471" marR="0" marT="26420" marB="198152">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614113555"/>
                  </a:ext>
                </a:extLst>
              </a:tr>
              <a:tr h="805820">
                <a:tc>
                  <a:txBody>
                    <a:bodyPr/>
                    <a:lstStyle/>
                    <a:p>
                      <a:pPr marL="69850" algn="ctr">
                        <a:spcBef>
                          <a:spcPts val="15"/>
                        </a:spcBef>
                        <a:spcAft>
                          <a:spcPts val="0"/>
                        </a:spcAft>
                      </a:pPr>
                      <a:r>
                        <a:rPr lang="en-US" sz="1700" b="1" cap="none" spc="0">
                          <a:solidFill>
                            <a:schemeClr val="tx1"/>
                          </a:solidFill>
                          <a:effectLst/>
                        </a:rPr>
                        <a:t> </a:t>
                      </a:r>
                    </a:p>
                    <a:p>
                      <a:pPr marL="137160" algn="ctr"/>
                      <a:r>
                        <a:rPr lang="en-US" sz="1700" b="1" cap="none" spc="0">
                          <a:solidFill>
                            <a:schemeClr val="tx1"/>
                          </a:solidFill>
                          <a:effectLst/>
                        </a:rPr>
                        <a:t>Description</a:t>
                      </a:r>
                      <a:endParaRPr lang="en-US" sz="17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2471" marR="0" marT="26420" marB="198152">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66040" marR="102870" algn="l">
                        <a:spcBef>
                          <a:spcPts val="5"/>
                        </a:spcBef>
                        <a:spcAft>
                          <a:spcPts val="0"/>
                        </a:spcAft>
                      </a:pPr>
                      <a:r>
                        <a:rPr lang="en-US" sz="1700" b="1" cap="none" spc="0">
                          <a:solidFill>
                            <a:schemeClr val="tx1"/>
                          </a:solidFill>
                          <a:effectLst/>
                        </a:rPr>
                        <a:t>make coding for all functions of the program</a:t>
                      </a:r>
                      <a:endParaRPr lang="en-US" sz="17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2471" marR="0" marT="26420" marB="198152">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844506090"/>
                  </a:ext>
                </a:extLst>
              </a:tr>
              <a:tr h="805820">
                <a:tc>
                  <a:txBody>
                    <a:bodyPr/>
                    <a:lstStyle/>
                    <a:p>
                      <a:pPr marL="69850" algn="ctr">
                        <a:spcBef>
                          <a:spcPts val="35"/>
                        </a:spcBef>
                        <a:spcAft>
                          <a:spcPts val="0"/>
                        </a:spcAft>
                      </a:pPr>
                      <a:r>
                        <a:rPr lang="en-US" sz="1700" b="1" cap="none" spc="0">
                          <a:solidFill>
                            <a:schemeClr val="tx1"/>
                          </a:solidFill>
                          <a:effectLst/>
                        </a:rPr>
                        <a:t> </a:t>
                      </a:r>
                    </a:p>
                    <a:p>
                      <a:pPr marL="170815" algn="ctr">
                        <a:spcBef>
                          <a:spcPts val="5"/>
                        </a:spcBef>
                        <a:spcAft>
                          <a:spcPts val="0"/>
                        </a:spcAft>
                      </a:pPr>
                      <a:r>
                        <a:rPr lang="en-US" sz="1700" b="1" cap="none" spc="0">
                          <a:solidFill>
                            <a:schemeClr val="tx1"/>
                          </a:solidFill>
                          <a:effectLst/>
                        </a:rPr>
                        <a:t>Person</a:t>
                      </a:r>
                      <a:endParaRPr lang="en-US" sz="17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2471" marR="0" marT="26420" marB="198152">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66040" algn="l">
                        <a:lnSpc>
                          <a:spcPts val="1325"/>
                        </a:lnSpc>
                      </a:pPr>
                      <a:r>
                        <a:rPr lang="en-US" sz="1700" b="1" cap="none" spc="0">
                          <a:solidFill>
                            <a:schemeClr val="tx1"/>
                          </a:solidFill>
                          <a:effectLst/>
                        </a:rPr>
                        <a:t>Software engineers</a:t>
                      </a:r>
                      <a:endParaRPr lang="en-US" sz="17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2471" marR="0" marT="26420" marB="198152">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4031415277"/>
                  </a:ext>
                </a:extLst>
              </a:tr>
              <a:tr h="805820">
                <a:tc>
                  <a:txBody>
                    <a:bodyPr/>
                    <a:lstStyle/>
                    <a:p>
                      <a:pPr marL="69850" algn="ctr">
                        <a:spcBef>
                          <a:spcPts val="50"/>
                        </a:spcBef>
                        <a:spcAft>
                          <a:spcPts val="0"/>
                        </a:spcAft>
                      </a:pPr>
                      <a:r>
                        <a:rPr lang="en-US" sz="1700" b="1" cap="none" spc="0">
                          <a:solidFill>
                            <a:schemeClr val="tx1"/>
                          </a:solidFill>
                          <a:effectLst/>
                        </a:rPr>
                        <a:t> </a:t>
                      </a:r>
                    </a:p>
                    <a:p>
                      <a:pPr marL="170815" algn="ctr"/>
                      <a:r>
                        <a:rPr lang="en-US" sz="1700" b="1" cap="none" spc="0">
                          <a:solidFill>
                            <a:schemeClr val="tx1"/>
                          </a:solidFill>
                          <a:effectLst/>
                        </a:rPr>
                        <a:t>Start Date</a:t>
                      </a:r>
                      <a:endParaRPr lang="en-US" sz="17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2471" marR="0" marT="26420" marB="198152">
                    <a:lnL w="9525" cap="flat" cmpd="sng" algn="ctr">
                      <a:solidFill>
                        <a:schemeClr val="tx1"/>
                      </a:solid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tc>
                  <a:txBody>
                    <a:bodyPr/>
                    <a:lstStyle/>
                    <a:p>
                      <a:pPr marL="69850" algn="l">
                        <a:spcBef>
                          <a:spcPts val="35"/>
                        </a:spcBef>
                        <a:spcAft>
                          <a:spcPts val="0"/>
                        </a:spcAft>
                      </a:pPr>
                      <a:r>
                        <a:rPr lang="en-US" sz="1700" b="1" cap="none" spc="0">
                          <a:solidFill>
                            <a:schemeClr val="tx1"/>
                          </a:solidFill>
                          <a:effectLst/>
                        </a:rPr>
                        <a:t> </a:t>
                      </a:r>
                    </a:p>
                    <a:p>
                      <a:pPr marL="170180" algn="l"/>
                      <a:r>
                        <a:rPr lang="en-US" sz="1700" b="1" cap="none" spc="0">
                          <a:solidFill>
                            <a:schemeClr val="tx1"/>
                          </a:solidFill>
                          <a:effectLst/>
                        </a:rPr>
                        <a:t>16 January  2022</a:t>
                      </a:r>
                      <a:endParaRPr lang="en-US" sz="17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2471" marR="0" marT="26420" marB="198152">
                    <a:lnL w="12700" cmpd="sng">
                      <a:no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662291396"/>
                  </a:ext>
                </a:extLst>
              </a:tr>
              <a:tr h="805820">
                <a:tc>
                  <a:txBody>
                    <a:bodyPr/>
                    <a:lstStyle/>
                    <a:p>
                      <a:pPr marL="69850" algn="ctr">
                        <a:spcBef>
                          <a:spcPts val="25"/>
                        </a:spcBef>
                      </a:pPr>
                      <a:r>
                        <a:rPr lang="en-US" sz="1700" b="1" cap="none" spc="0">
                          <a:solidFill>
                            <a:schemeClr val="tx1"/>
                          </a:solidFill>
                          <a:effectLst/>
                        </a:rPr>
                        <a:t>End Date</a:t>
                      </a:r>
                      <a:endParaRPr lang="en-US" sz="17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2471" marR="0" marT="26420" marB="198152">
                    <a:lnL w="9525" cap="flat" cmpd="sng" algn="ctr">
                      <a:solidFill>
                        <a:schemeClr val="tx1"/>
                      </a:solidFill>
                      <a:prstDash val="solid"/>
                    </a:lnL>
                    <a:lnR w="12700" cmpd="sng">
                      <a:noFill/>
                      <a:prstDash val="solid"/>
                    </a:lnR>
                    <a:lnT w="9525" cap="flat" cmpd="sng" algn="ctr">
                      <a:noFill/>
                      <a:prstDash val="solid"/>
                    </a:lnT>
                    <a:lnB w="12700" cmpd="sng">
                      <a:noFill/>
                      <a:prstDash val="solid"/>
                    </a:lnB>
                    <a:noFill/>
                  </a:tcPr>
                </a:tc>
                <a:tc>
                  <a:txBody>
                    <a:bodyPr/>
                    <a:lstStyle/>
                    <a:p>
                      <a:pPr marL="69850" algn="l">
                        <a:spcBef>
                          <a:spcPts val="10"/>
                        </a:spcBef>
                        <a:spcAft>
                          <a:spcPts val="0"/>
                        </a:spcAft>
                      </a:pPr>
                      <a:r>
                        <a:rPr lang="en-US" sz="1700" b="1" cap="none" spc="0">
                          <a:solidFill>
                            <a:schemeClr val="tx1"/>
                          </a:solidFill>
                          <a:effectLst/>
                        </a:rPr>
                        <a:t> </a:t>
                      </a:r>
                    </a:p>
                    <a:p>
                      <a:pPr marL="170180" algn="l"/>
                      <a:r>
                        <a:rPr lang="en-US" sz="1700" b="1" cap="none" spc="0">
                          <a:solidFill>
                            <a:schemeClr val="tx1"/>
                          </a:solidFill>
                          <a:effectLst/>
                        </a:rPr>
                        <a:t>19 January2022</a:t>
                      </a:r>
                      <a:endParaRPr lang="en-US" sz="17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2471" marR="0" marT="26420" marB="198152">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4170510618"/>
                  </a:ext>
                </a:extLst>
              </a:tr>
            </a:tbl>
          </a:graphicData>
        </a:graphic>
      </p:graphicFrame>
    </p:spTree>
    <p:extLst>
      <p:ext uri="{BB962C8B-B14F-4D97-AF65-F5344CB8AC3E}">
        <p14:creationId xmlns:p14="http://schemas.microsoft.com/office/powerpoint/2010/main" val="3828412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72DC3EE-C469-49E0-A83D-CA3BE525C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4774" y="0"/>
            <a:ext cx="9547224" cy="6858000"/>
          </a:xfrm>
          <a:custGeom>
            <a:avLst/>
            <a:gdLst>
              <a:gd name="connsiteX0" fmla="*/ 7924201 w 9547224"/>
              <a:gd name="connsiteY0" fmla="*/ 0 h 6858000"/>
              <a:gd name="connsiteX1" fmla="*/ 6830968 w 9547224"/>
              <a:gd name="connsiteY1" fmla="*/ 0 h 6858000"/>
              <a:gd name="connsiteX2" fmla="*/ 6514769 w 9547224"/>
              <a:gd name="connsiteY2" fmla="*/ 0 h 6858000"/>
              <a:gd name="connsiteX3" fmla="*/ 6050802 w 9547224"/>
              <a:gd name="connsiteY3" fmla="*/ 0 h 6858000"/>
              <a:gd name="connsiteX4" fmla="*/ 4341273 w 9547224"/>
              <a:gd name="connsiteY4" fmla="*/ 0 h 6858000"/>
              <a:gd name="connsiteX5" fmla="*/ 0 w 9547224"/>
              <a:gd name="connsiteY5" fmla="*/ 0 h 6858000"/>
              <a:gd name="connsiteX6" fmla="*/ 0 w 9547224"/>
              <a:gd name="connsiteY6" fmla="*/ 6858000 h 6858000"/>
              <a:gd name="connsiteX7" fmla="*/ 4341273 w 9547224"/>
              <a:gd name="connsiteY7" fmla="*/ 6858000 h 6858000"/>
              <a:gd name="connsiteX8" fmla="*/ 6050802 w 9547224"/>
              <a:gd name="connsiteY8" fmla="*/ 6858000 h 6858000"/>
              <a:gd name="connsiteX9" fmla="*/ 6514769 w 9547224"/>
              <a:gd name="connsiteY9" fmla="*/ 6858000 h 6858000"/>
              <a:gd name="connsiteX10" fmla="*/ 6830968 w 9547224"/>
              <a:gd name="connsiteY10" fmla="*/ 6858000 h 6858000"/>
              <a:gd name="connsiteX11" fmla="*/ 7044470 w 9547224"/>
              <a:gd name="connsiteY11" fmla="*/ 6858000 h 6858000"/>
              <a:gd name="connsiteX12" fmla="*/ 7156226 w 9547224"/>
              <a:gd name="connsiteY12" fmla="*/ 6780599 h 6858000"/>
              <a:gd name="connsiteX13" fmla="*/ 7672874 w 9547224"/>
              <a:gd name="connsiteY13" fmla="*/ 6374814 h 6858000"/>
              <a:gd name="connsiteX14" fmla="*/ 9547224 w 9547224"/>
              <a:gd name="connsiteY14" fmla="*/ 3621656 h 6858000"/>
              <a:gd name="connsiteX15" fmla="*/ 7946325 w 9547224"/>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47224" h="6858000">
                <a:moveTo>
                  <a:pt x="7924201" y="0"/>
                </a:moveTo>
                <a:lnTo>
                  <a:pt x="6830968" y="0"/>
                </a:lnTo>
                <a:lnTo>
                  <a:pt x="6514769" y="0"/>
                </a:lnTo>
                <a:lnTo>
                  <a:pt x="6050802" y="0"/>
                </a:lnTo>
                <a:lnTo>
                  <a:pt x="4341273" y="0"/>
                </a:lnTo>
                <a:lnTo>
                  <a:pt x="0" y="0"/>
                </a:lnTo>
                <a:lnTo>
                  <a:pt x="0" y="6858000"/>
                </a:lnTo>
                <a:lnTo>
                  <a:pt x="4341273" y="6858000"/>
                </a:lnTo>
                <a:lnTo>
                  <a:pt x="6050802" y="6858000"/>
                </a:lnTo>
                <a:lnTo>
                  <a:pt x="6514769" y="6858000"/>
                </a:lnTo>
                <a:lnTo>
                  <a:pt x="6830968" y="6858000"/>
                </a:lnTo>
                <a:lnTo>
                  <a:pt x="7044470" y="6858000"/>
                </a:lnTo>
                <a:lnTo>
                  <a:pt x="7156226" y="6780599"/>
                </a:lnTo>
                <a:cubicBezTo>
                  <a:pt x="7330044" y="6653108"/>
                  <a:pt x="7500671" y="6515397"/>
                  <a:pt x="7672874" y="6374814"/>
                </a:cubicBezTo>
                <a:cubicBezTo>
                  <a:pt x="8618499" y="5602839"/>
                  <a:pt x="9547224" y="4969131"/>
                  <a:pt x="9547224" y="3621656"/>
                </a:cubicBezTo>
                <a:cubicBezTo>
                  <a:pt x="9547224" y="2093192"/>
                  <a:pt x="8973488" y="754641"/>
                  <a:pt x="794632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122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17551"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2" name="جدول 1">
            <a:extLst>
              <a:ext uri="{FF2B5EF4-FFF2-40B4-BE49-F238E27FC236}">
                <a16:creationId xmlns:a16="http://schemas.microsoft.com/office/drawing/2014/main" id="{E1A2F951-8A02-40E7-870B-0E12447C89A6}"/>
              </a:ext>
            </a:extLst>
          </p:cNvPr>
          <p:cNvGraphicFramePr>
            <a:graphicFrameLocks noGrp="1"/>
          </p:cNvGraphicFramePr>
          <p:nvPr/>
        </p:nvGraphicFramePr>
        <p:xfrm>
          <a:off x="4114801" y="1380156"/>
          <a:ext cx="7112000" cy="4063569"/>
        </p:xfrm>
        <a:graphic>
          <a:graphicData uri="http://schemas.openxmlformats.org/drawingml/2006/table">
            <a:tbl>
              <a:tblPr firstRow="1" firstCol="1" lastRow="1" lastCol="1" bandRow="1" bandCol="1">
                <a:solidFill>
                  <a:srgbClr val="F7F7F7"/>
                </a:solidFill>
                <a:tableStyleId>{5C22544A-7EE6-4342-B048-85BDC9FD1C3A}</a:tableStyleId>
              </a:tblPr>
              <a:tblGrid>
                <a:gridCol w="3721093">
                  <a:extLst>
                    <a:ext uri="{9D8B030D-6E8A-4147-A177-3AD203B41FA5}">
                      <a16:colId xmlns:a16="http://schemas.microsoft.com/office/drawing/2014/main" val="2290964653"/>
                    </a:ext>
                  </a:extLst>
                </a:gridCol>
                <a:gridCol w="3390907">
                  <a:extLst>
                    <a:ext uri="{9D8B030D-6E8A-4147-A177-3AD203B41FA5}">
                      <a16:colId xmlns:a16="http://schemas.microsoft.com/office/drawing/2014/main" val="1452441527"/>
                    </a:ext>
                  </a:extLst>
                </a:gridCol>
              </a:tblGrid>
              <a:tr h="709208">
                <a:tc>
                  <a:txBody>
                    <a:bodyPr/>
                    <a:lstStyle/>
                    <a:p>
                      <a:pPr marL="69850" algn="ctr">
                        <a:spcBef>
                          <a:spcPts val="35"/>
                        </a:spcBef>
                      </a:pPr>
                      <a:r>
                        <a:rPr lang="en-US" sz="1300" b="1" cap="all" spc="60">
                          <a:solidFill>
                            <a:schemeClr val="tx1"/>
                          </a:solidFill>
                          <a:effectLst/>
                        </a:rPr>
                        <a:t> </a:t>
                      </a:r>
                    </a:p>
                    <a:p>
                      <a:pPr marL="170815" algn="ctr"/>
                      <a:r>
                        <a:rPr lang="en-US" sz="1300" b="1" cap="all" spc="60">
                          <a:solidFill>
                            <a:schemeClr val="tx1"/>
                          </a:solidFill>
                          <a:effectLst/>
                        </a:rPr>
                        <a:t>Work Package.ID</a:t>
                      </a:r>
                      <a:endParaRPr lang="en-US" sz="1300" b="1" cap="all" spc="6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43758" marR="143758" marT="143758" marB="143758">
                    <a:lnL w="12700" cmpd="sng">
                      <a:noFill/>
                    </a:lnL>
                    <a:lnR w="12700" cmpd="sng">
                      <a:noFill/>
                    </a:lnR>
                    <a:lnT w="12700" cmpd="sng">
                      <a:noFill/>
                    </a:lnT>
                    <a:lnB w="38100" cmpd="sng">
                      <a:noFill/>
                    </a:lnB>
                    <a:noFill/>
                  </a:tcPr>
                </a:tc>
                <a:tc>
                  <a:txBody>
                    <a:bodyPr/>
                    <a:lstStyle/>
                    <a:p>
                      <a:pPr marL="69850" algn="l">
                        <a:spcBef>
                          <a:spcPts val="10"/>
                        </a:spcBef>
                      </a:pPr>
                      <a:r>
                        <a:rPr lang="en-US" sz="1300" b="1" cap="all" spc="60">
                          <a:solidFill>
                            <a:schemeClr val="tx1"/>
                          </a:solidFill>
                          <a:effectLst/>
                        </a:rPr>
                        <a:t> </a:t>
                      </a:r>
                    </a:p>
                    <a:p>
                      <a:pPr marL="170815" algn="l"/>
                      <a:r>
                        <a:rPr lang="en-US" sz="1300" b="1" cap="all" spc="60">
                          <a:solidFill>
                            <a:schemeClr val="tx1"/>
                          </a:solidFill>
                          <a:effectLst/>
                        </a:rPr>
                        <a:t>1.3.3</a:t>
                      </a:r>
                      <a:endParaRPr lang="en-US" sz="1300" b="1" cap="all" spc="6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43758" marR="143758" marT="143758" marB="143758">
                    <a:lnL w="12700" cmpd="sng">
                      <a:noFill/>
                    </a:lnL>
                    <a:lnR w="12700" cmpd="sng">
                      <a:noFill/>
                    </a:lnR>
                    <a:lnT w="12700" cmpd="sng">
                      <a:noFill/>
                    </a:lnT>
                    <a:lnB w="38100" cmpd="sng">
                      <a:noFill/>
                    </a:lnB>
                    <a:noFill/>
                  </a:tcPr>
                </a:tc>
                <a:extLst>
                  <a:ext uri="{0D108BD9-81ED-4DB2-BD59-A6C34878D82A}">
                    <a16:rowId xmlns:a16="http://schemas.microsoft.com/office/drawing/2014/main" val="1466177085"/>
                  </a:ext>
                </a:extLst>
              </a:tr>
              <a:tr h="517530">
                <a:tc>
                  <a:txBody>
                    <a:bodyPr/>
                    <a:lstStyle/>
                    <a:p>
                      <a:pPr marL="69850" algn="ctr">
                        <a:spcBef>
                          <a:spcPts val="35"/>
                        </a:spcBef>
                      </a:pPr>
                      <a:r>
                        <a:rPr lang="en-US" sz="1300" b="1" cap="none" spc="0">
                          <a:solidFill>
                            <a:schemeClr val="tx1"/>
                          </a:solidFill>
                          <a:effectLst/>
                        </a:rPr>
                        <a:t> </a:t>
                      </a:r>
                    </a:p>
                    <a:p>
                      <a:pPr marL="170815" algn="ctr"/>
                      <a:r>
                        <a:rPr lang="en-US" sz="1300" b="1" cap="none" spc="0">
                          <a:solidFill>
                            <a:schemeClr val="tx1"/>
                          </a:solidFill>
                          <a:effectLst/>
                        </a:rPr>
                        <a:t>Work Package Name</a:t>
                      </a:r>
                      <a:endParaRPr lang="en-US" sz="13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95839">
                    <a:lnL w="12700" cmpd="sng">
                      <a:noFill/>
                      <a:prstDash val="solid"/>
                    </a:lnL>
                    <a:lnR w="12700" cmpd="sng">
                      <a:noFill/>
                      <a:prstDash val="solid"/>
                    </a:lnR>
                    <a:lnT w="38100" cmpd="sng">
                      <a:noFill/>
                    </a:lnT>
                    <a:lnB w="12700" cmpd="sng">
                      <a:noFill/>
                      <a:prstDash val="solid"/>
                    </a:lnB>
                    <a:solidFill>
                      <a:srgbClr val="F7F7F7"/>
                    </a:solidFill>
                  </a:tcPr>
                </a:tc>
                <a:tc>
                  <a:txBody>
                    <a:bodyPr/>
                    <a:lstStyle/>
                    <a:p>
                      <a:pPr marL="69850" algn="l">
                        <a:spcBef>
                          <a:spcPts val="5"/>
                        </a:spcBef>
                      </a:pPr>
                      <a:r>
                        <a:rPr lang="en-US" sz="1700" b="0" cap="none" spc="0">
                          <a:solidFill>
                            <a:schemeClr val="tx1"/>
                          </a:solidFill>
                          <a:effectLst/>
                        </a:rPr>
                        <a:t>Test Functions</a:t>
                      </a:r>
                      <a:endParaRPr lang="en-US" sz="1700" b="0"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95839">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846864969"/>
                  </a:ext>
                </a:extLst>
              </a:tr>
              <a:tr h="900886">
                <a:tc>
                  <a:txBody>
                    <a:bodyPr/>
                    <a:lstStyle/>
                    <a:p>
                      <a:pPr marL="69850" algn="ctr">
                        <a:spcBef>
                          <a:spcPts val="35"/>
                        </a:spcBef>
                      </a:pPr>
                      <a:r>
                        <a:rPr lang="en-US" sz="1300" b="1" cap="none" spc="0">
                          <a:solidFill>
                            <a:schemeClr val="tx1"/>
                          </a:solidFill>
                          <a:effectLst/>
                        </a:rPr>
                        <a:t> </a:t>
                      </a:r>
                    </a:p>
                    <a:p>
                      <a:pPr marL="170815" algn="ctr"/>
                      <a:r>
                        <a:rPr lang="en-US" sz="1300" b="1" cap="none" spc="0">
                          <a:solidFill>
                            <a:schemeClr val="tx1"/>
                          </a:solidFill>
                          <a:effectLst/>
                        </a:rPr>
                        <a:t>Description</a:t>
                      </a:r>
                      <a:endParaRPr lang="en-US" sz="13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9583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69850" algn="l">
                        <a:spcBef>
                          <a:spcPts val="5"/>
                        </a:spcBef>
                      </a:pPr>
                      <a:r>
                        <a:rPr lang="en-US" sz="1700" b="0" cap="none" spc="0">
                          <a:solidFill>
                            <a:schemeClr val="tx1"/>
                          </a:solidFill>
                          <a:effectLst/>
                        </a:rPr>
                        <a:t>Test all functions of the program and verify their ability to work on the application</a:t>
                      </a:r>
                      <a:endParaRPr lang="en-US" sz="1700" b="0"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9583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642335619"/>
                  </a:ext>
                </a:extLst>
              </a:tr>
              <a:tr h="645315">
                <a:tc>
                  <a:txBody>
                    <a:bodyPr/>
                    <a:lstStyle/>
                    <a:p>
                      <a:pPr marL="69850" algn="ctr">
                        <a:spcBef>
                          <a:spcPts val="35"/>
                        </a:spcBef>
                      </a:pPr>
                      <a:r>
                        <a:rPr lang="en-US" sz="1300" b="1" cap="none" spc="0">
                          <a:solidFill>
                            <a:schemeClr val="tx1"/>
                          </a:solidFill>
                          <a:effectLst/>
                        </a:rPr>
                        <a:t> </a:t>
                      </a:r>
                    </a:p>
                    <a:p>
                      <a:pPr marL="170815" algn="ctr"/>
                      <a:r>
                        <a:rPr lang="en-US" sz="1300" b="1" cap="none" spc="0">
                          <a:solidFill>
                            <a:schemeClr val="tx1"/>
                          </a:solidFill>
                          <a:effectLst/>
                        </a:rPr>
                        <a:t>Person</a:t>
                      </a:r>
                      <a:endParaRPr lang="en-US" sz="13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95839">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69850" algn="l">
                        <a:spcBef>
                          <a:spcPts val="35"/>
                        </a:spcBef>
                      </a:pPr>
                      <a:r>
                        <a:rPr lang="en-US" sz="1700" b="0" cap="none" spc="0">
                          <a:solidFill>
                            <a:schemeClr val="tx1"/>
                          </a:solidFill>
                          <a:effectLst/>
                        </a:rPr>
                        <a:t> </a:t>
                      </a:r>
                    </a:p>
                    <a:p>
                      <a:pPr marL="136525" algn="l"/>
                      <a:r>
                        <a:rPr lang="en-US" sz="1700" b="0" cap="none" spc="0">
                          <a:solidFill>
                            <a:schemeClr val="tx1"/>
                          </a:solidFill>
                          <a:effectLst/>
                        </a:rPr>
                        <a:t>Team of programing engineers</a:t>
                      </a:r>
                      <a:endParaRPr lang="en-US" sz="1700" b="0"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95839">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84131689"/>
                  </a:ext>
                </a:extLst>
              </a:tr>
              <a:tr h="645315">
                <a:tc>
                  <a:txBody>
                    <a:bodyPr/>
                    <a:lstStyle/>
                    <a:p>
                      <a:pPr marL="69850" algn="ctr">
                        <a:spcBef>
                          <a:spcPts val="35"/>
                        </a:spcBef>
                      </a:pPr>
                      <a:r>
                        <a:rPr lang="en-US" sz="1300" b="1" cap="none" spc="0">
                          <a:solidFill>
                            <a:schemeClr val="tx1"/>
                          </a:solidFill>
                          <a:effectLst/>
                        </a:rPr>
                        <a:t> </a:t>
                      </a:r>
                    </a:p>
                    <a:p>
                      <a:pPr marL="170815" algn="ctr"/>
                      <a:r>
                        <a:rPr lang="en-US" sz="1300" b="1" cap="none" spc="0">
                          <a:solidFill>
                            <a:schemeClr val="tx1"/>
                          </a:solidFill>
                          <a:effectLst/>
                        </a:rPr>
                        <a:t>Start Date</a:t>
                      </a:r>
                      <a:endParaRPr lang="en-US" sz="13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95839">
                    <a:lnL w="12700" cmpd="sng">
                      <a:noFill/>
                      <a:prstDash val="solid"/>
                    </a:lnL>
                    <a:lnR w="12700" cmpd="sng">
                      <a:noFill/>
                      <a:prstDash val="solid"/>
                    </a:lnR>
                    <a:lnT w="12700" cmpd="sng">
                      <a:noFill/>
                      <a:prstDash val="solid"/>
                    </a:lnT>
                    <a:lnB w="28575" cap="flat" cmpd="sng" algn="ctr">
                      <a:solidFill>
                        <a:schemeClr val="tx1">
                          <a:lumMod val="50000"/>
                          <a:lumOff val="50000"/>
                        </a:schemeClr>
                      </a:solidFill>
                      <a:prstDash val="solid"/>
                    </a:lnB>
                    <a:solidFill>
                      <a:schemeClr val="bg1">
                        <a:lumMod val="85000"/>
                      </a:schemeClr>
                    </a:solidFill>
                  </a:tcPr>
                </a:tc>
                <a:tc>
                  <a:txBody>
                    <a:bodyPr/>
                    <a:lstStyle/>
                    <a:p>
                      <a:pPr marL="69850" algn="l">
                        <a:spcBef>
                          <a:spcPts val="35"/>
                        </a:spcBef>
                      </a:pPr>
                      <a:r>
                        <a:rPr lang="en-US" sz="1700" b="0" cap="none" spc="0">
                          <a:solidFill>
                            <a:schemeClr val="tx1"/>
                          </a:solidFill>
                          <a:effectLst/>
                        </a:rPr>
                        <a:t> </a:t>
                      </a:r>
                    </a:p>
                    <a:p>
                      <a:pPr marL="170815" algn="l"/>
                      <a:r>
                        <a:rPr lang="en-US" sz="1700" b="0" cap="none" spc="0">
                          <a:solidFill>
                            <a:schemeClr val="tx1"/>
                          </a:solidFill>
                          <a:effectLst/>
                        </a:rPr>
                        <a:t>19   January  2022</a:t>
                      </a:r>
                      <a:endParaRPr lang="en-US" sz="1700" b="0"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95839">
                    <a:lnL w="12700" cmpd="sng">
                      <a:noFill/>
                      <a:prstDash val="solid"/>
                    </a:lnL>
                    <a:lnR w="12700" cmpd="sng">
                      <a:noFill/>
                      <a:prstDash val="solid"/>
                    </a:lnR>
                    <a:lnT w="12700" cmpd="sng">
                      <a:noFill/>
                      <a:prstDash val="solid"/>
                    </a:lnT>
                    <a:lnB w="28575" cap="flat" cmpd="sng" algn="ctr">
                      <a:solidFill>
                        <a:schemeClr val="tx1">
                          <a:lumMod val="50000"/>
                          <a:lumOff val="50000"/>
                        </a:schemeClr>
                      </a:solidFill>
                      <a:prstDash val="solid"/>
                    </a:lnB>
                    <a:solidFill>
                      <a:schemeClr val="bg1">
                        <a:lumMod val="85000"/>
                      </a:schemeClr>
                    </a:solidFill>
                  </a:tcPr>
                </a:tc>
                <a:extLst>
                  <a:ext uri="{0D108BD9-81ED-4DB2-BD59-A6C34878D82A}">
                    <a16:rowId xmlns:a16="http://schemas.microsoft.com/office/drawing/2014/main" val="2998325839"/>
                  </a:ext>
                </a:extLst>
              </a:tr>
              <a:tr h="645315">
                <a:tc>
                  <a:txBody>
                    <a:bodyPr/>
                    <a:lstStyle/>
                    <a:p>
                      <a:pPr marL="69850" algn="ctr">
                        <a:spcBef>
                          <a:spcPts val="35"/>
                        </a:spcBef>
                      </a:pPr>
                      <a:r>
                        <a:rPr lang="en-US" sz="1700" b="1" cap="none" spc="0">
                          <a:solidFill>
                            <a:schemeClr val="tx1"/>
                          </a:solidFill>
                          <a:effectLst/>
                        </a:rPr>
                        <a:t> </a:t>
                      </a:r>
                    </a:p>
                    <a:p>
                      <a:pPr marL="170815" algn="ctr"/>
                      <a:r>
                        <a:rPr lang="en-US" sz="1700" b="1" cap="none" spc="0">
                          <a:solidFill>
                            <a:schemeClr val="tx1"/>
                          </a:solidFill>
                          <a:effectLst/>
                        </a:rPr>
                        <a:t>End Date</a:t>
                      </a:r>
                      <a:endParaRPr lang="en-US" sz="17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95839">
                    <a:lnL w="12700" cmpd="sng">
                      <a:noFill/>
                      <a:prstDash val="solid"/>
                    </a:lnL>
                    <a:lnR w="12700" cmpd="sng">
                      <a:noFill/>
                      <a:prstDash val="solid"/>
                    </a:lnR>
                    <a:lnT w="28575" cap="flat" cmpd="sng" algn="ctr">
                      <a:solidFill>
                        <a:schemeClr val="tx1">
                          <a:lumMod val="50000"/>
                          <a:lumOff val="50000"/>
                        </a:schemeClr>
                      </a:solidFill>
                      <a:prstDash val="solid"/>
                    </a:lnT>
                    <a:lnB w="12700" cmpd="sng">
                      <a:noFill/>
                      <a:prstDash val="solid"/>
                    </a:lnB>
                    <a:noFill/>
                  </a:tcPr>
                </a:tc>
                <a:tc>
                  <a:txBody>
                    <a:bodyPr/>
                    <a:lstStyle/>
                    <a:p>
                      <a:pPr marL="69850" algn="l">
                        <a:spcBef>
                          <a:spcPts val="35"/>
                        </a:spcBef>
                      </a:pPr>
                      <a:r>
                        <a:rPr lang="en-US" sz="1700" b="1" cap="none" spc="0">
                          <a:solidFill>
                            <a:schemeClr val="tx1"/>
                          </a:solidFill>
                          <a:effectLst/>
                        </a:rPr>
                        <a:t> </a:t>
                      </a:r>
                    </a:p>
                    <a:p>
                      <a:pPr marL="170815" algn="l"/>
                      <a:r>
                        <a:rPr lang="en-US" sz="1700" b="1" cap="none" spc="0">
                          <a:solidFill>
                            <a:schemeClr val="tx1"/>
                          </a:solidFill>
                          <a:effectLst/>
                        </a:rPr>
                        <a:t>22   January  2022</a:t>
                      </a:r>
                      <a:endParaRPr lang="en-US" sz="17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95839">
                    <a:lnL w="12700" cmpd="sng">
                      <a:noFill/>
                      <a:prstDash val="solid"/>
                    </a:lnL>
                    <a:lnR w="12700" cmpd="sng">
                      <a:noFill/>
                      <a:prstDash val="solid"/>
                    </a:lnR>
                    <a:lnT w="28575" cap="flat" cmpd="sng" algn="ctr">
                      <a:solidFill>
                        <a:schemeClr val="tx1">
                          <a:lumMod val="50000"/>
                          <a:lumOff val="50000"/>
                        </a:schemeClr>
                      </a:solidFill>
                      <a:prstDash val="solid"/>
                    </a:lnT>
                    <a:lnB w="12700" cmpd="sng">
                      <a:noFill/>
                      <a:prstDash val="solid"/>
                    </a:lnB>
                    <a:noFill/>
                  </a:tcPr>
                </a:tc>
                <a:extLst>
                  <a:ext uri="{0D108BD9-81ED-4DB2-BD59-A6C34878D82A}">
                    <a16:rowId xmlns:a16="http://schemas.microsoft.com/office/drawing/2014/main" val="1458645809"/>
                  </a:ext>
                </a:extLst>
              </a:tr>
            </a:tbl>
          </a:graphicData>
        </a:graphic>
      </p:graphicFrame>
    </p:spTree>
    <p:extLst>
      <p:ext uri="{BB962C8B-B14F-4D97-AF65-F5344CB8AC3E}">
        <p14:creationId xmlns:p14="http://schemas.microsoft.com/office/powerpoint/2010/main" val="3242340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8">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0">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12">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2" name="جدول 1">
            <a:extLst>
              <a:ext uri="{FF2B5EF4-FFF2-40B4-BE49-F238E27FC236}">
                <a16:creationId xmlns:a16="http://schemas.microsoft.com/office/drawing/2014/main" id="{FFF5E7C0-6943-4B53-8D24-8487B25A8577}"/>
              </a:ext>
            </a:extLst>
          </p:cNvPr>
          <p:cNvGraphicFramePr>
            <a:graphicFrameLocks noGrp="1"/>
          </p:cNvGraphicFramePr>
          <p:nvPr/>
        </p:nvGraphicFramePr>
        <p:xfrm>
          <a:off x="2789107" y="349905"/>
          <a:ext cx="7722121" cy="5292762"/>
        </p:xfrm>
        <a:graphic>
          <a:graphicData uri="http://schemas.openxmlformats.org/drawingml/2006/table">
            <a:tbl>
              <a:tblPr rtl="1" firstRow="1" firstCol="1" bandRow="1"/>
              <a:tblGrid>
                <a:gridCol w="3937830">
                  <a:extLst>
                    <a:ext uri="{9D8B030D-6E8A-4147-A177-3AD203B41FA5}">
                      <a16:colId xmlns:a16="http://schemas.microsoft.com/office/drawing/2014/main" val="2490439805"/>
                    </a:ext>
                  </a:extLst>
                </a:gridCol>
                <a:gridCol w="3784291">
                  <a:extLst>
                    <a:ext uri="{9D8B030D-6E8A-4147-A177-3AD203B41FA5}">
                      <a16:colId xmlns:a16="http://schemas.microsoft.com/office/drawing/2014/main" val="3421826267"/>
                    </a:ext>
                  </a:extLst>
                </a:gridCol>
              </a:tblGrid>
              <a:tr h="470384">
                <a:tc>
                  <a:txBody>
                    <a:bodyPr/>
                    <a:lstStyle/>
                    <a:p>
                      <a:pPr marL="73152" algn="ctr" rtl="0" fontAlgn="t">
                        <a:spcBef>
                          <a:spcPts val="10"/>
                        </a:spcBef>
                        <a:spcAft>
                          <a:spcPts val="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b="0" i="0" u="none" strike="noStrike">
                        <a:effectLst/>
                        <a:latin typeface="Arial" panose="020B0604020202020204" pitchFamily="34" charset="0"/>
                      </a:endParaRPr>
                    </a:p>
                    <a:p>
                      <a:pPr algn="ctr" rtl="1" fontAlgn="t">
                        <a:lnSpc>
                          <a:spcPct val="115000"/>
                        </a:lnSpc>
                        <a:spcBef>
                          <a:spcPts val="0"/>
                        </a:spcBef>
                        <a:spcAft>
                          <a:spcPts val="1000"/>
                        </a:spcAft>
                      </a:pPr>
                      <a:r>
                        <a:rPr lang="en-US" sz="1800" b="0" i="0" u="none" strike="noStrike">
                          <a:effectLst/>
                          <a:latin typeface="Times New Roman" panose="02020603050405020304" pitchFamily="18" charset="0"/>
                          <a:ea typeface="Calibri" panose="020F0502020204030204" pitchFamily="34" charset="0"/>
                          <a:cs typeface="Arial" panose="020B0604020202020204" pitchFamily="34" charset="0"/>
                        </a:rPr>
                        <a:t>1.3.4</a:t>
                      </a:r>
                      <a:endParaRPr lang="en-US" sz="2400" b="0" i="0" u="none" strike="noStrike">
                        <a:effectLst/>
                        <a:latin typeface="Arial" panose="020B0604020202020204" pitchFamily="34" charset="0"/>
                      </a:endParaRPr>
                    </a:p>
                  </a:txBody>
                  <a:tcPr marL="63901" marR="63901" marT="88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ctr" rtl="0" fontAlgn="t">
                        <a:spcBef>
                          <a:spcPts val="35"/>
                        </a:spcBef>
                        <a:spcAft>
                          <a:spcPts val="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b="0" i="0" u="none" strike="noStrike">
                        <a:effectLst/>
                        <a:latin typeface="Arial" panose="020B0604020202020204" pitchFamily="34" charset="0"/>
                      </a:endParaRPr>
                    </a:p>
                    <a:p>
                      <a:pPr algn="ctr" rtl="1" fontAlgn="t">
                        <a:lnSpc>
                          <a:spcPct val="115000"/>
                        </a:lnSpc>
                        <a:spcBef>
                          <a:spcPts val="0"/>
                        </a:spcBef>
                        <a:spcAft>
                          <a:spcPts val="1000"/>
                        </a:spcAft>
                      </a:pPr>
                      <a:r>
                        <a:rPr lang="en-US" sz="1800" b="0" i="0" u="none" strike="noStrike">
                          <a:effectLst/>
                          <a:latin typeface="Times New Roman" panose="02020603050405020304" pitchFamily="18" charset="0"/>
                          <a:ea typeface="Calibri" panose="020F0502020204030204" pitchFamily="34" charset="0"/>
                          <a:cs typeface="Arial" panose="020B0604020202020204" pitchFamily="34" charset="0"/>
                        </a:rPr>
                        <a:t>Work Package.ID</a:t>
                      </a:r>
                      <a:endParaRPr lang="en-US" sz="2400" b="0" i="0" u="none" strike="noStrike">
                        <a:effectLst/>
                        <a:latin typeface="Arial" panose="020B0604020202020204" pitchFamily="34" charset="0"/>
                      </a:endParaRPr>
                    </a:p>
                  </a:txBody>
                  <a:tcPr marL="63901" marR="63901" marT="88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419925"/>
                  </a:ext>
                </a:extLst>
              </a:tr>
              <a:tr h="470384">
                <a:tc>
                  <a:txBody>
                    <a:bodyPr/>
                    <a:lstStyle/>
                    <a:p>
                      <a:pPr algn="ctr" rtl="1" fontAlgn="t">
                        <a:lnSpc>
                          <a:spcPct val="115000"/>
                        </a:lnSpc>
                        <a:spcBef>
                          <a:spcPts val="0"/>
                        </a:spcBef>
                        <a:spcAft>
                          <a:spcPts val="1000"/>
                        </a:spcAft>
                      </a:pPr>
                      <a:r>
                        <a:rPr lang="en-US" sz="1800" b="0" i="0" u="none" strike="noStrike" dirty="0">
                          <a:effectLst/>
                          <a:latin typeface="Times New Roman" panose="02020603050405020304" pitchFamily="18" charset="0"/>
                          <a:ea typeface="Calibri" panose="020F0502020204030204" pitchFamily="34" charset="0"/>
                          <a:cs typeface="Arial" panose="020B0604020202020204" pitchFamily="34" charset="0"/>
                        </a:rPr>
                        <a:t>Interface the Application</a:t>
                      </a:r>
                      <a:endParaRPr lang="en-US" sz="2400" b="0" i="0" u="none" strike="noStrike" dirty="0">
                        <a:effectLst/>
                        <a:latin typeface="Arial" panose="020B0604020202020204" pitchFamily="34" charset="0"/>
                      </a:endParaRPr>
                    </a:p>
                  </a:txBody>
                  <a:tcPr marL="63901" marR="63901" marT="88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ctr" rtl="0" fontAlgn="t">
                        <a:spcBef>
                          <a:spcPts val="0"/>
                        </a:spcBef>
                        <a:spcAft>
                          <a:spcPts val="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b="0" i="0" u="none" strike="noStrike">
                        <a:effectLst/>
                        <a:latin typeface="Arial" panose="020B0604020202020204" pitchFamily="34" charset="0"/>
                      </a:endParaRPr>
                    </a:p>
                    <a:p>
                      <a:pPr algn="ctr" rtl="1" fontAlgn="t">
                        <a:lnSpc>
                          <a:spcPct val="115000"/>
                        </a:lnSpc>
                        <a:spcBef>
                          <a:spcPts val="0"/>
                        </a:spcBef>
                        <a:spcAft>
                          <a:spcPts val="1000"/>
                        </a:spcAft>
                      </a:pPr>
                      <a:r>
                        <a:rPr lang="en-US" sz="1800" b="0" i="0" u="none" strike="noStrike">
                          <a:effectLst/>
                          <a:latin typeface="Times New Roman" panose="02020603050405020304" pitchFamily="18" charset="0"/>
                          <a:ea typeface="Calibri" panose="020F0502020204030204" pitchFamily="34" charset="0"/>
                          <a:cs typeface="Arial" panose="020B0604020202020204" pitchFamily="34" charset="0"/>
                        </a:rPr>
                        <a:t>Work Package Name</a:t>
                      </a:r>
                      <a:endParaRPr lang="en-US" sz="2400" b="0" i="0" u="none" strike="noStrike">
                        <a:effectLst/>
                        <a:latin typeface="Arial" panose="020B0604020202020204" pitchFamily="34" charset="0"/>
                      </a:endParaRPr>
                    </a:p>
                  </a:txBody>
                  <a:tcPr marL="63901" marR="63901" marT="88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6897365"/>
                  </a:ext>
                </a:extLst>
              </a:tr>
              <a:tr h="1643326">
                <a:tc>
                  <a:txBody>
                    <a:bodyPr/>
                    <a:lstStyle/>
                    <a:p>
                      <a:pPr algn="ctr" rtl="1" fontAlgn="t">
                        <a:lnSpc>
                          <a:spcPct val="115000"/>
                        </a:lnSpc>
                        <a:spcBef>
                          <a:spcPts val="0"/>
                        </a:spcBef>
                        <a:spcAft>
                          <a:spcPts val="1000"/>
                        </a:spcAft>
                      </a:pPr>
                      <a:r>
                        <a:rPr lang="en-US" sz="1800" b="0" i="0" u="none" strike="noStrike">
                          <a:solidFill>
                            <a:srgbClr val="1F2023"/>
                          </a:solidFill>
                          <a:effectLst/>
                          <a:latin typeface="Times New Roman" panose="02020603050405020304" pitchFamily="18" charset="0"/>
                          <a:ea typeface="Calibri" panose="020F0502020204030204" pitchFamily="34" charset="0"/>
                          <a:cs typeface="Arial" panose="020B0604020202020204" pitchFamily="34" charset="0"/>
                        </a:rPr>
                        <a:t>An application programming interface is a description of programming elements according to their functions, inputs and outputs. Its main objective is to provide a list of functions that are completely independent of the mechanism in which they are implemented, to allow others to communicate with them through any mechanism</a:t>
                      </a:r>
                      <a:endParaRPr lang="en-US" sz="2400" b="0" i="0" u="none" strike="noStrike">
                        <a:effectLst/>
                        <a:latin typeface="Arial" panose="020B0604020202020204" pitchFamily="34" charset="0"/>
                      </a:endParaRPr>
                    </a:p>
                  </a:txBody>
                  <a:tcPr marL="63901" marR="63901" marT="88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1800" b="0" i="0" u="none" strike="noStrike">
                          <a:effectLst/>
                          <a:latin typeface="Times New Roman" panose="02020603050405020304" pitchFamily="18" charset="0"/>
                          <a:ea typeface="Calibri" panose="020F0502020204030204" pitchFamily="34" charset="0"/>
                          <a:cs typeface="Arial" panose="020B0604020202020204" pitchFamily="34" charset="0"/>
                        </a:rPr>
                        <a:t>Description</a:t>
                      </a:r>
                      <a:endParaRPr lang="en-US" sz="2400" b="0" i="0" u="none" strike="noStrike">
                        <a:effectLst/>
                        <a:latin typeface="Arial" panose="020B0604020202020204" pitchFamily="34" charset="0"/>
                      </a:endParaRPr>
                    </a:p>
                  </a:txBody>
                  <a:tcPr marL="63901" marR="63901" marT="88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7541394"/>
                  </a:ext>
                </a:extLst>
              </a:tr>
              <a:tr h="470384">
                <a:tc>
                  <a:txBody>
                    <a:bodyPr/>
                    <a:lstStyle/>
                    <a:p>
                      <a:pPr algn="ctr" rtl="1" fontAlgn="t">
                        <a:lnSpc>
                          <a:spcPct val="115000"/>
                        </a:lnSpc>
                        <a:spcBef>
                          <a:spcPts val="0"/>
                        </a:spcBef>
                        <a:spcAft>
                          <a:spcPts val="1000"/>
                        </a:spcAft>
                      </a:pPr>
                      <a:r>
                        <a:rPr lang="en-US" sz="1800" b="0" i="0" u="none" strike="noStrike">
                          <a:effectLst/>
                          <a:latin typeface="Times New Roman" panose="02020603050405020304" pitchFamily="18" charset="0"/>
                          <a:ea typeface="Calibri" panose="020F0502020204030204" pitchFamily="34" charset="0"/>
                          <a:cs typeface="Arial" panose="020B0604020202020204" pitchFamily="34" charset="0"/>
                        </a:rPr>
                        <a:t>Team of programing engineers</a:t>
                      </a:r>
                      <a:endParaRPr lang="en-US" sz="2400" b="0" i="0" u="none" strike="noStrike">
                        <a:effectLst/>
                        <a:latin typeface="Arial" panose="020B0604020202020204" pitchFamily="34" charset="0"/>
                      </a:endParaRPr>
                    </a:p>
                  </a:txBody>
                  <a:tcPr marL="63901" marR="63901" marT="88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ctr" rtl="0" fontAlgn="t">
                        <a:spcBef>
                          <a:spcPts val="35"/>
                        </a:spcBef>
                        <a:spcAft>
                          <a:spcPts val="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b="0" i="0" u="none" strike="noStrike">
                        <a:effectLst/>
                        <a:latin typeface="Arial" panose="020B0604020202020204" pitchFamily="34" charset="0"/>
                      </a:endParaRPr>
                    </a:p>
                    <a:p>
                      <a:pPr algn="ctr" rtl="1" fontAlgn="t">
                        <a:lnSpc>
                          <a:spcPct val="115000"/>
                        </a:lnSpc>
                        <a:spcBef>
                          <a:spcPts val="0"/>
                        </a:spcBef>
                        <a:spcAft>
                          <a:spcPts val="1000"/>
                        </a:spcAft>
                      </a:pPr>
                      <a:r>
                        <a:rPr lang="en-US" sz="1800" b="0" i="0" u="none" strike="noStrike">
                          <a:effectLst/>
                          <a:latin typeface="Times New Roman" panose="02020603050405020304" pitchFamily="18" charset="0"/>
                          <a:ea typeface="Calibri" panose="020F0502020204030204" pitchFamily="34" charset="0"/>
                          <a:cs typeface="Arial" panose="020B0604020202020204" pitchFamily="34" charset="0"/>
                        </a:rPr>
                        <a:t>Person</a:t>
                      </a:r>
                      <a:endParaRPr lang="en-US" sz="2400" b="0" i="0" u="none" strike="noStrike">
                        <a:effectLst/>
                        <a:latin typeface="Arial" panose="020B0604020202020204" pitchFamily="34" charset="0"/>
                      </a:endParaRPr>
                    </a:p>
                  </a:txBody>
                  <a:tcPr marL="63901" marR="63901" marT="88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2771655"/>
                  </a:ext>
                </a:extLst>
              </a:tr>
              <a:tr h="271581">
                <a:tc>
                  <a:txBody>
                    <a:bodyPr/>
                    <a:lstStyle/>
                    <a:p>
                      <a:pPr algn="ctr" rtl="0" fontAlgn="t">
                        <a:lnSpc>
                          <a:spcPct val="115000"/>
                        </a:lnSpc>
                        <a:spcBef>
                          <a:spcPts val="0"/>
                        </a:spcBef>
                        <a:spcAft>
                          <a:spcPts val="1000"/>
                        </a:spcAft>
                      </a:pPr>
                      <a:r>
                        <a:rPr lang="en-US" sz="1800" b="0" i="0" u="none" strike="noStrike">
                          <a:effectLst/>
                          <a:latin typeface="Times New Roman" panose="02020603050405020304" pitchFamily="18" charset="0"/>
                          <a:ea typeface="Calibri" panose="020F0502020204030204" pitchFamily="34" charset="0"/>
                          <a:cs typeface="Arial" panose="020B0604020202020204" pitchFamily="34" charset="0"/>
                        </a:rPr>
                        <a:t>22  January  2022</a:t>
                      </a:r>
                      <a:endParaRPr lang="en-US" sz="2400" b="0" i="0" u="none" strike="noStrike">
                        <a:effectLst/>
                        <a:latin typeface="Arial" panose="020B0604020202020204" pitchFamily="34" charset="0"/>
                      </a:endParaRPr>
                    </a:p>
                  </a:txBody>
                  <a:tcPr marL="63901" marR="63901" marT="88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1800" b="0" i="0" u="none" strike="noStrike">
                          <a:effectLst/>
                          <a:latin typeface="Times New Roman" panose="02020603050405020304" pitchFamily="18" charset="0"/>
                          <a:ea typeface="Calibri" panose="020F0502020204030204" pitchFamily="34" charset="0"/>
                          <a:cs typeface="Arial" panose="020B0604020202020204" pitchFamily="34" charset="0"/>
                        </a:rPr>
                        <a:t>Start Date</a:t>
                      </a:r>
                      <a:endParaRPr lang="en-US" sz="2400" b="0" i="0" u="none" strike="noStrike">
                        <a:effectLst/>
                        <a:latin typeface="Arial" panose="020B0604020202020204" pitchFamily="34" charset="0"/>
                      </a:endParaRPr>
                    </a:p>
                  </a:txBody>
                  <a:tcPr marL="63901" marR="63901" marT="88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6222168"/>
                  </a:ext>
                </a:extLst>
              </a:tr>
              <a:tr h="271581">
                <a:tc>
                  <a:txBody>
                    <a:bodyPr/>
                    <a:lstStyle/>
                    <a:p>
                      <a:pPr algn="ctr" rtl="0" fontAlgn="t">
                        <a:lnSpc>
                          <a:spcPct val="115000"/>
                        </a:lnSpc>
                        <a:spcBef>
                          <a:spcPts val="0"/>
                        </a:spcBef>
                        <a:spcAft>
                          <a:spcPts val="1000"/>
                        </a:spcAft>
                      </a:pPr>
                      <a:r>
                        <a:rPr lang="en-US" sz="1800" b="0" i="0" u="none" strike="noStrike">
                          <a:effectLst/>
                          <a:latin typeface="Times New Roman" panose="02020603050405020304" pitchFamily="18" charset="0"/>
                          <a:ea typeface="Calibri" panose="020F0502020204030204" pitchFamily="34" charset="0"/>
                          <a:cs typeface="Arial" panose="020B0604020202020204" pitchFamily="34" charset="0"/>
                        </a:rPr>
                        <a:t>26   January  2022</a:t>
                      </a:r>
                      <a:endParaRPr lang="en-US" sz="2400" b="0" i="0" u="none" strike="noStrike">
                        <a:effectLst/>
                        <a:latin typeface="Arial" panose="020B0604020202020204" pitchFamily="34" charset="0"/>
                      </a:endParaRPr>
                    </a:p>
                  </a:txBody>
                  <a:tcPr marL="63901" marR="63901" marT="88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1800" b="0" i="0" u="none" strike="noStrike" dirty="0">
                          <a:effectLst/>
                          <a:latin typeface="Times New Roman" panose="02020603050405020304" pitchFamily="18" charset="0"/>
                          <a:ea typeface="Calibri" panose="020F0502020204030204" pitchFamily="34" charset="0"/>
                          <a:cs typeface="Arial" panose="020B0604020202020204" pitchFamily="34" charset="0"/>
                        </a:rPr>
                        <a:t>End Date</a:t>
                      </a:r>
                      <a:endParaRPr lang="en-US" sz="2400" b="0" i="0" u="none" strike="noStrike" dirty="0">
                        <a:effectLst/>
                        <a:latin typeface="Arial" panose="020B0604020202020204" pitchFamily="34" charset="0"/>
                      </a:endParaRPr>
                    </a:p>
                  </a:txBody>
                  <a:tcPr marL="63901" marR="63901" marT="88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7756139"/>
                  </a:ext>
                </a:extLst>
              </a:tr>
            </a:tbl>
          </a:graphicData>
        </a:graphic>
      </p:graphicFrame>
    </p:spTree>
    <p:extLst>
      <p:ext uri="{BB962C8B-B14F-4D97-AF65-F5344CB8AC3E}">
        <p14:creationId xmlns:p14="http://schemas.microsoft.com/office/powerpoint/2010/main" val="2158974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5" name="Rectangle 24">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02296" y="1287887"/>
            <a:ext cx="4523890" cy="418719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51182" y="1382922"/>
            <a:ext cx="4174735" cy="394195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6733248" y="1097468"/>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مربع نص 2">
            <a:extLst>
              <a:ext uri="{FF2B5EF4-FFF2-40B4-BE49-F238E27FC236}">
                <a16:creationId xmlns:a16="http://schemas.microsoft.com/office/drawing/2014/main" id="{0CD10B0B-FE00-4E48-AF20-51DF6428801E}"/>
              </a:ext>
            </a:extLst>
          </p:cNvPr>
          <p:cNvSpPr txBox="1"/>
          <p:nvPr/>
        </p:nvSpPr>
        <p:spPr>
          <a:xfrm>
            <a:off x="7430501" y="1847596"/>
            <a:ext cx="3459760" cy="2186393"/>
          </a:xfrm>
          <a:prstGeom prst="rect">
            <a:avLst/>
          </a:prstGeom>
        </p:spPr>
        <p:txBody>
          <a:bodyPr vert="horz" lIns="109728" tIns="109728" rIns="109728" bIns="91440" rtlCol="0" anchor="b">
            <a:normAutofit/>
          </a:bodyPr>
          <a:lstStyle/>
          <a:p>
            <a:pPr algn="ctr" rtl="0">
              <a:lnSpc>
                <a:spcPct val="120000"/>
              </a:lnSpc>
              <a:spcBef>
                <a:spcPct val="0"/>
              </a:spcBef>
              <a:spcAft>
                <a:spcPts val="1000"/>
              </a:spcAft>
            </a:pPr>
            <a:r>
              <a:rPr lang="en-US" sz="3600" b="1" spc="150">
                <a:solidFill>
                  <a:schemeClr val="tx1">
                    <a:lumMod val="75000"/>
                    <a:lumOff val="25000"/>
                  </a:schemeClr>
                </a:solidFill>
                <a:effectLst/>
                <a:latin typeface="+mj-lt"/>
                <a:ea typeface="+mj-ea"/>
                <a:cs typeface="+mj-cs"/>
              </a:rPr>
              <a:t>finishing</a:t>
            </a:r>
          </a:p>
        </p:txBody>
      </p:sp>
      <p:graphicFrame>
        <p:nvGraphicFramePr>
          <p:cNvPr id="4" name="جدول 3">
            <a:extLst>
              <a:ext uri="{FF2B5EF4-FFF2-40B4-BE49-F238E27FC236}">
                <a16:creationId xmlns:a16="http://schemas.microsoft.com/office/drawing/2014/main" id="{E9372FF5-4CDA-419A-8200-733EEBDE31AA}"/>
              </a:ext>
            </a:extLst>
          </p:cNvPr>
          <p:cNvGraphicFramePr>
            <a:graphicFrameLocks noGrp="1"/>
          </p:cNvGraphicFramePr>
          <p:nvPr/>
        </p:nvGraphicFramePr>
        <p:xfrm>
          <a:off x="979683" y="1495825"/>
          <a:ext cx="4943234" cy="3867326"/>
        </p:xfrm>
        <a:graphic>
          <a:graphicData uri="http://schemas.openxmlformats.org/drawingml/2006/table">
            <a:tbl>
              <a:tblPr rtl="1" firstRow="1" firstCol="1" bandRow="1"/>
              <a:tblGrid>
                <a:gridCol w="2625612">
                  <a:extLst>
                    <a:ext uri="{9D8B030D-6E8A-4147-A177-3AD203B41FA5}">
                      <a16:colId xmlns:a16="http://schemas.microsoft.com/office/drawing/2014/main" val="1534664821"/>
                    </a:ext>
                  </a:extLst>
                </a:gridCol>
                <a:gridCol w="2317622">
                  <a:extLst>
                    <a:ext uri="{9D8B030D-6E8A-4147-A177-3AD203B41FA5}">
                      <a16:colId xmlns:a16="http://schemas.microsoft.com/office/drawing/2014/main" val="1567170384"/>
                    </a:ext>
                  </a:extLst>
                </a:gridCol>
              </a:tblGrid>
              <a:tr h="439912">
                <a:tc>
                  <a:txBody>
                    <a:bodyPr/>
                    <a:lstStyle/>
                    <a:p>
                      <a:pPr algn="ctr" rtl="1" fontAlgn="t">
                        <a:lnSpc>
                          <a:spcPct val="115000"/>
                        </a:lnSpc>
                        <a:spcBef>
                          <a:spcPts val="0"/>
                        </a:spcBef>
                        <a:spcAft>
                          <a:spcPts val="1000"/>
                        </a:spcAft>
                      </a:pPr>
                      <a:r>
                        <a:rPr lang="en-US" sz="1900" b="0" i="0" u="none" strike="noStrike">
                          <a:effectLst/>
                          <a:latin typeface="Times New Roman" panose="02020603050405020304" pitchFamily="18" charset="0"/>
                          <a:ea typeface="Calibri" panose="020F0502020204030204" pitchFamily="34" charset="0"/>
                          <a:cs typeface="Arial" panose="020B0604020202020204" pitchFamily="34" charset="0"/>
                        </a:rPr>
                        <a:t>1.4.1</a:t>
                      </a:r>
                      <a:endParaRPr lang="en-US" sz="2400" b="0" i="0" u="none" strike="noStrike">
                        <a:effectLst/>
                        <a:latin typeface="Arial" panose="020B0604020202020204" pitchFamily="34" charset="0"/>
                      </a:endParaRPr>
                    </a:p>
                  </a:txBody>
                  <a:tcPr marL="92397" marR="92397" marT="128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200" b="0" i="0" u="none" strike="noStrike">
                          <a:effectLst/>
                          <a:latin typeface="Times New Roman" panose="02020603050405020304" pitchFamily="18" charset="0"/>
                          <a:ea typeface="Calibri" panose="020F0502020204030204" pitchFamily="34" charset="0"/>
                          <a:cs typeface="Arial" panose="020B0604020202020204" pitchFamily="34" charset="0"/>
                        </a:rPr>
                        <a:t>Work Package.ID</a:t>
                      </a:r>
                      <a:endParaRPr lang="en-US" sz="2400" b="0" i="0" u="none" strike="noStrike">
                        <a:effectLst/>
                        <a:latin typeface="Arial" panose="020B0604020202020204" pitchFamily="34" charset="0"/>
                      </a:endParaRPr>
                    </a:p>
                  </a:txBody>
                  <a:tcPr marL="92397" marR="92397" marT="128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0330998"/>
                  </a:ext>
                </a:extLst>
              </a:tr>
              <a:tr h="817713">
                <a:tc>
                  <a:txBody>
                    <a:bodyPr/>
                    <a:lstStyle/>
                    <a:p>
                      <a:pPr algn="ctr" rtl="1" fontAlgn="t">
                        <a:lnSpc>
                          <a:spcPct val="115000"/>
                        </a:lnSpc>
                        <a:spcBef>
                          <a:spcPts val="0"/>
                        </a:spcBef>
                        <a:spcAft>
                          <a:spcPts val="1000"/>
                        </a:spcAft>
                      </a:pPr>
                      <a:r>
                        <a:rPr lang="en-US" sz="1900" b="0" i="0" u="none" strike="noStrike">
                          <a:effectLst/>
                          <a:latin typeface="Times New Roman" panose="02020603050405020304" pitchFamily="18" charset="0"/>
                          <a:ea typeface="Calibri" panose="020F0502020204030204" pitchFamily="34" charset="0"/>
                          <a:cs typeface="Arial" panose="020B0604020202020204" pitchFamily="34" charset="0"/>
                        </a:rPr>
                        <a:t>Test the Application</a:t>
                      </a:r>
                      <a:endParaRPr lang="en-US" sz="2400" b="0" i="0" u="none" strike="noStrike">
                        <a:effectLst/>
                        <a:latin typeface="Arial" panose="020B0604020202020204" pitchFamily="34" charset="0"/>
                      </a:endParaRPr>
                    </a:p>
                  </a:txBody>
                  <a:tcPr marL="92397" marR="92397" marT="128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200" b="0" i="0" u="none" strike="noStrike">
                          <a:effectLst/>
                          <a:latin typeface="Times New Roman" panose="02020603050405020304" pitchFamily="18" charset="0"/>
                          <a:ea typeface="Calibri" panose="020F0502020204030204" pitchFamily="34" charset="0"/>
                          <a:cs typeface="Arial" panose="020B0604020202020204" pitchFamily="34" charset="0"/>
                        </a:rPr>
                        <a:t>Work Package Name</a:t>
                      </a:r>
                      <a:endParaRPr lang="en-US" sz="2400" b="0" i="0" u="none" strike="noStrike">
                        <a:effectLst/>
                        <a:latin typeface="Arial" panose="020B0604020202020204" pitchFamily="34" charset="0"/>
                      </a:endParaRPr>
                    </a:p>
                  </a:txBody>
                  <a:tcPr marL="92397" marR="92397" marT="128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4980336"/>
                  </a:ext>
                </a:extLst>
              </a:tr>
              <a:tr h="723263">
                <a:tc>
                  <a:txBody>
                    <a:bodyPr/>
                    <a:lstStyle/>
                    <a:p>
                      <a:pPr algn="ctr" rtl="1" fontAlgn="t">
                        <a:lnSpc>
                          <a:spcPct val="115000"/>
                        </a:lnSpc>
                        <a:spcBef>
                          <a:spcPts val="0"/>
                        </a:spcBef>
                        <a:spcAft>
                          <a:spcPts val="1000"/>
                        </a:spcAft>
                      </a:pPr>
                      <a:r>
                        <a:rPr lang="en-US" sz="1900" b="0" i="0" u="none" strike="noStrike">
                          <a:effectLst/>
                          <a:latin typeface="Times New Roman" panose="02020603050405020304" pitchFamily="18" charset="0"/>
                          <a:ea typeface="Calibri" panose="020F0502020204030204" pitchFamily="34" charset="0"/>
                          <a:cs typeface="Arial" panose="020B0604020202020204" pitchFamily="34" charset="0"/>
                        </a:rPr>
                        <a:t>Testing the program is working or not working</a:t>
                      </a:r>
                      <a:endParaRPr lang="en-US" sz="2400" b="0" i="0" u="none" strike="noStrike">
                        <a:effectLst/>
                        <a:latin typeface="Arial" panose="020B0604020202020204" pitchFamily="34" charset="0"/>
                      </a:endParaRPr>
                    </a:p>
                  </a:txBody>
                  <a:tcPr marL="92397" marR="92397" marT="128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200" b="0" i="0" u="none" strike="noStrike">
                          <a:effectLst/>
                          <a:latin typeface="Times New Roman" panose="02020603050405020304" pitchFamily="18" charset="0"/>
                          <a:ea typeface="Calibri" panose="020F0502020204030204" pitchFamily="34" charset="0"/>
                          <a:cs typeface="Arial" panose="020B0604020202020204" pitchFamily="34" charset="0"/>
                        </a:rPr>
                        <a:t>Description</a:t>
                      </a:r>
                      <a:endParaRPr lang="en-US" sz="2400" b="0" i="0" u="none" strike="noStrike">
                        <a:effectLst/>
                        <a:latin typeface="Arial" panose="020B0604020202020204" pitchFamily="34" charset="0"/>
                      </a:endParaRPr>
                    </a:p>
                  </a:txBody>
                  <a:tcPr marL="92397" marR="92397" marT="128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0526924"/>
                  </a:ext>
                </a:extLst>
              </a:tr>
              <a:tr h="723263">
                <a:tc>
                  <a:txBody>
                    <a:bodyPr/>
                    <a:lstStyle/>
                    <a:p>
                      <a:pPr algn="ctr" rtl="1" fontAlgn="t">
                        <a:lnSpc>
                          <a:spcPct val="115000"/>
                        </a:lnSpc>
                        <a:spcBef>
                          <a:spcPts val="0"/>
                        </a:spcBef>
                        <a:spcAft>
                          <a:spcPts val="1000"/>
                        </a:spcAft>
                      </a:pPr>
                      <a:r>
                        <a:rPr lang="en-US" sz="1900" b="0" i="0" u="none" strike="noStrike">
                          <a:effectLst/>
                          <a:latin typeface="Times New Roman" panose="02020603050405020304" pitchFamily="18" charset="0"/>
                          <a:ea typeface="Calibri" panose="020F0502020204030204" pitchFamily="34" charset="0"/>
                          <a:cs typeface="Arial" panose="020B0604020202020204" pitchFamily="34" charset="0"/>
                        </a:rPr>
                        <a:t>Manager &amp; Team Members</a:t>
                      </a:r>
                      <a:endParaRPr lang="en-US" sz="2400" b="0" i="0" u="none" strike="noStrike">
                        <a:effectLst/>
                        <a:latin typeface="Arial" panose="020B0604020202020204" pitchFamily="34" charset="0"/>
                      </a:endParaRPr>
                    </a:p>
                  </a:txBody>
                  <a:tcPr marL="92397" marR="92397" marT="128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200" b="0" i="0" u="none" strike="noStrike">
                          <a:effectLst/>
                          <a:latin typeface="Times New Roman" panose="02020603050405020304" pitchFamily="18" charset="0"/>
                          <a:ea typeface="Calibri" panose="020F0502020204030204" pitchFamily="34" charset="0"/>
                          <a:cs typeface="Arial" panose="020B0604020202020204" pitchFamily="34" charset="0"/>
                        </a:rPr>
                        <a:t>Person</a:t>
                      </a:r>
                      <a:endParaRPr lang="en-US" sz="2400" b="0" i="0" u="none" strike="noStrike">
                        <a:effectLst/>
                        <a:latin typeface="Arial" panose="020B0604020202020204" pitchFamily="34" charset="0"/>
                      </a:endParaRPr>
                    </a:p>
                  </a:txBody>
                  <a:tcPr marL="92397" marR="92397" marT="128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9124676"/>
                  </a:ext>
                </a:extLst>
              </a:tr>
              <a:tr h="723263">
                <a:tc>
                  <a:txBody>
                    <a:bodyPr/>
                    <a:lstStyle/>
                    <a:p>
                      <a:pPr algn="r" rtl="1" fontAlgn="t">
                        <a:lnSpc>
                          <a:spcPct val="115000"/>
                        </a:lnSpc>
                        <a:spcBef>
                          <a:spcPts val="0"/>
                        </a:spcBef>
                        <a:spcAft>
                          <a:spcPts val="1000"/>
                        </a:spcAft>
                        <a:tabLst>
                          <a:tab pos="1398270" algn="ctr"/>
                          <a:tab pos="2797175" algn="r"/>
                        </a:tabLst>
                      </a:pPr>
                      <a:r>
                        <a:rPr lang="en-US" sz="1900" b="0" i="0" u="none" strike="noStrike">
                          <a:effectLst/>
                          <a:latin typeface="Times New Roman" panose="02020603050405020304" pitchFamily="18" charset="0"/>
                          <a:ea typeface="Calibri" panose="020F0502020204030204" pitchFamily="34" charset="0"/>
                          <a:cs typeface="Arial" panose="020B0604020202020204" pitchFamily="34" charset="0"/>
                        </a:rPr>
                        <a:t>	January 2022 27	</a:t>
                      </a:r>
                      <a:endParaRPr lang="en-US" sz="2400" b="0" i="0" u="none" strike="noStrike">
                        <a:effectLst/>
                        <a:latin typeface="Arial" panose="020B0604020202020204" pitchFamily="34" charset="0"/>
                      </a:endParaRPr>
                    </a:p>
                  </a:txBody>
                  <a:tcPr marL="92397" marR="92397" marT="128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200" b="0" i="0" u="none" strike="noStrike">
                          <a:effectLst/>
                          <a:latin typeface="Times New Roman" panose="02020603050405020304" pitchFamily="18" charset="0"/>
                          <a:ea typeface="Calibri" panose="020F0502020204030204" pitchFamily="34" charset="0"/>
                          <a:cs typeface="Arial" panose="020B0604020202020204" pitchFamily="34" charset="0"/>
                        </a:rPr>
                        <a:t>Start Date</a:t>
                      </a:r>
                      <a:endParaRPr lang="en-US" sz="2400" b="0" i="0" u="none" strike="noStrike">
                        <a:effectLst/>
                        <a:latin typeface="Arial" panose="020B0604020202020204" pitchFamily="34" charset="0"/>
                      </a:endParaRPr>
                    </a:p>
                  </a:txBody>
                  <a:tcPr marL="92397" marR="92397" marT="128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0566801"/>
                  </a:ext>
                </a:extLst>
              </a:tr>
              <a:tr h="439912">
                <a:tc>
                  <a:txBody>
                    <a:bodyPr/>
                    <a:lstStyle/>
                    <a:p>
                      <a:pPr algn="ctr" rtl="0" fontAlgn="t">
                        <a:lnSpc>
                          <a:spcPct val="115000"/>
                        </a:lnSpc>
                        <a:spcBef>
                          <a:spcPts val="0"/>
                        </a:spcBef>
                        <a:spcAft>
                          <a:spcPts val="1000"/>
                        </a:spcAft>
                      </a:pPr>
                      <a:r>
                        <a:rPr lang="en-US" sz="1900" b="0" i="0" u="none" strike="noStrike">
                          <a:effectLst/>
                          <a:latin typeface="Calibri" panose="020F0502020204030204" pitchFamily="34" charset="0"/>
                          <a:ea typeface="Calibri" panose="020F0502020204030204" pitchFamily="34" charset="0"/>
                          <a:cs typeface="Calibri" panose="020F0502020204030204" pitchFamily="34" charset="0"/>
                        </a:rPr>
                        <a:t> </a:t>
                      </a:r>
                      <a:r>
                        <a:rPr lang="en-US" sz="1900" b="0" i="0" u="none" strike="noStrike">
                          <a:effectLst/>
                          <a:latin typeface="Times New Roman" panose="02020603050405020304" pitchFamily="18" charset="0"/>
                          <a:ea typeface="Calibri" panose="020F0502020204030204" pitchFamily="34" charset="0"/>
                          <a:cs typeface="Arial" panose="020B0604020202020204" pitchFamily="34" charset="0"/>
                        </a:rPr>
                        <a:t>January 2022</a:t>
                      </a:r>
                      <a:r>
                        <a:rPr lang="en-US" sz="1900" b="0" i="0" u="none" strike="noStrike">
                          <a:effectLst/>
                          <a:latin typeface="Calibri" panose="020F0502020204030204" pitchFamily="34" charset="0"/>
                          <a:ea typeface="Calibri" panose="020F0502020204030204" pitchFamily="34" charset="0"/>
                          <a:cs typeface="Calibri" panose="020F0502020204030204" pitchFamily="34" charset="0"/>
                        </a:rPr>
                        <a:t>30 </a:t>
                      </a:r>
                      <a:endParaRPr lang="en-US" sz="2400" b="0" i="0" u="none" strike="noStrike">
                        <a:effectLst/>
                        <a:latin typeface="Arial" panose="020B0604020202020204" pitchFamily="34" charset="0"/>
                      </a:endParaRPr>
                    </a:p>
                  </a:txBody>
                  <a:tcPr marL="92397" marR="92397" marT="128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200" b="0" i="0" u="none" strike="noStrike" dirty="0">
                          <a:effectLst/>
                          <a:latin typeface="Times New Roman" panose="02020603050405020304" pitchFamily="18" charset="0"/>
                          <a:ea typeface="Calibri" panose="020F0502020204030204" pitchFamily="34" charset="0"/>
                          <a:cs typeface="Arial" panose="020B0604020202020204" pitchFamily="34" charset="0"/>
                        </a:rPr>
                        <a:t>End Date</a:t>
                      </a:r>
                      <a:endParaRPr lang="en-US" sz="2400" b="0" i="0" u="none" strike="noStrike" dirty="0">
                        <a:effectLst/>
                        <a:latin typeface="Arial" panose="020B0604020202020204" pitchFamily="34" charset="0"/>
                      </a:endParaRPr>
                    </a:p>
                  </a:txBody>
                  <a:tcPr marL="92397" marR="92397" marT="128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5602939"/>
                  </a:ext>
                </a:extLst>
              </a:tr>
            </a:tbl>
          </a:graphicData>
        </a:graphic>
      </p:graphicFrame>
    </p:spTree>
    <p:extLst>
      <p:ext uri="{BB962C8B-B14F-4D97-AF65-F5344CB8AC3E}">
        <p14:creationId xmlns:p14="http://schemas.microsoft.com/office/powerpoint/2010/main" val="2349885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5AB8F98-27E9-490A-9FFC-6FB07CEAB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CBB673AF-CE4B-46CB-AF61-47A2F6B51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BB244C92-C225-4ED6-9477-FE38CFE2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3B79606-5986-49BA-9D40-A0FD94094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D534AD34-A74F-4FCD-8E77-6A38F9263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6083" y="0"/>
            <a:ext cx="9841377" cy="6858000"/>
          </a:xfrm>
          <a:custGeom>
            <a:avLst/>
            <a:gdLst>
              <a:gd name="connsiteX0" fmla="*/ 1623023 w 9841377"/>
              <a:gd name="connsiteY0" fmla="*/ 0 h 6858000"/>
              <a:gd name="connsiteX1" fmla="*/ 4289416 w 9841377"/>
              <a:gd name="connsiteY1" fmla="*/ 0 h 6858000"/>
              <a:gd name="connsiteX2" fmla="*/ 4359035 w 9841377"/>
              <a:gd name="connsiteY2" fmla="*/ 0 h 6858000"/>
              <a:gd name="connsiteX3" fmla="*/ 5482342 w 9841377"/>
              <a:gd name="connsiteY3" fmla="*/ 0 h 6858000"/>
              <a:gd name="connsiteX4" fmla="*/ 5551962 w 9841377"/>
              <a:gd name="connsiteY4" fmla="*/ 0 h 6858000"/>
              <a:gd name="connsiteX5" fmla="*/ 8218354 w 9841377"/>
              <a:gd name="connsiteY5" fmla="*/ 0 h 6858000"/>
              <a:gd name="connsiteX6" fmla="*/ 8240478 w 9841377"/>
              <a:gd name="connsiteY6" fmla="*/ 14997 h 6858000"/>
              <a:gd name="connsiteX7" fmla="*/ 9841377 w 9841377"/>
              <a:gd name="connsiteY7" fmla="*/ 3621656 h 6858000"/>
              <a:gd name="connsiteX8" fmla="*/ 7967027 w 9841377"/>
              <a:gd name="connsiteY8" fmla="*/ 6374814 h 6858000"/>
              <a:gd name="connsiteX9" fmla="*/ 7450379 w 9841377"/>
              <a:gd name="connsiteY9" fmla="*/ 6780599 h 6858000"/>
              <a:gd name="connsiteX10" fmla="*/ 7338623 w 9841377"/>
              <a:gd name="connsiteY10" fmla="*/ 6858000 h 6858000"/>
              <a:gd name="connsiteX11" fmla="*/ 5551962 w 9841377"/>
              <a:gd name="connsiteY11" fmla="*/ 6858000 h 6858000"/>
              <a:gd name="connsiteX12" fmla="*/ 5482342 w 9841377"/>
              <a:gd name="connsiteY12" fmla="*/ 6858000 h 6858000"/>
              <a:gd name="connsiteX13" fmla="*/ 4359035 w 9841377"/>
              <a:gd name="connsiteY13" fmla="*/ 6858000 h 6858000"/>
              <a:gd name="connsiteX14" fmla="*/ 4289416 w 9841377"/>
              <a:gd name="connsiteY14" fmla="*/ 6858000 h 6858000"/>
              <a:gd name="connsiteX15" fmla="*/ 2502754 w 9841377"/>
              <a:gd name="connsiteY15" fmla="*/ 6858000 h 6858000"/>
              <a:gd name="connsiteX16" fmla="*/ 2390998 w 9841377"/>
              <a:gd name="connsiteY16" fmla="*/ 6780599 h 6858000"/>
              <a:gd name="connsiteX17" fmla="*/ 1874350 w 9841377"/>
              <a:gd name="connsiteY17" fmla="*/ 6374814 h 6858000"/>
              <a:gd name="connsiteX18" fmla="*/ 0 w 9841377"/>
              <a:gd name="connsiteY18" fmla="*/ 3621656 h 6858000"/>
              <a:gd name="connsiteX19" fmla="*/ 1600899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1623023" y="0"/>
                </a:moveTo>
                <a:lnTo>
                  <a:pt x="4289416" y="0"/>
                </a:lnTo>
                <a:lnTo>
                  <a:pt x="4359035" y="0"/>
                </a:lnTo>
                <a:lnTo>
                  <a:pt x="5482342" y="0"/>
                </a:lnTo>
                <a:lnTo>
                  <a:pt x="5551962" y="0"/>
                </a:lnTo>
                <a:lnTo>
                  <a:pt x="8218354" y="0"/>
                </a:lnTo>
                <a:lnTo>
                  <a:pt x="8240478" y="14997"/>
                </a:lnTo>
                <a:cubicBezTo>
                  <a:pt x="9267641" y="754641"/>
                  <a:pt x="9841377" y="2093192"/>
                  <a:pt x="9841377" y="3621656"/>
                </a:cubicBezTo>
                <a:cubicBezTo>
                  <a:pt x="9841377" y="4969131"/>
                  <a:pt x="8912652" y="5602839"/>
                  <a:pt x="7967027" y="6374814"/>
                </a:cubicBezTo>
                <a:cubicBezTo>
                  <a:pt x="7794824" y="6515397"/>
                  <a:pt x="7624197" y="6653108"/>
                  <a:pt x="7450379" y="6780599"/>
                </a:cubicBezTo>
                <a:lnTo>
                  <a:pt x="7338623" y="6858000"/>
                </a:lnTo>
                <a:lnTo>
                  <a:pt x="5551962" y="6858000"/>
                </a:lnTo>
                <a:lnTo>
                  <a:pt x="5482342" y="6858000"/>
                </a:lnTo>
                <a:lnTo>
                  <a:pt x="4359035" y="6858000"/>
                </a:lnTo>
                <a:lnTo>
                  <a:pt x="428941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 name="جدول 1">
            <a:extLst>
              <a:ext uri="{FF2B5EF4-FFF2-40B4-BE49-F238E27FC236}">
                <a16:creationId xmlns:a16="http://schemas.microsoft.com/office/drawing/2014/main" id="{A9A54D60-51E7-4416-BE14-AD3421E607DE}"/>
              </a:ext>
            </a:extLst>
          </p:cNvPr>
          <p:cNvGraphicFramePr>
            <a:graphicFrameLocks noGrp="1"/>
          </p:cNvGraphicFramePr>
          <p:nvPr/>
        </p:nvGraphicFramePr>
        <p:xfrm>
          <a:off x="2210938" y="1342394"/>
          <a:ext cx="7560860" cy="4070858"/>
        </p:xfrm>
        <a:graphic>
          <a:graphicData uri="http://schemas.openxmlformats.org/drawingml/2006/table">
            <a:tbl>
              <a:tblPr rtl="1" firstRow="1" firstCol="1" bandRow="1"/>
              <a:tblGrid>
                <a:gridCol w="4203273">
                  <a:extLst>
                    <a:ext uri="{9D8B030D-6E8A-4147-A177-3AD203B41FA5}">
                      <a16:colId xmlns:a16="http://schemas.microsoft.com/office/drawing/2014/main" val="281250390"/>
                    </a:ext>
                  </a:extLst>
                </a:gridCol>
                <a:gridCol w="3357587">
                  <a:extLst>
                    <a:ext uri="{9D8B030D-6E8A-4147-A177-3AD203B41FA5}">
                      <a16:colId xmlns:a16="http://schemas.microsoft.com/office/drawing/2014/main" val="951337005"/>
                    </a:ext>
                  </a:extLst>
                </a:gridCol>
              </a:tblGrid>
              <a:tr h="550446">
                <a:tc>
                  <a:txBody>
                    <a:bodyPr/>
                    <a:lstStyle/>
                    <a:p>
                      <a:pPr algn="ctr" rtl="1" fontAlgn="t">
                        <a:lnSpc>
                          <a:spcPct val="115000"/>
                        </a:lnSpc>
                        <a:spcBef>
                          <a:spcPts val="0"/>
                        </a:spcBef>
                        <a:spcAft>
                          <a:spcPts val="1000"/>
                        </a:spcAft>
                      </a:pPr>
                      <a:r>
                        <a:rPr lang="en-US" sz="2400" b="0" i="0" u="none" strike="noStrike">
                          <a:effectLst/>
                          <a:latin typeface="Times New Roman" panose="02020603050405020304" pitchFamily="18" charset="0"/>
                          <a:ea typeface="Calibri" panose="020F0502020204030204" pitchFamily="34" charset="0"/>
                          <a:cs typeface="Arial" panose="020B0604020202020204" pitchFamily="34" charset="0"/>
                        </a:rPr>
                        <a:t>1.4.2</a:t>
                      </a:r>
                      <a:endParaRPr lang="en-US" sz="3000" b="0" i="0" u="none" strike="noStrike">
                        <a:effectLst/>
                        <a:latin typeface="Arial" panose="020B0604020202020204" pitchFamily="34" charset="0"/>
                      </a:endParaRPr>
                    </a:p>
                  </a:txBody>
                  <a:tcPr marL="115613" marR="115613" marT="1605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700" b="0" i="0" u="none" strike="noStrike">
                          <a:effectLst/>
                          <a:latin typeface="Times New Roman" panose="02020603050405020304" pitchFamily="18" charset="0"/>
                          <a:ea typeface="Calibri" panose="020F0502020204030204" pitchFamily="34" charset="0"/>
                          <a:cs typeface="Arial" panose="020B0604020202020204" pitchFamily="34" charset="0"/>
                        </a:rPr>
                        <a:t>Work Package.ID</a:t>
                      </a:r>
                      <a:endParaRPr lang="en-US" sz="3000" b="0" i="0" u="none" strike="noStrike">
                        <a:effectLst/>
                        <a:latin typeface="Arial" panose="020B0604020202020204" pitchFamily="34" charset="0"/>
                      </a:endParaRPr>
                    </a:p>
                  </a:txBody>
                  <a:tcPr marL="115613" marR="115613" marT="1605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2874297"/>
                  </a:ext>
                </a:extLst>
              </a:tr>
              <a:tr h="550446">
                <a:tc>
                  <a:txBody>
                    <a:bodyPr/>
                    <a:lstStyle/>
                    <a:p>
                      <a:pPr algn="ctr" rtl="1" fontAlgn="t">
                        <a:lnSpc>
                          <a:spcPct val="115000"/>
                        </a:lnSpc>
                        <a:spcBef>
                          <a:spcPts val="0"/>
                        </a:spcBef>
                        <a:spcAft>
                          <a:spcPts val="1000"/>
                        </a:spcAft>
                      </a:pPr>
                      <a:r>
                        <a:rPr lang="en-US" sz="2400" b="0" i="0" u="none" strike="noStrike">
                          <a:effectLst/>
                          <a:latin typeface="Times New Roman" panose="02020603050405020304" pitchFamily="18" charset="0"/>
                          <a:ea typeface="Calibri" panose="020F0502020204030204" pitchFamily="34" charset="0"/>
                          <a:cs typeface="Arial" panose="020B0604020202020204" pitchFamily="34" charset="0"/>
                        </a:rPr>
                        <a:t>Explan and Fixed Errors</a:t>
                      </a:r>
                      <a:endParaRPr lang="en-US" sz="3000" b="0" i="0" u="none" strike="noStrike">
                        <a:effectLst/>
                        <a:latin typeface="Arial" panose="020B0604020202020204" pitchFamily="34" charset="0"/>
                      </a:endParaRPr>
                    </a:p>
                  </a:txBody>
                  <a:tcPr marL="115613" marR="115613" marT="1605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700" b="0" i="0" u="none" strike="noStrike">
                          <a:effectLst/>
                          <a:latin typeface="Times New Roman" panose="02020603050405020304" pitchFamily="18" charset="0"/>
                          <a:ea typeface="Calibri" panose="020F0502020204030204" pitchFamily="34" charset="0"/>
                          <a:cs typeface="Arial" panose="020B0604020202020204" pitchFamily="34" charset="0"/>
                        </a:rPr>
                        <a:t>Work Package Name</a:t>
                      </a:r>
                      <a:endParaRPr lang="en-US" sz="3000" b="0" i="0" u="none" strike="noStrike">
                        <a:effectLst/>
                        <a:latin typeface="Arial" panose="020B0604020202020204" pitchFamily="34" charset="0"/>
                      </a:endParaRPr>
                    </a:p>
                  </a:txBody>
                  <a:tcPr marL="115613" marR="115613" marT="1605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7250466"/>
                  </a:ext>
                </a:extLst>
              </a:tr>
              <a:tr h="1318628">
                <a:tc>
                  <a:txBody>
                    <a:bodyPr/>
                    <a:lstStyle/>
                    <a:p>
                      <a:pPr algn="ctr" rtl="1" fontAlgn="t">
                        <a:lnSpc>
                          <a:spcPct val="115000"/>
                        </a:lnSpc>
                        <a:spcBef>
                          <a:spcPts val="0"/>
                        </a:spcBef>
                        <a:spcAft>
                          <a:spcPts val="1000"/>
                        </a:spcAft>
                      </a:pPr>
                      <a:r>
                        <a:rPr lang="en-US" sz="2400" b="0" i="0" u="none" strike="noStrike">
                          <a:effectLst/>
                          <a:latin typeface="Times New Roman" panose="02020603050405020304" pitchFamily="18" charset="0"/>
                          <a:ea typeface="Calibri" panose="020F0502020204030204" pitchFamily="34" charset="0"/>
                          <a:cs typeface="Arial" panose="020B0604020202020204" pitchFamily="34" charset="0"/>
                        </a:rPr>
                        <a:t>Run to program ,if there are errors must be quickly resolved by software engineering team</a:t>
                      </a:r>
                      <a:endParaRPr lang="en-US" sz="3000" b="0" i="0" u="none" strike="noStrike">
                        <a:effectLst/>
                        <a:latin typeface="Arial" panose="020B0604020202020204" pitchFamily="34" charset="0"/>
                      </a:endParaRPr>
                    </a:p>
                  </a:txBody>
                  <a:tcPr marL="115613" marR="115613" marT="1605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700" b="0" i="0" u="none" strike="noStrike">
                          <a:effectLst/>
                          <a:latin typeface="Times New Roman" panose="02020603050405020304" pitchFamily="18" charset="0"/>
                          <a:ea typeface="Calibri" panose="020F0502020204030204" pitchFamily="34" charset="0"/>
                          <a:cs typeface="Arial" panose="020B0604020202020204" pitchFamily="34" charset="0"/>
                        </a:rPr>
                        <a:t>Description</a:t>
                      </a:r>
                      <a:endParaRPr lang="en-US" sz="3000" b="0" i="0" u="none" strike="noStrike">
                        <a:effectLst/>
                        <a:latin typeface="Arial" panose="020B0604020202020204" pitchFamily="34" charset="0"/>
                      </a:endParaRPr>
                    </a:p>
                  </a:txBody>
                  <a:tcPr marL="115613" marR="115613" marT="1605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3885764"/>
                  </a:ext>
                </a:extLst>
              </a:tr>
              <a:tr h="550446">
                <a:tc>
                  <a:txBody>
                    <a:bodyPr/>
                    <a:lstStyle/>
                    <a:p>
                      <a:pPr algn="ctr" rtl="1" fontAlgn="t">
                        <a:lnSpc>
                          <a:spcPct val="115000"/>
                        </a:lnSpc>
                        <a:spcBef>
                          <a:spcPts val="0"/>
                        </a:spcBef>
                        <a:spcAft>
                          <a:spcPts val="1000"/>
                        </a:spcAft>
                      </a:pPr>
                      <a:r>
                        <a:rPr lang="en-US" sz="2400" b="0" i="0" u="none" strike="noStrike">
                          <a:effectLst/>
                          <a:latin typeface="Times New Roman" panose="02020603050405020304" pitchFamily="18" charset="0"/>
                          <a:ea typeface="Calibri" panose="020F0502020204030204" pitchFamily="34" charset="0"/>
                          <a:cs typeface="Arial" panose="020B0604020202020204" pitchFamily="34" charset="0"/>
                        </a:rPr>
                        <a:t>Software engineering team</a:t>
                      </a:r>
                      <a:endParaRPr lang="en-US" sz="3000" b="0" i="0" u="none" strike="noStrike">
                        <a:effectLst/>
                        <a:latin typeface="Arial" panose="020B0604020202020204" pitchFamily="34" charset="0"/>
                      </a:endParaRPr>
                    </a:p>
                  </a:txBody>
                  <a:tcPr marL="115613" marR="115613" marT="1605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700" b="0" i="0" u="none" strike="noStrike">
                          <a:effectLst/>
                          <a:latin typeface="Times New Roman" panose="02020603050405020304" pitchFamily="18" charset="0"/>
                          <a:ea typeface="Calibri" panose="020F0502020204030204" pitchFamily="34" charset="0"/>
                          <a:cs typeface="Arial" panose="020B0604020202020204" pitchFamily="34" charset="0"/>
                        </a:rPr>
                        <a:t>Person</a:t>
                      </a:r>
                      <a:endParaRPr lang="en-US" sz="3000" b="0" i="0" u="none" strike="noStrike">
                        <a:effectLst/>
                        <a:latin typeface="Arial" panose="020B0604020202020204" pitchFamily="34" charset="0"/>
                      </a:endParaRPr>
                    </a:p>
                  </a:txBody>
                  <a:tcPr marL="115613" marR="115613" marT="1605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4176654"/>
                  </a:ext>
                </a:extLst>
              </a:tr>
              <a:tr h="550446">
                <a:tc>
                  <a:txBody>
                    <a:bodyPr/>
                    <a:lstStyle/>
                    <a:p>
                      <a:pPr algn="ctr" rtl="0" fontAlgn="t">
                        <a:lnSpc>
                          <a:spcPct val="115000"/>
                        </a:lnSpc>
                        <a:spcBef>
                          <a:spcPts val="0"/>
                        </a:spcBef>
                        <a:spcAft>
                          <a:spcPts val="1000"/>
                        </a:spcAft>
                      </a:pPr>
                      <a:r>
                        <a:rPr lang="en-US" sz="2400" b="0" i="0" u="none" strike="noStrike">
                          <a:effectLst/>
                          <a:latin typeface="Calibri" panose="020F0502020204030204" pitchFamily="34" charset="0"/>
                          <a:ea typeface="Calibri" panose="020F0502020204030204" pitchFamily="34" charset="0"/>
                          <a:cs typeface="Calibri" panose="020F0502020204030204" pitchFamily="34" charset="0"/>
                        </a:rPr>
                        <a:t> </a:t>
                      </a:r>
                      <a:r>
                        <a:rPr lang="en-US" sz="2400" b="0" i="0" u="none" strike="noStrike">
                          <a:effectLst/>
                          <a:latin typeface="Times New Roman" panose="02020603050405020304" pitchFamily="18" charset="0"/>
                          <a:ea typeface="Calibri" panose="020F0502020204030204" pitchFamily="34" charset="0"/>
                          <a:cs typeface="Arial" panose="020B0604020202020204" pitchFamily="34" charset="0"/>
                        </a:rPr>
                        <a:t>February2022</a:t>
                      </a:r>
                      <a:r>
                        <a:rPr lang="en-US" sz="2400" b="0" i="0" u="none" strike="noStrike">
                          <a:effectLst/>
                          <a:latin typeface="Calibri" panose="020F0502020204030204" pitchFamily="34" charset="0"/>
                          <a:ea typeface="Calibri" panose="020F0502020204030204" pitchFamily="34" charset="0"/>
                          <a:cs typeface="Calibri" panose="020F0502020204030204" pitchFamily="34" charset="0"/>
                        </a:rPr>
                        <a:t>1</a:t>
                      </a:r>
                      <a:endParaRPr lang="en-US" sz="3000" b="0" i="0" u="none" strike="noStrike">
                        <a:effectLst/>
                        <a:latin typeface="Arial" panose="020B0604020202020204" pitchFamily="34" charset="0"/>
                      </a:endParaRPr>
                    </a:p>
                  </a:txBody>
                  <a:tcPr marL="115613" marR="115613" marT="1605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700" b="0" i="0" u="none" strike="noStrike">
                          <a:effectLst/>
                          <a:latin typeface="Times New Roman" panose="02020603050405020304" pitchFamily="18" charset="0"/>
                          <a:ea typeface="Calibri" panose="020F0502020204030204" pitchFamily="34" charset="0"/>
                          <a:cs typeface="Arial" panose="020B0604020202020204" pitchFamily="34" charset="0"/>
                        </a:rPr>
                        <a:t>Start Date</a:t>
                      </a:r>
                      <a:endParaRPr lang="en-US" sz="3000" b="0" i="0" u="none" strike="noStrike">
                        <a:effectLst/>
                        <a:latin typeface="Arial" panose="020B0604020202020204" pitchFamily="34" charset="0"/>
                      </a:endParaRPr>
                    </a:p>
                  </a:txBody>
                  <a:tcPr marL="115613" marR="115613" marT="1605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1735389"/>
                  </a:ext>
                </a:extLst>
              </a:tr>
              <a:tr h="550446">
                <a:tc>
                  <a:txBody>
                    <a:bodyPr/>
                    <a:lstStyle/>
                    <a:p>
                      <a:pPr algn="ctr" rtl="0" fontAlgn="t">
                        <a:lnSpc>
                          <a:spcPct val="115000"/>
                        </a:lnSpc>
                        <a:spcBef>
                          <a:spcPts val="0"/>
                        </a:spcBef>
                        <a:spcAft>
                          <a:spcPts val="1000"/>
                        </a:spcAft>
                      </a:pPr>
                      <a:r>
                        <a:rPr lang="en-US" sz="2400" b="0" i="0" u="none" strike="noStrike">
                          <a:effectLst/>
                          <a:latin typeface="Calibri" panose="020F0502020204030204" pitchFamily="34" charset="0"/>
                          <a:ea typeface="Calibri" panose="020F0502020204030204" pitchFamily="34" charset="0"/>
                          <a:cs typeface="Calibri" panose="020F0502020204030204" pitchFamily="34" charset="0"/>
                        </a:rPr>
                        <a:t> </a:t>
                      </a:r>
                      <a:r>
                        <a:rPr lang="en-US" sz="2400" b="0" i="0" u="none" strike="noStrike">
                          <a:effectLst/>
                          <a:latin typeface="Times New Roman" panose="02020603050405020304" pitchFamily="18" charset="0"/>
                          <a:ea typeface="Calibri" panose="020F0502020204030204" pitchFamily="34" charset="0"/>
                          <a:cs typeface="Arial" panose="020B0604020202020204" pitchFamily="34" charset="0"/>
                        </a:rPr>
                        <a:t>February2022</a:t>
                      </a:r>
                      <a:r>
                        <a:rPr lang="en-US" sz="2400" b="0" i="0" u="none" strike="noStrike">
                          <a:effectLst/>
                          <a:latin typeface="Calibri" panose="020F0502020204030204" pitchFamily="34" charset="0"/>
                          <a:ea typeface="Calibri" panose="020F0502020204030204" pitchFamily="34" charset="0"/>
                          <a:cs typeface="Calibri" panose="020F0502020204030204" pitchFamily="34" charset="0"/>
                        </a:rPr>
                        <a:t>6  </a:t>
                      </a:r>
                      <a:endParaRPr lang="en-US" sz="3000" b="0" i="0" u="none" strike="noStrike">
                        <a:effectLst/>
                        <a:latin typeface="Arial" panose="020B0604020202020204" pitchFamily="34" charset="0"/>
                      </a:endParaRPr>
                    </a:p>
                  </a:txBody>
                  <a:tcPr marL="115613" marR="115613" marT="1605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700" b="0" i="0" u="none" strike="noStrike" dirty="0">
                          <a:effectLst/>
                          <a:latin typeface="Times New Roman" panose="02020603050405020304" pitchFamily="18" charset="0"/>
                          <a:ea typeface="Calibri" panose="020F0502020204030204" pitchFamily="34" charset="0"/>
                          <a:cs typeface="Arial" panose="020B0604020202020204" pitchFamily="34" charset="0"/>
                        </a:rPr>
                        <a:t>End Date</a:t>
                      </a:r>
                      <a:endParaRPr lang="en-US" sz="3000" b="0" i="0" u="none" strike="noStrike" dirty="0">
                        <a:effectLst/>
                        <a:latin typeface="Arial" panose="020B0604020202020204" pitchFamily="34" charset="0"/>
                      </a:endParaRPr>
                    </a:p>
                  </a:txBody>
                  <a:tcPr marL="115613" marR="115613" marT="1605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0719227"/>
                  </a:ext>
                </a:extLst>
              </a:tr>
            </a:tbl>
          </a:graphicData>
        </a:graphic>
      </p:graphicFrame>
    </p:spTree>
    <p:extLst>
      <p:ext uri="{BB962C8B-B14F-4D97-AF65-F5344CB8AC3E}">
        <p14:creationId xmlns:p14="http://schemas.microsoft.com/office/powerpoint/2010/main" val="1262415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2" name="جدول 1">
            <a:extLst>
              <a:ext uri="{FF2B5EF4-FFF2-40B4-BE49-F238E27FC236}">
                <a16:creationId xmlns:a16="http://schemas.microsoft.com/office/drawing/2014/main" id="{55DD0FD4-1CE6-4D43-9AB2-DB7CEEB57F15}"/>
              </a:ext>
            </a:extLst>
          </p:cNvPr>
          <p:cNvGraphicFramePr>
            <a:graphicFrameLocks noGrp="1"/>
          </p:cNvGraphicFramePr>
          <p:nvPr/>
        </p:nvGraphicFramePr>
        <p:xfrm>
          <a:off x="965200" y="1444590"/>
          <a:ext cx="7735248" cy="3967675"/>
        </p:xfrm>
        <a:graphic>
          <a:graphicData uri="http://schemas.openxmlformats.org/drawingml/2006/table">
            <a:tbl>
              <a:tblPr rtl="1" firstRow="1" firstCol="1" bandRow="1"/>
              <a:tblGrid>
                <a:gridCol w="4092638">
                  <a:extLst>
                    <a:ext uri="{9D8B030D-6E8A-4147-A177-3AD203B41FA5}">
                      <a16:colId xmlns:a16="http://schemas.microsoft.com/office/drawing/2014/main" val="1612781725"/>
                    </a:ext>
                  </a:extLst>
                </a:gridCol>
                <a:gridCol w="3642610">
                  <a:extLst>
                    <a:ext uri="{9D8B030D-6E8A-4147-A177-3AD203B41FA5}">
                      <a16:colId xmlns:a16="http://schemas.microsoft.com/office/drawing/2014/main" val="641272796"/>
                    </a:ext>
                  </a:extLst>
                </a:gridCol>
              </a:tblGrid>
              <a:tr h="597172">
                <a:tc>
                  <a:txBody>
                    <a:bodyPr/>
                    <a:lstStyle/>
                    <a:p>
                      <a:pPr algn="ctr" rtl="1" fontAlgn="t">
                        <a:lnSpc>
                          <a:spcPct val="115000"/>
                        </a:lnSpc>
                        <a:spcBef>
                          <a:spcPts val="0"/>
                        </a:spcBef>
                        <a:spcAft>
                          <a:spcPts val="1000"/>
                        </a:spcAft>
                      </a:pPr>
                      <a:r>
                        <a:rPr lang="en-US" sz="2600" b="0" i="0" u="none" strike="noStrike">
                          <a:effectLst/>
                          <a:latin typeface="Times New Roman" panose="02020603050405020304" pitchFamily="18" charset="0"/>
                          <a:ea typeface="Calibri" panose="020F0502020204030204" pitchFamily="34" charset="0"/>
                          <a:cs typeface="Arial" panose="020B0604020202020204" pitchFamily="34" charset="0"/>
                        </a:rPr>
                        <a:t>1.4.3</a:t>
                      </a:r>
                      <a:endParaRPr lang="en-US" sz="3300" b="0" i="0" u="none" strike="noStrike">
                        <a:effectLst/>
                        <a:latin typeface="Arial" panose="020B0604020202020204" pitchFamily="34" charset="0"/>
                      </a:endParaRPr>
                    </a:p>
                  </a:txBody>
                  <a:tcPr marL="125427" marR="125427" marT="174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900" b="0" i="0" u="none" strike="noStrike">
                          <a:effectLst/>
                          <a:latin typeface="Times New Roman" panose="02020603050405020304" pitchFamily="18" charset="0"/>
                          <a:ea typeface="Calibri" panose="020F0502020204030204" pitchFamily="34" charset="0"/>
                          <a:cs typeface="Arial" panose="020B0604020202020204" pitchFamily="34" charset="0"/>
                        </a:rPr>
                        <a:t>Work Package.ID</a:t>
                      </a:r>
                      <a:endParaRPr lang="en-US" sz="3300" b="0" i="0" u="none" strike="noStrike">
                        <a:effectLst/>
                        <a:latin typeface="Arial" panose="020B0604020202020204" pitchFamily="34" charset="0"/>
                      </a:endParaRPr>
                    </a:p>
                  </a:txBody>
                  <a:tcPr marL="125427" marR="125427" marT="174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793865"/>
                  </a:ext>
                </a:extLst>
              </a:tr>
              <a:tr h="597172">
                <a:tc>
                  <a:txBody>
                    <a:bodyPr/>
                    <a:lstStyle/>
                    <a:p>
                      <a:pPr algn="ctr" rtl="1" fontAlgn="t">
                        <a:lnSpc>
                          <a:spcPct val="115000"/>
                        </a:lnSpc>
                        <a:spcBef>
                          <a:spcPts val="0"/>
                        </a:spcBef>
                        <a:spcAft>
                          <a:spcPts val="1000"/>
                        </a:spcAft>
                      </a:pPr>
                      <a:r>
                        <a:rPr lang="en-US" sz="2600" b="0" i="0" u="none" strike="noStrike">
                          <a:effectLst/>
                          <a:latin typeface="Times New Roman" panose="02020603050405020304" pitchFamily="18" charset="0"/>
                          <a:ea typeface="Calibri" panose="020F0502020204030204" pitchFamily="34" charset="0"/>
                          <a:cs typeface="Arial" panose="020B0604020202020204" pitchFamily="34" charset="0"/>
                        </a:rPr>
                        <a:t>Finish the Application</a:t>
                      </a:r>
                      <a:endParaRPr lang="en-US" sz="3300" b="0" i="0" u="none" strike="noStrike">
                        <a:effectLst/>
                        <a:latin typeface="Arial" panose="020B0604020202020204" pitchFamily="34" charset="0"/>
                      </a:endParaRPr>
                    </a:p>
                  </a:txBody>
                  <a:tcPr marL="125427" marR="125427" marT="174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900" b="0" i="0" u="none" strike="noStrike">
                          <a:effectLst/>
                          <a:latin typeface="Times New Roman" panose="02020603050405020304" pitchFamily="18" charset="0"/>
                          <a:ea typeface="Calibri" panose="020F0502020204030204" pitchFamily="34" charset="0"/>
                          <a:cs typeface="Arial" panose="020B0604020202020204" pitchFamily="34" charset="0"/>
                        </a:rPr>
                        <a:t>Work Package Name</a:t>
                      </a:r>
                      <a:endParaRPr lang="en-US" sz="3300" b="0" i="0" u="none" strike="noStrike">
                        <a:effectLst/>
                        <a:latin typeface="Arial" panose="020B0604020202020204" pitchFamily="34" charset="0"/>
                      </a:endParaRPr>
                    </a:p>
                  </a:txBody>
                  <a:tcPr marL="125427" marR="125427" marT="174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752473"/>
                  </a:ext>
                </a:extLst>
              </a:tr>
              <a:tr h="981815">
                <a:tc>
                  <a:txBody>
                    <a:bodyPr/>
                    <a:lstStyle/>
                    <a:p>
                      <a:pPr algn="ctr" rtl="1" fontAlgn="t">
                        <a:lnSpc>
                          <a:spcPct val="115000"/>
                        </a:lnSpc>
                        <a:spcBef>
                          <a:spcPts val="0"/>
                        </a:spcBef>
                        <a:spcAft>
                          <a:spcPts val="1000"/>
                        </a:spcAft>
                      </a:pPr>
                      <a:r>
                        <a:rPr lang="en-US" sz="2600" b="0" i="0" u="none" strike="noStrike">
                          <a:effectLst/>
                          <a:latin typeface="Times New Roman" panose="02020603050405020304" pitchFamily="18" charset="0"/>
                          <a:ea typeface="Calibri" panose="020F0502020204030204" pitchFamily="34" charset="0"/>
                          <a:cs typeface="Arial" panose="020B0604020202020204" pitchFamily="34" charset="0"/>
                        </a:rPr>
                        <a:t>After correcting the errors, it is completed immediately</a:t>
                      </a:r>
                      <a:endParaRPr lang="en-US" sz="3300" b="0" i="0" u="none" strike="noStrike">
                        <a:effectLst/>
                        <a:latin typeface="Arial" panose="020B0604020202020204" pitchFamily="34" charset="0"/>
                      </a:endParaRPr>
                    </a:p>
                  </a:txBody>
                  <a:tcPr marL="125427" marR="125427" marT="174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900" b="0" i="0" u="none" strike="noStrike">
                          <a:effectLst/>
                          <a:latin typeface="Times New Roman" panose="02020603050405020304" pitchFamily="18" charset="0"/>
                          <a:ea typeface="Calibri" panose="020F0502020204030204" pitchFamily="34" charset="0"/>
                          <a:cs typeface="Arial" panose="020B0604020202020204" pitchFamily="34" charset="0"/>
                        </a:rPr>
                        <a:t>Description</a:t>
                      </a:r>
                      <a:endParaRPr lang="en-US" sz="3300" b="0" i="0" u="none" strike="noStrike">
                        <a:effectLst/>
                        <a:latin typeface="Arial" panose="020B0604020202020204" pitchFamily="34" charset="0"/>
                      </a:endParaRPr>
                    </a:p>
                  </a:txBody>
                  <a:tcPr marL="125427" marR="125427" marT="174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4887525"/>
                  </a:ext>
                </a:extLst>
              </a:tr>
              <a:tr h="597172">
                <a:tc>
                  <a:txBody>
                    <a:bodyPr/>
                    <a:lstStyle/>
                    <a:p>
                      <a:pPr algn="ctr" rtl="1" fontAlgn="t">
                        <a:lnSpc>
                          <a:spcPct val="115000"/>
                        </a:lnSpc>
                        <a:spcBef>
                          <a:spcPts val="0"/>
                        </a:spcBef>
                        <a:spcAft>
                          <a:spcPts val="1000"/>
                        </a:spcAft>
                      </a:pPr>
                      <a:r>
                        <a:rPr lang="en-US" sz="2600" b="0" i="0" u="none" strike="noStrike">
                          <a:effectLst/>
                          <a:latin typeface="Times New Roman" panose="02020603050405020304" pitchFamily="18" charset="0"/>
                          <a:ea typeface="Calibri" panose="020F0502020204030204" pitchFamily="34" charset="0"/>
                          <a:cs typeface="Arial" panose="020B0604020202020204" pitchFamily="34" charset="0"/>
                        </a:rPr>
                        <a:t>Manager &amp; Team Members</a:t>
                      </a:r>
                      <a:endParaRPr lang="en-US" sz="3300" b="0" i="0" u="none" strike="noStrike">
                        <a:effectLst/>
                        <a:latin typeface="Arial" panose="020B0604020202020204" pitchFamily="34" charset="0"/>
                      </a:endParaRPr>
                    </a:p>
                  </a:txBody>
                  <a:tcPr marL="125427" marR="125427" marT="174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900" b="0" i="0" u="none" strike="noStrike">
                          <a:effectLst/>
                          <a:latin typeface="Times New Roman" panose="02020603050405020304" pitchFamily="18" charset="0"/>
                          <a:ea typeface="Calibri" panose="020F0502020204030204" pitchFamily="34" charset="0"/>
                          <a:cs typeface="Arial" panose="020B0604020202020204" pitchFamily="34" charset="0"/>
                        </a:rPr>
                        <a:t>Person</a:t>
                      </a:r>
                      <a:endParaRPr lang="en-US" sz="3300" b="0" i="0" u="none" strike="noStrike">
                        <a:effectLst/>
                        <a:latin typeface="Arial" panose="020B0604020202020204" pitchFamily="34" charset="0"/>
                      </a:endParaRPr>
                    </a:p>
                  </a:txBody>
                  <a:tcPr marL="125427" marR="125427" marT="174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040526"/>
                  </a:ext>
                </a:extLst>
              </a:tr>
              <a:tr h="597172">
                <a:tc>
                  <a:txBody>
                    <a:bodyPr/>
                    <a:lstStyle/>
                    <a:p>
                      <a:pPr algn="ctr" rtl="0" fontAlgn="t">
                        <a:lnSpc>
                          <a:spcPct val="115000"/>
                        </a:lnSpc>
                        <a:spcBef>
                          <a:spcPts val="0"/>
                        </a:spcBef>
                        <a:spcAft>
                          <a:spcPts val="1000"/>
                        </a:spcAft>
                      </a:pPr>
                      <a:r>
                        <a:rPr lang="en-US" sz="2600" b="0" i="0" u="none" strike="noStrike">
                          <a:effectLst/>
                          <a:latin typeface="Calibri" panose="020F0502020204030204" pitchFamily="34" charset="0"/>
                          <a:ea typeface="Calibri" panose="020F0502020204030204" pitchFamily="34" charset="0"/>
                          <a:cs typeface="Calibri" panose="020F0502020204030204" pitchFamily="34" charset="0"/>
                        </a:rPr>
                        <a:t> </a:t>
                      </a:r>
                      <a:r>
                        <a:rPr lang="en-US" sz="2600" b="0" i="0" u="none" strike="noStrike">
                          <a:effectLst/>
                          <a:latin typeface="Times New Roman" panose="02020603050405020304" pitchFamily="18" charset="0"/>
                          <a:ea typeface="Calibri" panose="020F0502020204030204" pitchFamily="34" charset="0"/>
                          <a:cs typeface="Arial" panose="020B0604020202020204" pitchFamily="34" charset="0"/>
                        </a:rPr>
                        <a:t>February2022</a:t>
                      </a:r>
                      <a:r>
                        <a:rPr lang="en-US" sz="2600" b="0" i="0" u="none" strike="noStrike">
                          <a:effectLst/>
                          <a:latin typeface="Calibri" panose="020F0502020204030204" pitchFamily="34" charset="0"/>
                          <a:ea typeface="Calibri" panose="020F0502020204030204" pitchFamily="34" charset="0"/>
                          <a:cs typeface="Calibri" panose="020F0502020204030204" pitchFamily="34" charset="0"/>
                        </a:rPr>
                        <a:t>7  </a:t>
                      </a:r>
                      <a:endParaRPr lang="en-US" sz="3300" b="0" i="0" u="none" strike="noStrike">
                        <a:effectLst/>
                        <a:latin typeface="Arial" panose="020B0604020202020204" pitchFamily="34" charset="0"/>
                      </a:endParaRPr>
                    </a:p>
                  </a:txBody>
                  <a:tcPr marL="125427" marR="125427" marT="174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900" b="0" i="0" u="none" strike="noStrike">
                          <a:effectLst/>
                          <a:latin typeface="Times New Roman" panose="02020603050405020304" pitchFamily="18" charset="0"/>
                          <a:ea typeface="Calibri" panose="020F0502020204030204" pitchFamily="34" charset="0"/>
                          <a:cs typeface="Arial" panose="020B0604020202020204" pitchFamily="34" charset="0"/>
                        </a:rPr>
                        <a:t>Start Date</a:t>
                      </a:r>
                      <a:endParaRPr lang="en-US" sz="3300" b="0" i="0" u="none" strike="noStrike">
                        <a:effectLst/>
                        <a:latin typeface="Arial" panose="020B0604020202020204" pitchFamily="34" charset="0"/>
                      </a:endParaRPr>
                    </a:p>
                  </a:txBody>
                  <a:tcPr marL="125427" marR="125427" marT="174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5566557"/>
                  </a:ext>
                </a:extLst>
              </a:tr>
              <a:tr h="597172">
                <a:tc>
                  <a:txBody>
                    <a:bodyPr/>
                    <a:lstStyle/>
                    <a:p>
                      <a:pPr algn="ctr" rtl="0" fontAlgn="t">
                        <a:lnSpc>
                          <a:spcPct val="115000"/>
                        </a:lnSpc>
                        <a:spcBef>
                          <a:spcPts val="0"/>
                        </a:spcBef>
                        <a:spcAft>
                          <a:spcPts val="1000"/>
                        </a:spcAft>
                      </a:pPr>
                      <a:r>
                        <a:rPr lang="en-US" sz="2600" b="0" i="0" u="none" strike="noStrike">
                          <a:effectLst/>
                          <a:latin typeface="Calibri" panose="020F0502020204030204" pitchFamily="34" charset="0"/>
                          <a:ea typeface="Calibri" panose="020F0502020204030204" pitchFamily="34" charset="0"/>
                          <a:cs typeface="Calibri" panose="020F0502020204030204" pitchFamily="34" charset="0"/>
                        </a:rPr>
                        <a:t> </a:t>
                      </a:r>
                      <a:r>
                        <a:rPr lang="en-US" sz="2600" b="0" i="0" u="none" strike="noStrike">
                          <a:effectLst/>
                          <a:latin typeface="Times New Roman" panose="02020603050405020304" pitchFamily="18" charset="0"/>
                          <a:ea typeface="Calibri" panose="020F0502020204030204" pitchFamily="34" charset="0"/>
                          <a:cs typeface="Arial" panose="020B0604020202020204" pitchFamily="34" charset="0"/>
                        </a:rPr>
                        <a:t>February2022</a:t>
                      </a:r>
                      <a:r>
                        <a:rPr lang="en-US" sz="2600" b="0" i="0" u="none" strike="noStrike">
                          <a:effectLst/>
                          <a:latin typeface="Calibri" panose="020F0502020204030204" pitchFamily="34" charset="0"/>
                          <a:ea typeface="Calibri" panose="020F0502020204030204" pitchFamily="34" charset="0"/>
                          <a:cs typeface="Calibri" panose="020F0502020204030204" pitchFamily="34" charset="0"/>
                        </a:rPr>
                        <a:t>17</a:t>
                      </a:r>
                      <a:endParaRPr lang="en-US" sz="3300" b="0" i="0" u="none" strike="noStrike">
                        <a:effectLst/>
                        <a:latin typeface="Arial" panose="020B0604020202020204" pitchFamily="34" charset="0"/>
                      </a:endParaRPr>
                    </a:p>
                  </a:txBody>
                  <a:tcPr marL="125427" marR="125427" marT="174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900" b="0" i="0" u="none" strike="noStrike" dirty="0">
                          <a:effectLst/>
                          <a:latin typeface="Times New Roman" panose="02020603050405020304" pitchFamily="18" charset="0"/>
                          <a:ea typeface="Calibri" panose="020F0502020204030204" pitchFamily="34" charset="0"/>
                          <a:cs typeface="Arial" panose="020B0604020202020204" pitchFamily="34" charset="0"/>
                        </a:rPr>
                        <a:t>End Date</a:t>
                      </a:r>
                      <a:endParaRPr lang="en-US" sz="3300" b="0" i="0" u="none" strike="noStrike" dirty="0">
                        <a:effectLst/>
                        <a:latin typeface="Arial" panose="020B0604020202020204" pitchFamily="34" charset="0"/>
                      </a:endParaRPr>
                    </a:p>
                  </a:txBody>
                  <a:tcPr marL="125427" marR="125427" marT="174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7223514"/>
                  </a:ext>
                </a:extLst>
              </a:tr>
            </a:tbl>
          </a:graphicData>
        </a:graphic>
      </p:graphicFrame>
    </p:spTree>
    <p:extLst>
      <p:ext uri="{BB962C8B-B14F-4D97-AF65-F5344CB8AC3E}">
        <p14:creationId xmlns:p14="http://schemas.microsoft.com/office/powerpoint/2010/main" val="805180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2" name="جدول 1">
            <a:extLst>
              <a:ext uri="{FF2B5EF4-FFF2-40B4-BE49-F238E27FC236}">
                <a16:creationId xmlns:a16="http://schemas.microsoft.com/office/drawing/2014/main" id="{121E73A0-396F-4152-9EA8-26E54685A8B3}"/>
              </a:ext>
            </a:extLst>
          </p:cNvPr>
          <p:cNvGraphicFramePr>
            <a:graphicFrameLocks noGrp="1"/>
          </p:cNvGraphicFramePr>
          <p:nvPr/>
        </p:nvGraphicFramePr>
        <p:xfrm>
          <a:off x="1839557" y="1049207"/>
          <a:ext cx="8512270" cy="3502540"/>
        </p:xfrm>
        <a:graphic>
          <a:graphicData uri="http://schemas.openxmlformats.org/drawingml/2006/table">
            <a:tbl>
              <a:tblPr rtl="1" firstRow="1" firstCol="1" bandRow="1"/>
              <a:tblGrid>
                <a:gridCol w="4256135">
                  <a:extLst>
                    <a:ext uri="{9D8B030D-6E8A-4147-A177-3AD203B41FA5}">
                      <a16:colId xmlns:a16="http://schemas.microsoft.com/office/drawing/2014/main" val="174273275"/>
                    </a:ext>
                  </a:extLst>
                </a:gridCol>
                <a:gridCol w="4256135">
                  <a:extLst>
                    <a:ext uri="{9D8B030D-6E8A-4147-A177-3AD203B41FA5}">
                      <a16:colId xmlns:a16="http://schemas.microsoft.com/office/drawing/2014/main" val="87428875"/>
                    </a:ext>
                  </a:extLst>
                </a:gridCol>
              </a:tblGrid>
              <a:tr h="473600">
                <a:tc>
                  <a:txBody>
                    <a:bodyPr/>
                    <a:lstStyle/>
                    <a:p>
                      <a:pPr algn="ctr" rtl="1" fontAlgn="t">
                        <a:lnSpc>
                          <a:spcPct val="115000"/>
                        </a:lnSpc>
                        <a:spcBef>
                          <a:spcPts val="0"/>
                        </a:spcBef>
                        <a:spcAft>
                          <a:spcPts val="1000"/>
                        </a:spcAft>
                      </a:pPr>
                      <a:r>
                        <a:rPr lang="en-US" sz="2000" b="0" i="0" u="none" strike="noStrike">
                          <a:effectLst/>
                          <a:latin typeface="Times New Roman" panose="02020603050405020304" pitchFamily="18" charset="0"/>
                          <a:ea typeface="Calibri" panose="020F0502020204030204" pitchFamily="34" charset="0"/>
                          <a:cs typeface="Arial" panose="020B0604020202020204" pitchFamily="34" charset="0"/>
                        </a:rPr>
                        <a:t>1.4.4</a:t>
                      </a:r>
                      <a:endParaRPr lang="en-US" sz="2600" b="0" i="0" u="none" strike="noStrike">
                        <a:effectLst/>
                        <a:latin typeface="Arial" panose="020B0604020202020204" pitchFamily="34" charset="0"/>
                      </a:endParaRPr>
                    </a:p>
                  </a:txBody>
                  <a:tcPr marL="99473" marR="99473" marT="138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300" b="0" i="0" u="none" strike="noStrike">
                          <a:effectLst/>
                          <a:latin typeface="Times New Roman" panose="02020603050405020304" pitchFamily="18" charset="0"/>
                          <a:ea typeface="Calibri" panose="020F0502020204030204" pitchFamily="34" charset="0"/>
                          <a:cs typeface="Arial" panose="020B0604020202020204" pitchFamily="34" charset="0"/>
                        </a:rPr>
                        <a:t>Work Package.ID</a:t>
                      </a:r>
                      <a:endParaRPr lang="en-US" sz="2600" b="0" i="0" u="none" strike="noStrike">
                        <a:effectLst/>
                        <a:latin typeface="Arial" panose="020B0604020202020204" pitchFamily="34" charset="0"/>
                      </a:endParaRPr>
                    </a:p>
                  </a:txBody>
                  <a:tcPr marL="99473" marR="99473" marT="138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8507883"/>
                  </a:ext>
                </a:extLst>
              </a:tr>
              <a:tr h="473600">
                <a:tc>
                  <a:txBody>
                    <a:bodyPr/>
                    <a:lstStyle/>
                    <a:p>
                      <a:pPr algn="ctr" rtl="1" fontAlgn="t">
                        <a:lnSpc>
                          <a:spcPct val="115000"/>
                        </a:lnSpc>
                        <a:spcBef>
                          <a:spcPts val="0"/>
                        </a:spcBef>
                        <a:spcAft>
                          <a:spcPts val="1000"/>
                        </a:spcAft>
                      </a:pPr>
                      <a:r>
                        <a:rPr lang="en-US" sz="2000" b="0" i="0" u="none" strike="noStrike">
                          <a:effectLst/>
                          <a:latin typeface="Times New Roman" panose="02020603050405020304" pitchFamily="18" charset="0"/>
                          <a:ea typeface="Calibri" panose="020F0502020204030204" pitchFamily="34" charset="0"/>
                          <a:cs typeface="Arial" panose="020B0604020202020204" pitchFamily="34" charset="0"/>
                        </a:rPr>
                        <a:t>Install the Application</a:t>
                      </a:r>
                      <a:endParaRPr lang="en-US" sz="2600" b="0" i="0" u="none" strike="noStrike">
                        <a:effectLst/>
                        <a:latin typeface="Arial" panose="020B0604020202020204" pitchFamily="34" charset="0"/>
                      </a:endParaRPr>
                    </a:p>
                  </a:txBody>
                  <a:tcPr marL="99473" marR="99473" marT="138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300" b="0" i="0" u="none" strike="noStrike">
                          <a:effectLst/>
                          <a:latin typeface="Times New Roman" panose="02020603050405020304" pitchFamily="18" charset="0"/>
                          <a:ea typeface="Calibri" panose="020F0502020204030204" pitchFamily="34" charset="0"/>
                          <a:cs typeface="Arial" panose="020B0604020202020204" pitchFamily="34" charset="0"/>
                        </a:rPr>
                        <a:t>Work Package Name</a:t>
                      </a:r>
                      <a:endParaRPr lang="en-US" sz="2600" b="0" i="0" u="none" strike="noStrike">
                        <a:effectLst/>
                        <a:latin typeface="Arial" panose="020B0604020202020204" pitchFamily="34" charset="0"/>
                      </a:endParaRPr>
                    </a:p>
                  </a:txBody>
                  <a:tcPr marL="99473" marR="99473" marT="138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942121"/>
                  </a:ext>
                </a:extLst>
              </a:tr>
              <a:tr h="1134540">
                <a:tc>
                  <a:txBody>
                    <a:bodyPr/>
                    <a:lstStyle/>
                    <a:p>
                      <a:pPr algn="ctr" rtl="1" fontAlgn="t">
                        <a:lnSpc>
                          <a:spcPct val="115000"/>
                        </a:lnSpc>
                        <a:spcBef>
                          <a:spcPts val="0"/>
                        </a:spcBef>
                        <a:spcAft>
                          <a:spcPts val="1000"/>
                        </a:spcAft>
                      </a:pPr>
                      <a:r>
                        <a:rPr lang="en-US" sz="2000" b="0" i="0" u="none" strike="noStrike">
                          <a:effectLst/>
                          <a:latin typeface="Times New Roman" panose="02020603050405020304" pitchFamily="18" charset="0"/>
                          <a:ea typeface="Calibri" panose="020F0502020204030204" pitchFamily="34" charset="0"/>
                          <a:cs typeface="Arial" panose="020B0604020202020204" pitchFamily="34" charset="0"/>
                        </a:rPr>
                        <a:t>Immediately after finishing the Application, installation is done step by step to complete the installation.</a:t>
                      </a:r>
                      <a:endParaRPr lang="en-US" sz="2600" b="0" i="0" u="none" strike="noStrike">
                        <a:effectLst/>
                        <a:latin typeface="Arial" panose="020B0604020202020204" pitchFamily="34" charset="0"/>
                      </a:endParaRPr>
                    </a:p>
                  </a:txBody>
                  <a:tcPr marL="99473" marR="99473" marT="138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300" b="0" i="0" u="none" strike="noStrike">
                          <a:effectLst/>
                          <a:latin typeface="Times New Roman" panose="02020603050405020304" pitchFamily="18" charset="0"/>
                          <a:ea typeface="Calibri" panose="020F0502020204030204" pitchFamily="34" charset="0"/>
                          <a:cs typeface="Arial" panose="020B0604020202020204" pitchFamily="34" charset="0"/>
                        </a:rPr>
                        <a:t>Description</a:t>
                      </a:r>
                      <a:endParaRPr lang="en-US" sz="2600" b="0" i="0" u="none" strike="noStrike">
                        <a:effectLst/>
                        <a:latin typeface="Arial" panose="020B0604020202020204" pitchFamily="34" charset="0"/>
                      </a:endParaRPr>
                    </a:p>
                  </a:txBody>
                  <a:tcPr marL="99473" marR="99473" marT="138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4717030"/>
                  </a:ext>
                </a:extLst>
              </a:tr>
              <a:tr h="473600">
                <a:tc>
                  <a:txBody>
                    <a:bodyPr/>
                    <a:lstStyle/>
                    <a:p>
                      <a:pPr algn="ctr" rtl="1" fontAlgn="t">
                        <a:lnSpc>
                          <a:spcPct val="115000"/>
                        </a:lnSpc>
                        <a:spcBef>
                          <a:spcPts val="0"/>
                        </a:spcBef>
                        <a:spcAft>
                          <a:spcPts val="1000"/>
                        </a:spcAft>
                      </a:pPr>
                      <a:r>
                        <a:rPr lang="en-US" sz="2000" b="0" i="0" u="none" strike="noStrike">
                          <a:effectLst/>
                          <a:latin typeface="Times New Roman" panose="02020603050405020304" pitchFamily="18" charset="0"/>
                          <a:ea typeface="Calibri" panose="020F0502020204030204" pitchFamily="34" charset="0"/>
                          <a:cs typeface="Arial" panose="020B0604020202020204" pitchFamily="34" charset="0"/>
                        </a:rPr>
                        <a:t>Users &amp;Team Members</a:t>
                      </a:r>
                      <a:endParaRPr lang="en-US" sz="2600" b="0" i="0" u="none" strike="noStrike">
                        <a:effectLst/>
                        <a:latin typeface="Arial" panose="020B0604020202020204" pitchFamily="34" charset="0"/>
                      </a:endParaRPr>
                    </a:p>
                  </a:txBody>
                  <a:tcPr marL="99473" marR="99473" marT="138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300" b="0" i="0" u="none" strike="noStrike">
                          <a:effectLst/>
                          <a:latin typeface="Times New Roman" panose="02020603050405020304" pitchFamily="18" charset="0"/>
                          <a:ea typeface="Calibri" panose="020F0502020204030204" pitchFamily="34" charset="0"/>
                          <a:cs typeface="Arial" panose="020B0604020202020204" pitchFamily="34" charset="0"/>
                        </a:rPr>
                        <a:t>Person</a:t>
                      </a:r>
                      <a:endParaRPr lang="en-US" sz="2600" b="0" i="0" u="none" strike="noStrike">
                        <a:effectLst/>
                        <a:latin typeface="Arial" panose="020B0604020202020204" pitchFamily="34" charset="0"/>
                      </a:endParaRPr>
                    </a:p>
                  </a:txBody>
                  <a:tcPr marL="99473" marR="99473" marT="138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8470937"/>
                  </a:ext>
                </a:extLst>
              </a:tr>
              <a:tr h="473600">
                <a:tc>
                  <a:txBody>
                    <a:bodyPr/>
                    <a:lstStyle/>
                    <a:p>
                      <a:pPr algn="ctr" rtl="0" fontAlgn="t">
                        <a:lnSpc>
                          <a:spcPct val="115000"/>
                        </a:lnSpc>
                        <a:spcBef>
                          <a:spcPts val="0"/>
                        </a:spcBef>
                        <a:spcAft>
                          <a:spcPts val="1000"/>
                        </a:spcAft>
                      </a:pPr>
                      <a:r>
                        <a:rPr lang="en-US" sz="2000" b="0" i="0" u="none" strike="noStrike">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a:effectLst/>
                          <a:latin typeface="Times New Roman" panose="02020603050405020304" pitchFamily="18" charset="0"/>
                          <a:ea typeface="Calibri" panose="020F0502020204030204" pitchFamily="34" charset="0"/>
                          <a:cs typeface="Arial" panose="020B0604020202020204" pitchFamily="34" charset="0"/>
                        </a:rPr>
                        <a:t>February2022</a:t>
                      </a:r>
                      <a:r>
                        <a:rPr lang="en-US" sz="2000" b="0" i="0" u="none" strike="noStrike">
                          <a:effectLst/>
                          <a:latin typeface="Calibri" panose="020F0502020204030204" pitchFamily="34" charset="0"/>
                          <a:ea typeface="Calibri" panose="020F0502020204030204" pitchFamily="34" charset="0"/>
                          <a:cs typeface="Calibri" panose="020F0502020204030204" pitchFamily="34" charset="0"/>
                        </a:rPr>
                        <a:t>18</a:t>
                      </a:r>
                      <a:endParaRPr lang="en-US" sz="2600" b="0" i="0" u="none" strike="noStrike">
                        <a:effectLst/>
                        <a:latin typeface="Arial" panose="020B0604020202020204" pitchFamily="34" charset="0"/>
                      </a:endParaRPr>
                    </a:p>
                  </a:txBody>
                  <a:tcPr marL="99473" marR="99473" marT="138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300" b="0" i="0" u="none" strike="noStrike">
                          <a:effectLst/>
                          <a:latin typeface="Times New Roman" panose="02020603050405020304" pitchFamily="18" charset="0"/>
                          <a:ea typeface="Calibri" panose="020F0502020204030204" pitchFamily="34" charset="0"/>
                          <a:cs typeface="Arial" panose="020B0604020202020204" pitchFamily="34" charset="0"/>
                        </a:rPr>
                        <a:t>Start Date</a:t>
                      </a:r>
                      <a:endParaRPr lang="en-US" sz="2600" b="0" i="0" u="none" strike="noStrike">
                        <a:effectLst/>
                        <a:latin typeface="Arial" panose="020B0604020202020204" pitchFamily="34" charset="0"/>
                      </a:endParaRPr>
                    </a:p>
                  </a:txBody>
                  <a:tcPr marL="99473" marR="99473" marT="138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9370077"/>
                  </a:ext>
                </a:extLst>
              </a:tr>
              <a:tr h="473600">
                <a:tc>
                  <a:txBody>
                    <a:bodyPr/>
                    <a:lstStyle/>
                    <a:p>
                      <a:pPr algn="ctr" rtl="0" fontAlgn="t">
                        <a:lnSpc>
                          <a:spcPct val="115000"/>
                        </a:lnSpc>
                        <a:spcBef>
                          <a:spcPts val="0"/>
                        </a:spcBef>
                        <a:spcAft>
                          <a:spcPts val="1000"/>
                        </a:spcAft>
                      </a:pPr>
                      <a:r>
                        <a:rPr lang="en-US" sz="2000" b="0" i="0" u="none" strike="noStrike">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a:effectLst/>
                          <a:latin typeface="Times New Roman" panose="02020603050405020304" pitchFamily="18" charset="0"/>
                          <a:ea typeface="Calibri" panose="020F0502020204030204" pitchFamily="34" charset="0"/>
                          <a:cs typeface="Arial" panose="020B0604020202020204" pitchFamily="34" charset="0"/>
                        </a:rPr>
                        <a:t>February2022</a:t>
                      </a:r>
                      <a:r>
                        <a:rPr lang="en-US" sz="2000" b="0" i="0" u="none" strike="noStrike">
                          <a:effectLst/>
                          <a:latin typeface="Calibri" panose="020F0502020204030204" pitchFamily="34" charset="0"/>
                          <a:ea typeface="Calibri" panose="020F0502020204030204" pitchFamily="34" charset="0"/>
                          <a:cs typeface="Calibri" panose="020F0502020204030204" pitchFamily="34" charset="0"/>
                        </a:rPr>
                        <a:t>28</a:t>
                      </a:r>
                      <a:endParaRPr lang="en-US" sz="2600" b="0" i="0" u="none" strike="noStrike">
                        <a:effectLst/>
                        <a:latin typeface="Arial" panose="020B0604020202020204" pitchFamily="34" charset="0"/>
                      </a:endParaRPr>
                    </a:p>
                  </a:txBody>
                  <a:tcPr marL="99473" marR="99473" marT="138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t">
                        <a:lnSpc>
                          <a:spcPct val="115000"/>
                        </a:lnSpc>
                        <a:spcBef>
                          <a:spcPts val="0"/>
                        </a:spcBef>
                        <a:spcAft>
                          <a:spcPts val="1000"/>
                        </a:spcAft>
                      </a:pPr>
                      <a:r>
                        <a:rPr lang="en-US" sz="2300" b="0" i="0" u="none" strike="noStrike" dirty="0">
                          <a:effectLst/>
                          <a:latin typeface="Times New Roman" panose="02020603050405020304" pitchFamily="18" charset="0"/>
                          <a:ea typeface="Calibri" panose="020F0502020204030204" pitchFamily="34" charset="0"/>
                          <a:cs typeface="Arial" panose="020B0604020202020204" pitchFamily="34" charset="0"/>
                        </a:rPr>
                        <a:t>End Date</a:t>
                      </a:r>
                      <a:endParaRPr lang="en-US" sz="2600" b="0" i="0" u="none" strike="noStrike" dirty="0">
                        <a:effectLst/>
                        <a:latin typeface="Arial" panose="020B0604020202020204" pitchFamily="34" charset="0"/>
                      </a:endParaRPr>
                    </a:p>
                  </a:txBody>
                  <a:tcPr marL="99473" marR="99473" marT="1381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0737446"/>
                  </a:ext>
                </a:extLst>
              </a:tr>
            </a:tbl>
          </a:graphicData>
        </a:graphic>
      </p:graphicFrame>
    </p:spTree>
    <p:extLst>
      <p:ext uri="{BB962C8B-B14F-4D97-AF65-F5344CB8AC3E}">
        <p14:creationId xmlns:p14="http://schemas.microsoft.com/office/powerpoint/2010/main" val="1278857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جدول 3">
            <a:extLst>
              <a:ext uri="{FF2B5EF4-FFF2-40B4-BE49-F238E27FC236}">
                <a16:creationId xmlns:a16="http://schemas.microsoft.com/office/drawing/2014/main" id="{0C716BDF-E56D-4ADF-81EA-29654C7F2991}"/>
              </a:ext>
            </a:extLst>
          </p:cNvPr>
          <p:cNvGraphicFramePr>
            <a:graphicFrameLocks noGrp="1"/>
          </p:cNvGraphicFramePr>
          <p:nvPr/>
        </p:nvGraphicFramePr>
        <p:xfrm>
          <a:off x="827993" y="643466"/>
          <a:ext cx="10536013" cy="5571072"/>
        </p:xfrm>
        <a:graphic>
          <a:graphicData uri="http://schemas.openxmlformats.org/drawingml/2006/table">
            <a:tbl>
              <a:tblPr rtl="1" firstRow="1" firstCol="1" bandRow="1">
                <a:noFill/>
                <a:tableStyleId>{5C22544A-7EE6-4342-B048-85BDC9FD1C3A}</a:tableStyleId>
              </a:tblPr>
              <a:tblGrid>
                <a:gridCol w="3989481">
                  <a:extLst>
                    <a:ext uri="{9D8B030D-6E8A-4147-A177-3AD203B41FA5}">
                      <a16:colId xmlns:a16="http://schemas.microsoft.com/office/drawing/2014/main" val="1175987822"/>
                    </a:ext>
                  </a:extLst>
                </a:gridCol>
                <a:gridCol w="4519497">
                  <a:extLst>
                    <a:ext uri="{9D8B030D-6E8A-4147-A177-3AD203B41FA5}">
                      <a16:colId xmlns:a16="http://schemas.microsoft.com/office/drawing/2014/main" val="1321347221"/>
                    </a:ext>
                  </a:extLst>
                </a:gridCol>
                <a:gridCol w="2027035">
                  <a:extLst>
                    <a:ext uri="{9D8B030D-6E8A-4147-A177-3AD203B41FA5}">
                      <a16:colId xmlns:a16="http://schemas.microsoft.com/office/drawing/2014/main" val="1331711045"/>
                    </a:ext>
                  </a:extLst>
                </a:gridCol>
              </a:tblGrid>
              <a:tr h="619008">
                <a:tc>
                  <a:txBody>
                    <a:bodyPr/>
                    <a:lstStyle/>
                    <a:p>
                      <a:pPr algn="r" rtl="1">
                        <a:lnSpc>
                          <a:spcPct val="107000"/>
                        </a:lnSpc>
                        <a:spcAft>
                          <a:spcPts val="800"/>
                        </a:spcAft>
                      </a:pPr>
                      <a:r>
                        <a:rPr lang="en-US" sz="1800" b="1" cap="none" spc="0">
                          <a:solidFill>
                            <a:schemeClr val="tx1"/>
                          </a:solidFill>
                          <a:effectLst/>
                        </a:rPr>
                        <a:t>Preceding Activity</a:t>
                      </a:r>
                      <a:endParaRPr lang="en-US" sz="18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lnL>
                    <a:lnR w="12700" cmpd="sng">
                      <a:noFill/>
                    </a:lnR>
                    <a:lnT w="28575" cap="flat" cmpd="sng" algn="ctr">
                      <a:solidFill>
                        <a:schemeClr val="tx1"/>
                      </a:solidFill>
                      <a:prstDash val="solid"/>
                    </a:lnT>
                    <a:lnB w="38100" cmpd="sng">
                      <a:noFill/>
                    </a:lnB>
                    <a:noFill/>
                  </a:tcPr>
                </a:tc>
                <a:tc>
                  <a:txBody>
                    <a:bodyPr/>
                    <a:lstStyle/>
                    <a:p>
                      <a:pPr algn="r" rtl="1">
                        <a:lnSpc>
                          <a:spcPct val="107000"/>
                        </a:lnSpc>
                        <a:spcAft>
                          <a:spcPts val="800"/>
                        </a:spcAft>
                      </a:pPr>
                      <a:r>
                        <a:rPr lang="en-US" sz="1800" b="1" cap="none" spc="0">
                          <a:solidFill>
                            <a:schemeClr val="tx1"/>
                          </a:solidFill>
                          <a:effectLst/>
                        </a:rPr>
                        <a:t>Description</a:t>
                      </a:r>
                      <a:endParaRPr lang="en-US" sz="18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lnL>
                    <a:lnR w="12700" cmpd="sng">
                      <a:noFill/>
                    </a:lnR>
                    <a:lnT w="28575" cap="flat" cmpd="sng" algn="ctr">
                      <a:solidFill>
                        <a:schemeClr val="tx1"/>
                      </a:solidFill>
                      <a:prstDash val="solid"/>
                    </a:lnT>
                    <a:lnB w="38100" cmpd="sng">
                      <a:noFill/>
                    </a:lnB>
                    <a:noFill/>
                  </a:tcPr>
                </a:tc>
                <a:tc>
                  <a:txBody>
                    <a:bodyPr/>
                    <a:lstStyle/>
                    <a:p>
                      <a:pPr algn="r" rtl="1">
                        <a:lnSpc>
                          <a:spcPct val="107000"/>
                        </a:lnSpc>
                        <a:spcAft>
                          <a:spcPts val="800"/>
                        </a:spcAft>
                      </a:pPr>
                      <a:r>
                        <a:rPr lang="en-US" sz="1800" b="1" cap="none" spc="0">
                          <a:solidFill>
                            <a:schemeClr val="tx1"/>
                          </a:solidFill>
                          <a:effectLst/>
                        </a:rPr>
                        <a:t>Activity</a:t>
                      </a:r>
                      <a:endParaRPr lang="en-US" sz="18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951961647"/>
                  </a:ext>
                </a:extLst>
              </a:tr>
              <a:tr h="619008">
                <a:tc>
                  <a:txBody>
                    <a:bodyPr/>
                    <a:lstStyle/>
                    <a:p>
                      <a:pPr algn="r" rtl="1">
                        <a:lnSpc>
                          <a:spcPct val="107000"/>
                        </a:lnSpc>
                        <a:spcAft>
                          <a:spcPts val="800"/>
                        </a:spcAft>
                      </a:pPr>
                      <a:r>
                        <a:rPr lang="en-US" sz="1800" b="1" cap="none" spc="0">
                          <a:solidFill>
                            <a:schemeClr val="tx1"/>
                          </a:solidFill>
                          <a:effectLst/>
                        </a:rPr>
                        <a:t>None</a:t>
                      </a:r>
                      <a:endParaRPr lang="en-US" sz="18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r" rtl="1">
                        <a:lnSpc>
                          <a:spcPct val="107000"/>
                        </a:lnSpc>
                        <a:spcAft>
                          <a:spcPts val="800"/>
                        </a:spcAft>
                      </a:pPr>
                      <a:r>
                        <a:rPr lang="en-US" sz="1800" cap="none" spc="0">
                          <a:solidFill>
                            <a:schemeClr val="tx1"/>
                          </a:solidFill>
                          <a:effectLst/>
                        </a:rPr>
                        <a:t>Define Requirement</a:t>
                      </a:r>
                      <a:endParaRPr lang="en-US" sz="18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r" rtl="1">
                        <a:lnSpc>
                          <a:spcPct val="107000"/>
                        </a:lnSpc>
                        <a:spcAft>
                          <a:spcPts val="800"/>
                        </a:spcAft>
                      </a:pPr>
                      <a:r>
                        <a:rPr lang="en-GB" sz="1800" cap="none" spc="0">
                          <a:solidFill>
                            <a:schemeClr val="tx1"/>
                          </a:solidFill>
                          <a:effectLst/>
                        </a:rPr>
                        <a:t>A</a:t>
                      </a:r>
                      <a:endParaRPr lang="en-US" sz="18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1209996847"/>
                  </a:ext>
                </a:extLst>
              </a:tr>
              <a:tr h="619008">
                <a:tc>
                  <a:txBody>
                    <a:bodyPr/>
                    <a:lstStyle/>
                    <a:p>
                      <a:pPr algn="r" rtl="1">
                        <a:lnSpc>
                          <a:spcPct val="107000"/>
                        </a:lnSpc>
                        <a:spcAft>
                          <a:spcPts val="800"/>
                        </a:spcAft>
                      </a:pPr>
                      <a:r>
                        <a:rPr lang="en-US" sz="1800" b="1" cap="none" spc="0">
                          <a:solidFill>
                            <a:schemeClr val="tx1"/>
                          </a:solidFill>
                          <a:effectLst/>
                        </a:rPr>
                        <a:t>A</a:t>
                      </a:r>
                      <a:endParaRPr lang="en-US" sz="18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r" rtl="1">
                        <a:lnSpc>
                          <a:spcPct val="107000"/>
                        </a:lnSpc>
                        <a:spcAft>
                          <a:spcPts val="800"/>
                        </a:spcAft>
                      </a:pPr>
                      <a:r>
                        <a:rPr lang="en-US" sz="1800" cap="none" spc="0">
                          <a:solidFill>
                            <a:schemeClr val="tx1"/>
                          </a:solidFill>
                          <a:effectLst/>
                        </a:rPr>
                        <a:t>Assign team</a:t>
                      </a:r>
                      <a:endParaRPr lang="en-US" sz="18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r" rtl="1">
                        <a:lnSpc>
                          <a:spcPct val="107000"/>
                        </a:lnSpc>
                        <a:spcAft>
                          <a:spcPts val="800"/>
                        </a:spcAft>
                      </a:pPr>
                      <a:r>
                        <a:rPr lang="en-GB" sz="1800" cap="none" spc="0">
                          <a:solidFill>
                            <a:schemeClr val="tx1"/>
                          </a:solidFill>
                          <a:effectLst/>
                        </a:rPr>
                        <a:t>B</a:t>
                      </a:r>
                      <a:endParaRPr lang="en-US" sz="18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641331496"/>
                  </a:ext>
                </a:extLst>
              </a:tr>
              <a:tr h="619008">
                <a:tc>
                  <a:txBody>
                    <a:bodyPr/>
                    <a:lstStyle/>
                    <a:p>
                      <a:pPr algn="r" rtl="1">
                        <a:lnSpc>
                          <a:spcPct val="107000"/>
                        </a:lnSpc>
                        <a:spcAft>
                          <a:spcPts val="800"/>
                        </a:spcAft>
                      </a:pPr>
                      <a:r>
                        <a:rPr lang="en-US" sz="1800" b="1" cap="none" spc="0">
                          <a:solidFill>
                            <a:schemeClr val="tx1"/>
                          </a:solidFill>
                          <a:effectLst/>
                        </a:rPr>
                        <a:t>A</a:t>
                      </a:r>
                      <a:endParaRPr lang="en-US" sz="18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r" rtl="1">
                        <a:lnSpc>
                          <a:spcPct val="107000"/>
                        </a:lnSpc>
                        <a:spcAft>
                          <a:spcPts val="800"/>
                        </a:spcAft>
                      </a:pPr>
                      <a:r>
                        <a:rPr lang="en-US" sz="1800" cap="none" spc="0">
                          <a:solidFill>
                            <a:schemeClr val="tx1"/>
                          </a:solidFill>
                          <a:effectLst/>
                        </a:rPr>
                        <a:t>Design Hardware</a:t>
                      </a:r>
                      <a:endParaRPr lang="en-US" sz="18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r" rtl="1">
                        <a:lnSpc>
                          <a:spcPct val="107000"/>
                        </a:lnSpc>
                        <a:spcAft>
                          <a:spcPts val="800"/>
                        </a:spcAft>
                      </a:pPr>
                      <a:r>
                        <a:rPr lang="en-GB" sz="1800" cap="none" spc="0">
                          <a:solidFill>
                            <a:schemeClr val="tx1"/>
                          </a:solidFill>
                          <a:effectLst/>
                        </a:rPr>
                        <a:t>C</a:t>
                      </a:r>
                      <a:endParaRPr lang="en-US" sz="18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343415729"/>
                  </a:ext>
                </a:extLst>
              </a:tr>
              <a:tr h="619008">
                <a:tc>
                  <a:txBody>
                    <a:bodyPr/>
                    <a:lstStyle/>
                    <a:p>
                      <a:pPr algn="r" rtl="1">
                        <a:lnSpc>
                          <a:spcPct val="107000"/>
                        </a:lnSpc>
                        <a:spcAft>
                          <a:spcPts val="800"/>
                        </a:spcAft>
                      </a:pPr>
                      <a:r>
                        <a:rPr lang="en-US" sz="1800" b="1" cap="none" spc="0">
                          <a:solidFill>
                            <a:schemeClr val="tx1"/>
                          </a:solidFill>
                          <a:effectLst/>
                        </a:rPr>
                        <a:t>B</a:t>
                      </a:r>
                      <a:endParaRPr lang="en-US" sz="18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r" rtl="1">
                        <a:lnSpc>
                          <a:spcPct val="107000"/>
                        </a:lnSpc>
                        <a:spcAft>
                          <a:spcPts val="800"/>
                        </a:spcAft>
                      </a:pPr>
                      <a:r>
                        <a:rPr lang="en-US" sz="1800" cap="none" spc="0">
                          <a:solidFill>
                            <a:schemeClr val="tx1"/>
                          </a:solidFill>
                          <a:effectLst/>
                        </a:rPr>
                        <a:t>Code Software</a:t>
                      </a:r>
                      <a:endParaRPr lang="en-US" sz="18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r" rtl="1">
                        <a:lnSpc>
                          <a:spcPct val="107000"/>
                        </a:lnSpc>
                        <a:spcAft>
                          <a:spcPts val="800"/>
                        </a:spcAft>
                      </a:pPr>
                      <a:r>
                        <a:rPr lang="en-GB" sz="1800" cap="none" spc="0">
                          <a:solidFill>
                            <a:schemeClr val="tx1"/>
                          </a:solidFill>
                          <a:effectLst/>
                        </a:rPr>
                        <a:t>D</a:t>
                      </a:r>
                      <a:endParaRPr lang="en-US" sz="18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96875617"/>
                  </a:ext>
                </a:extLst>
              </a:tr>
              <a:tr h="619008">
                <a:tc>
                  <a:txBody>
                    <a:bodyPr/>
                    <a:lstStyle/>
                    <a:p>
                      <a:pPr algn="r" rtl="1">
                        <a:lnSpc>
                          <a:spcPct val="107000"/>
                        </a:lnSpc>
                        <a:spcAft>
                          <a:spcPts val="800"/>
                        </a:spcAft>
                      </a:pPr>
                      <a:r>
                        <a:rPr lang="en-US" sz="1800" b="1" cap="none" spc="0">
                          <a:solidFill>
                            <a:schemeClr val="tx1"/>
                          </a:solidFill>
                          <a:effectLst/>
                        </a:rPr>
                        <a:t>C</a:t>
                      </a:r>
                      <a:endParaRPr lang="en-US" sz="18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r" rtl="1">
                        <a:lnSpc>
                          <a:spcPct val="107000"/>
                        </a:lnSpc>
                        <a:spcAft>
                          <a:spcPts val="800"/>
                        </a:spcAft>
                      </a:pPr>
                      <a:r>
                        <a:rPr lang="en-US" sz="1800" cap="none" spc="0">
                          <a:solidFill>
                            <a:schemeClr val="tx1"/>
                          </a:solidFill>
                          <a:effectLst/>
                        </a:rPr>
                        <a:t>Build&amp; test Hardware</a:t>
                      </a:r>
                      <a:endParaRPr lang="en-US" sz="18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r" rtl="1">
                        <a:lnSpc>
                          <a:spcPct val="107000"/>
                        </a:lnSpc>
                        <a:spcAft>
                          <a:spcPts val="800"/>
                        </a:spcAft>
                      </a:pPr>
                      <a:r>
                        <a:rPr lang="en-GB" sz="1800" cap="none" spc="0">
                          <a:solidFill>
                            <a:schemeClr val="tx1"/>
                          </a:solidFill>
                          <a:effectLst/>
                        </a:rPr>
                        <a:t>E</a:t>
                      </a:r>
                      <a:endParaRPr lang="en-US" sz="18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471199709"/>
                  </a:ext>
                </a:extLst>
              </a:tr>
              <a:tr h="619008">
                <a:tc>
                  <a:txBody>
                    <a:bodyPr/>
                    <a:lstStyle/>
                    <a:p>
                      <a:pPr algn="r" rtl="1">
                        <a:lnSpc>
                          <a:spcPct val="107000"/>
                        </a:lnSpc>
                        <a:spcAft>
                          <a:spcPts val="800"/>
                        </a:spcAft>
                      </a:pPr>
                      <a:r>
                        <a:rPr lang="en-US" sz="1800" b="1" cap="none" spc="0">
                          <a:solidFill>
                            <a:schemeClr val="tx1"/>
                          </a:solidFill>
                          <a:effectLst/>
                        </a:rPr>
                        <a:t>C</a:t>
                      </a:r>
                      <a:endParaRPr lang="en-US" sz="18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r" rtl="1">
                        <a:lnSpc>
                          <a:spcPct val="107000"/>
                        </a:lnSpc>
                        <a:spcAft>
                          <a:spcPts val="800"/>
                        </a:spcAft>
                      </a:pPr>
                      <a:r>
                        <a:rPr lang="en-US" sz="1800" cap="none" spc="0">
                          <a:solidFill>
                            <a:schemeClr val="tx1"/>
                          </a:solidFill>
                          <a:effectLst/>
                        </a:rPr>
                        <a:t>Develop Patent Request</a:t>
                      </a:r>
                      <a:endParaRPr lang="en-US" sz="18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r" rtl="1">
                        <a:lnSpc>
                          <a:spcPct val="107000"/>
                        </a:lnSpc>
                        <a:spcAft>
                          <a:spcPts val="800"/>
                        </a:spcAft>
                      </a:pPr>
                      <a:r>
                        <a:rPr lang="en-GB" sz="1800" cap="none" spc="0">
                          <a:solidFill>
                            <a:schemeClr val="tx1"/>
                          </a:solidFill>
                          <a:effectLst/>
                        </a:rPr>
                        <a:t>F</a:t>
                      </a:r>
                      <a:endParaRPr lang="en-US" sz="18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532484953"/>
                  </a:ext>
                </a:extLst>
              </a:tr>
              <a:tr h="619008">
                <a:tc>
                  <a:txBody>
                    <a:bodyPr/>
                    <a:lstStyle/>
                    <a:p>
                      <a:pPr algn="r" rtl="1">
                        <a:lnSpc>
                          <a:spcPct val="107000"/>
                        </a:lnSpc>
                        <a:spcAft>
                          <a:spcPts val="800"/>
                        </a:spcAft>
                      </a:pPr>
                      <a:r>
                        <a:rPr lang="en-US" sz="1800" b="1" cap="none" spc="0">
                          <a:solidFill>
                            <a:schemeClr val="tx1"/>
                          </a:solidFill>
                          <a:effectLst/>
                        </a:rPr>
                        <a:t>D</a:t>
                      </a:r>
                      <a:endParaRPr lang="en-US" sz="18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r" rtl="1">
                        <a:lnSpc>
                          <a:spcPct val="107000"/>
                        </a:lnSpc>
                        <a:spcAft>
                          <a:spcPts val="800"/>
                        </a:spcAft>
                      </a:pPr>
                      <a:r>
                        <a:rPr lang="en-US" sz="1800" cap="none" spc="0">
                          <a:solidFill>
                            <a:schemeClr val="tx1"/>
                          </a:solidFill>
                          <a:effectLst/>
                        </a:rPr>
                        <a:t>Test Software</a:t>
                      </a:r>
                      <a:endParaRPr lang="en-US" sz="18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r" rtl="1">
                        <a:lnSpc>
                          <a:spcPct val="107000"/>
                        </a:lnSpc>
                        <a:spcAft>
                          <a:spcPts val="800"/>
                        </a:spcAft>
                      </a:pPr>
                      <a:r>
                        <a:rPr lang="en-GB" sz="1800" cap="none" spc="0">
                          <a:solidFill>
                            <a:schemeClr val="tx1"/>
                          </a:solidFill>
                          <a:effectLst/>
                        </a:rPr>
                        <a:t>G</a:t>
                      </a:r>
                      <a:endParaRPr lang="en-US" sz="18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3746678197"/>
                  </a:ext>
                </a:extLst>
              </a:tr>
              <a:tr h="619008">
                <a:tc>
                  <a:txBody>
                    <a:bodyPr/>
                    <a:lstStyle/>
                    <a:p>
                      <a:pPr algn="r" rtl="1">
                        <a:lnSpc>
                          <a:spcPct val="107000"/>
                        </a:lnSpc>
                        <a:spcAft>
                          <a:spcPts val="800"/>
                        </a:spcAft>
                      </a:pPr>
                      <a:r>
                        <a:rPr lang="en-US" sz="1800" b="1" cap="none" spc="0">
                          <a:solidFill>
                            <a:schemeClr val="tx1"/>
                          </a:solidFill>
                          <a:effectLst/>
                        </a:rPr>
                        <a:t>E,F,G</a:t>
                      </a:r>
                      <a:endParaRPr lang="en-US" sz="18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r" rtl="1">
                        <a:lnSpc>
                          <a:spcPct val="107000"/>
                        </a:lnSpc>
                        <a:spcAft>
                          <a:spcPts val="800"/>
                        </a:spcAft>
                      </a:pPr>
                      <a:r>
                        <a:rPr lang="en-US" sz="1800" cap="none" spc="0">
                          <a:solidFill>
                            <a:schemeClr val="tx1"/>
                          </a:solidFill>
                          <a:effectLst/>
                        </a:rPr>
                        <a:t>Integrate Systems</a:t>
                      </a:r>
                      <a:endParaRPr lang="en-US" sz="18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r" rtl="1">
                        <a:lnSpc>
                          <a:spcPct val="107000"/>
                        </a:lnSpc>
                        <a:spcAft>
                          <a:spcPts val="800"/>
                        </a:spcAft>
                      </a:pPr>
                      <a:r>
                        <a:rPr lang="en-GB" sz="1800" cap="none" spc="0">
                          <a:solidFill>
                            <a:schemeClr val="tx1"/>
                          </a:solidFill>
                          <a:effectLst/>
                        </a:rPr>
                        <a:t>H</a:t>
                      </a:r>
                      <a:endParaRPr lang="en-US" sz="18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81597" marT="32639" marB="24479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704334996"/>
                  </a:ext>
                </a:extLst>
              </a:tr>
            </a:tbl>
          </a:graphicData>
        </a:graphic>
      </p:graphicFrame>
    </p:spTree>
    <p:extLst>
      <p:ext uri="{BB962C8B-B14F-4D97-AF65-F5344CB8AC3E}">
        <p14:creationId xmlns:p14="http://schemas.microsoft.com/office/powerpoint/2010/main" val="1359082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صورة 2">
            <a:extLst>
              <a:ext uri="{FF2B5EF4-FFF2-40B4-BE49-F238E27FC236}">
                <a16:creationId xmlns:a16="http://schemas.microsoft.com/office/drawing/2014/main" id="{FFF21AE7-C032-4E39-BAF9-D16F30359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022" y="643467"/>
            <a:ext cx="9323956"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710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مربع نص 4">
            <a:extLst>
              <a:ext uri="{FF2B5EF4-FFF2-40B4-BE49-F238E27FC236}">
                <a16:creationId xmlns:a16="http://schemas.microsoft.com/office/drawing/2014/main" id="{C877A87D-F2E9-47EB-9749-A70553D9938F}"/>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6600" kern="1200" dirty="0">
                <a:solidFill>
                  <a:schemeClr val="tx1"/>
                </a:solidFill>
                <a:latin typeface="+mj-lt"/>
                <a:ea typeface="+mj-ea"/>
                <a:cs typeface="+mj-cs"/>
              </a:rPr>
              <a:t>Project Charter  </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مربع نص 2">
            <a:extLst>
              <a:ext uri="{FF2B5EF4-FFF2-40B4-BE49-F238E27FC236}">
                <a16:creationId xmlns:a16="http://schemas.microsoft.com/office/drawing/2014/main" id="{44E5A084-93CA-4DDA-865D-2B1CAC9D9C2E}"/>
              </a:ext>
            </a:extLst>
          </p:cNvPr>
          <p:cNvSpPr txBox="1"/>
          <p:nvPr/>
        </p:nvSpPr>
        <p:spPr>
          <a:xfrm>
            <a:off x="838200" y="1825625"/>
            <a:ext cx="10515600" cy="4351338"/>
          </a:xfrm>
          <a:prstGeom prst="rect">
            <a:avLst/>
          </a:prstGeom>
        </p:spPr>
        <p:txBody>
          <a:bodyPr vert="horz" lIns="91440" tIns="45720" rIns="91440" bIns="45720" rtlCol="0">
            <a:normAutofit/>
          </a:bodyPr>
          <a:lstStyle/>
          <a:p>
            <a:pPr algn="l" rtl="0">
              <a:lnSpc>
                <a:spcPct val="90000"/>
              </a:lnSpc>
              <a:spcAft>
                <a:spcPts val="600"/>
              </a:spcAft>
            </a:pPr>
            <a:r>
              <a:rPr lang="en-US" sz="3600" dirty="0"/>
              <a:t>	Project name: security control</a:t>
            </a:r>
          </a:p>
          <a:p>
            <a:pPr algn="l" rtl="0">
              <a:lnSpc>
                <a:spcPct val="90000"/>
              </a:lnSpc>
              <a:spcAft>
                <a:spcPts val="600"/>
              </a:spcAft>
            </a:pPr>
            <a:r>
              <a:rPr lang="en-US" sz="3600" dirty="0"/>
              <a:t>	Project sponsor: Ministry of Communications and Information Technology</a:t>
            </a:r>
          </a:p>
          <a:p>
            <a:pPr algn="l" rtl="0">
              <a:lnSpc>
                <a:spcPct val="90000"/>
              </a:lnSpc>
              <a:spcAft>
                <a:spcPts val="600"/>
              </a:spcAft>
            </a:pPr>
            <a:r>
              <a:rPr lang="en-US" sz="3600" dirty="0"/>
              <a:t>	Project manager: </a:t>
            </a:r>
            <a:r>
              <a:rPr lang="en-US" sz="3600" dirty="0" err="1"/>
              <a:t>Eng</a:t>
            </a:r>
            <a:r>
              <a:rPr lang="en-US" sz="3600" dirty="0"/>
              <a:t>/ Walid Mohamad Ali </a:t>
            </a:r>
          </a:p>
          <a:p>
            <a:pPr algn="l" rtl="0">
              <a:lnSpc>
                <a:spcPct val="90000"/>
              </a:lnSpc>
              <a:spcAft>
                <a:spcPts val="600"/>
              </a:spcAft>
            </a:pPr>
            <a:r>
              <a:rPr lang="en-US" sz="3600" dirty="0"/>
              <a:t>	Purpose of the project: Building protection </a:t>
            </a:r>
          </a:p>
        </p:txBody>
      </p:sp>
    </p:spTree>
    <p:extLst>
      <p:ext uri="{BB962C8B-B14F-4D97-AF65-F5344CB8AC3E}">
        <p14:creationId xmlns:p14="http://schemas.microsoft.com/office/powerpoint/2010/main" val="1647491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1" name="Picture 3">
            <a:extLst>
              <a:ext uri="{FF2B5EF4-FFF2-40B4-BE49-F238E27FC236}">
                <a16:creationId xmlns:a16="http://schemas.microsoft.com/office/drawing/2014/main" id="{21991A3C-5F11-4489-BDDE-9594320A9280}"/>
              </a:ext>
            </a:extLst>
          </p:cNvPr>
          <p:cNvPicPr>
            <a:picLocks noChangeAspect="1"/>
          </p:cNvPicPr>
          <p:nvPr/>
        </p:nvPicPr>
        <p:blipFill rotWithShape="1">
          <a:blip r:embed="rId2">
            <a:alphaModFix amt="55000"/>
          </a:blip>
          <a:srcRect t="6094" b="9636"/>
          <a:stretch/>
        </p:blipFill>
        <p:spPr>
          <a:xfrm>
            <a:off x="20" y="10"/>
            <a:ext cx="12191980" cy="6857990"/>
          </a:xfrm>
          <a:prstGeom prst="rect">
            <a:avLst/>
          </a:prstGeom>
        </p:spPr>
      </p:pic>
      <p:sp>
        <p:nvSpPr>
          <p:cNvPr id="36" name="Oval 35">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AF853276-35BC-451D-A4F7-7B85B69953A5}"/>
              </a:ext>
            </a:extLst>
          </p:cNvPr>
          <p:cNvSpPr>
            <a:spLocks noGrp="1"/>
          </p:cNvSpPr>
          <p:nvPr>
            <p:ph type="ctrTitle"/>
          </p:nvPr>
        </p:nvSpPr>
        <p:spPr>
          <a:xfrm>
            <a:off x="3577192" y="1032483"/>
            <a:ext cx="5037616" cy="2982360"/>
          </a:xfrm>
        </p:spPr>
        <p:txBody>
          <a:bodyPr>
            <a:normAutofit/>
          </a:bodyPr>
          <a:lstStyle/>
          <a:p>
            <a:pPr>
              <a:lnSpc>
                <a:spcPct val="100000"/>
              </a:lnSpc>
            </a:pPr>
            <a:r>
              <a:rPr lang="en-US" spc="-100">
                <a:effectLst/>
                <a:uFill>
                  <a:solidFill>
                    <a:srgbClr val="000000"/>
                  </a:solidFill>
                </a:uFill>
                <a:latin typeface="Calibri" panose="020F0502020204030204" pitchFamily="34" charset="0"/>
                <a:ea typeface="Calibri" panose="020F0502020204030204" pitchFamily="34" charset="0"/>
              </a:rPr>
              <a:t> </a:t>
            </a:r>
            <a:r>
              <a:rPr lang="en-US">
                <a:effectLst/>
                <a:uFill>
                  <a:solidFill>
                    <a:srgbClr val="000000"/>
                  </a:solidFill>
                </a:uFill>
                <a:latin typeface="Calibri" panose="020F0502020204030204" pitchFamily="34" charset="0"/>
                <a:ea typeface="Calibri" panose="020F0502020204030204" pitchFamily="34" charset="0"/>
              </a:rPr>
              <a:t>Resource-Constrained</a:t>
            </a:r>
            <a:r>
              <a:rPr lang="en-US" spc="-40">
                <a:effectLst/>
                <a:uFill>
                  <a:solidFill>
                    <a:srgbClr val="000000"/>
                  </a:solidFill>
                </a:uFill>
                <a:latin typeface="Calibri" panose="020F0502020204030204" pitchFamily="34" charset="0"/>
                <a:ea typeface="Calibri" panose="020F0502020204030204" pitchFamily="34" charset="0"/>
              </a:rPr>
              <a:t> </a:t>
            </a:r>
            <a:r>
              <a:rPr lang="en-US">
                <a:effectLst/>
                <a:uFill>
                  <a:solidFill>
                    <a:srgbClr val="000000"/>
                  </a:solidFill>
                </a:uFill>
                <a:latin typeface="Calibri" panose="020F0502020204030204" pitchFamily="34" charset="0"/>
                <a:ea typeface="Calibri" panose="020F0502020204030204" pitchFamily="34" charset="0"/>
              </a:rPr>
              <a:t>schedule</a:t>
            </a:r>
            <a:endParaRPr lang="ar-EG"/>
          </a:p>
        </p:txBody>
      </p:sp>
      <p:sp>
        <p:nvSpPr>
          <p:cNvPr id="38" name="Arc 37">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93370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E36E7BBA-2D95-4CA5-99EE-A00960ED6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846" y="447350"/>
            <a:ext cx="9990307" cy="5963300"/>
          </a:xfrm>
          <a:prstGeom prst="rect">
            <a:avLst/>
          </a:prstGeom>
        </p:spPr>
      </p:pic>
    </p:spTree>
    <p:extLst>
      <p:ext uri="{BB962C8B-B14F-4D97-AF65-F5344CB8AC3E}">
        <p14:creationId xmlns:p14="http://schemas.microsoft.com/office/powerpoint/2010/main" val="224653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صورة تحتوي على منضدة&#10;&#10;تم إنشاء الوصف تلقائياً">
            <a:extLst>
              <a:ext uri="{FF2B5EF4-FFF2-40B4-BE49-F238E27FC236}">
                <a16:creationId xmlns:a16="http://schemas.microsoft.com/office/drawing/2014/main" id="{076CB54F-C36D-4118-9D66-E5A0C78DA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73" y="1050588"/>
            <a:ext cx="11827053" cy="4338536"/>
          </a:xfrm>
          <a:prstGeom prst="rect">
            <a:avLst/>
          </a:prstGeom>
        </p:spPr>
      </p:pic>
    </p:spTree>
    <p:extLst>
      <p:ext uri="{BB962C8B-B14F-4D97-AF65-F5344CB8AC3E}">
        <p14:creationId xmlns:p14="http://schemas.microsoft.com/office/powerpoint/2010/main" val="3699399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D93E36E2-CFB6-4F65-843B-4B181688D85E}"/>
              </a:ext>
            </a:extLst>
          </p:cNvPr>
          <p:cNvSpPr>
            <a:spLocks noGrp="1"/>
          </p:cNvSpPr>
          <p:nvPr>
            <p:ph type="ctrTitle"/>
          </p:nvPr>
        </p:nvSpPr>
        <p:spPr>
          <a:xfrm>
            <a:off x="3315031" y="1380754"/>
            <a:ext cx="5561938" cy="2513516"/>
          </a:xfrm>
        </p:spPr>
        <p:txBody>
          <a:bodyPr>
            <a:normAutofit/>
          </a:bodyPr>
          <a:lstStyle/>
          <a:p>
            <a:pPr>
              <a:lnSpc>
                <a:spcPct val="100000"/>
              </a:lnSpc>
              <a:spcAft>
                <a:spcPts val="800"/>
              </a:spcAft>
            </a:pPr>
            <a:r>
              <a:rPr lang="en-US" sz="47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 </a:t>
            </a:r>
            <a:br>
              <a:rPr lang="en-US" sz="4700" dirty="0">
                <a:solidFill>
                  <a:srgbClr val="FFFFFF"/>
                </a:solidFill>
                <a:effectLst/>
                <a:latin typeface="Calibri" panose="020F0502020204030204" pitchFamily="34" charset="0"/>
                <a:ea typeface="Calibri" panose="020F0502020204030204" pitchFamily="34" charset="0"/>
                <a:cs typeface="Arial" panose="020B0604020202020204" pitchFamily="34" charset="0"/>
              </a:rPr>
            </a:br>
            <a:r>
              <a:rPr lang="en-US" sz="4700" b="1" dirty="0">
                <a:solidFill>
                  <a:srgbClr val="FFFFFF"/>
                </a:solidFill>
                <a:effectLst/>
                <a:latin typeface="Calibri" panose="020F0502020204030204" pitchFamily="34" charset="0"/>
                <a:ea typeface="Calibri" panose="020F0502020204030204" pitchFamily="34" charset="0"/>
                <a:cs typeface="Arial" panose="020B0604020202020204" pitchFamily="34" charset="0"/>
              </a:rPr>
              <a:t>Baseline Budget</a:t>
            </a:r>
            <a:br>
              <a:rPr lang="en-US" sz="4700" dirty="0">
                <a:solidFill>
                  <a:srgbClr val="FFFFFF"/>
                </a:solidFill>
                <a:effectLst/>
                <a:latin typeface="Calibri" panose="020F0502020204030204" pitchFamily="34" charset="0"/>
                <a:ea typeface="Calibri" panose="020F0502020204030204" pitchFamily="34" charset="0"/>
                <a:cs typeface="Arial" panose="020B0604020202020204" pitchFamily="34" charset="0"/>
              </a:rPr>
            </a:br>
            <a:endParaRPr lang="ar-EG" sz="4700" dirty="0">
              <a:solidFill>
                <a:srgbClr val="FFFFFF"/>
              </a:solidFill>
            </a:endParaRPr>
          </a:p>
        </p:txBody>
      </p:sp>
      <p:sp>
        <p:nvSpPr>
          <p:cNvPr id="14" name="Arc 13">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4011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صورة تحتوي على منضدة&#10;&#10;تم إنشاء الوصف تلقائياً">
            <a:extLst>
              <a:ext uri="{FF2B5EF4-FFF2-40B4-BE49-F238E27FC236}">
                <a16:creationId xmlns:a16="http://schemas.microsoft.com/office/drawing/2014/main" id="{4B51DE19-F338-42F9-AFC2-40A14C3DE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14" y="301557"/>
            <a:ext cx="11110971" cy="5136204"/>
          </a:xfrm>
          <a:prstGeom prst="rect">
            <a:avLst/>
          </a:prstGeom>
        </p:spPr>
      </p:pic>
    </p:spTree>
    <p:extLst>
      <p:ext uri="{BB962C8B-B14F-4D97-AF65-F5344CB8AC3E}">
        <p14:creationId xmlns:p14="http://schemas.microsoft.com/office/powerpoint/2010/main" val="31354598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Arc 3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555FF01C-19F2-49A0-9572-D1A310689E7E}"/>
              </a:ext>
            </a:extLst>
          </p:cNvPr>
          <p:cNvSpPr>
            <a:spLocks noGrp="1"/>
          </p:cNvSpPr>
          <p:nvPr>
            <p:ph type="ctrTitle"/>
          </p:nvPr>
        </p:nvSpPr>
        <p:spPr>
          <a:xfrm>
            <a:off x="4038600" y="1939159"/>
            <a:ext cx="7644627" cy="2751086"/>
          </a:xfrm>
        </p:spPr>
        <p:txBody>
          <a:bodyPr>
            <a:normAutofit fontScale="90000"/>
          </a:bodyPr>
          <a:lstStyle/>
          <a:p>
            <a:r>
              <a:rPr lang="en-GB" sz="13800" b="1" dirty="0">
                <a:latin typeface="Calibri" panose="020F0502020204030204" pitchFamily="34" charset="0"/>
                <a:ea typeface="Calibri" panose="020F0502020204030204" pitchFamily="34" charset="0"/>
              </a:rPr>
              <a:t>Risks</a:t>
            </a:r>
            <a:br>
              <a:rPr lang="en-GB" b="1" dirty="0">
                <a:effectLst/>
                <a:latin typeface="Calibri" panose="020F0502020204030204" pitchFamily="34" charset="0"/>
                <a:ea typeface="Calibri" panose="020F0502020204030204" pitchFamily="34" charset="0"/>
              </a:rPr>
            </a:br>
            <a:endParaRPr lang="ar-EG" dirty="0"/>
          </a:p>
        </p:txBody>
      </p:sp>
    </p:spTree>
    <p:extLst>
      <p:ext uri="{BB962C8B-B14F-4D97-AF65-F5344CB8AC3E}">
        <p14:creationId xmlns:p14="http://schemas.microsoft.com/office/powerpoint/2010/main" val="121427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6EC6FB52-664C-4A4D-B40D-8E3CE9C0BC2F}"/>
              </a:ext>
            </a:extLst>
          </p:cNvPr>
          <p:cNvSpPr>
            <a:spLocks noGrp="1"/>
          </p:cNvSpPr>
          <p:nvPr>
            <p:ph type="title"/>
          </p:nvPr>
        </p:nvSpPr>
        <p:spPr>
          <a:xfrm>
            <a:off x="225357" y="607600"/>
            <a:ext cx="10515600" cy="988169"/>
          </a:xfrm>
        </p:spPr>
        <p:txBody>
          <a:bodyPr anchor="b">
            <a:normAutofit/>
          </a:bodyPr>
          <a:lstStyle/>
          <a:p>
            <a:r>
              <a:rPr lang="en-US" sz="44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Negative risks:-</a:t>
            </a:r>
            <a:endParaRPr lang="ar-EG" sz="4400" dirty="0">
              <a:solidFill>
                <a:schemeClr val="tx1"/>
              </a:solidFill>
            </a:endParaRPr>
          </a:p>
        </p:txBody>
      </p:sp>
      <p:sp>
        <p:nvSpPr>
          <p:cNvPr id="3" name="عنصر نائب للمحتوى 2">
            <a:extLst>
              <a:ext uri="{FF2B5EF4-FFF2-40B4-BE49-F238E27FC236}">
                <a16:creationId xmlns:a16="http://schemas.microsoft.com/office/drawing/2014/main" id="{B2C423F6-8416-4F00-82FA-D0E405E30CFC}"/>
              </a:ext>
            </a:extLst>
          </p:cNvPr>
          <p:cNvSpPr>
            <a:spLocks noGrp="1"/>
          </p:cNvSpPr>
          <p:nvPr>
            <p:ph idx="1"/>
          </p:nvPr>
        </p:nvSpPr>
        <p:spPr>
          <a:xfrm>
            <a:off x="838199" y="2020515"/>
            <a:ext cx="10794477" cy="4156448"/>
          </a:xfrm>
        </p:spPr>
        <p:txBody>
          <a:bodyPr>
            <a:normAutofit fontScale="92500" lnSpcReduction="10000"/>
          </a:bodyPr>
          <a:lstStyle/>
          <a:p>
            <a:pPr rtl="1">
              <a:lnSpc>
                <a:spcPct val="104000"/>
              </a:lnSpc>
              <a:spcAft>
                <a:spcPts val="800"/>
              </a:spcAf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1-Interruption of the Internet.</a:t>
            </a:r>
          </a:p>
          <a:p>
            <a:pPr rtl="1">
              <a:lnSpc>
                <a:spcPct val="104000"/>
              </a:lnSpc>
              <a:spcAft>
                <a:spcPts val="800"/>
              </a:spcAf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 2-hackers. </a:t>
            </a:r>
          </a:p>
          <a:p>
            <a:pPr rtl="1">
              <a:lnSpc>
                <a:spcPct val="104000"/>
              </a:lnSpc>
              <a:spcAft>
                <a:spcPts val="800"/>
              </a:spcAf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3-One of our employees leave the company.</a:t>
            </a:r>
          </a:p>
          <a:p>
            <a:pPr rtl="1">
              <a:lnSpc>
                <a:spcPct val="104000"/>
              </a:lnSpc>
              <a:spcAft>
                <a:spcPts val="800"/>
              </a:spcAf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4 -Another competitive company make the same technology with better quality than us.</a:t>
            </a:r>
          </a:p>
          <a:p>
            <a:pPr rtl="1">
              <a:lnSpc>
                <a:spcPct val="104000"/>
              </a:lnSpc>
              <a:spcAft>
                <a:spcPts val="800"/>
              </a:spcAf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5 -Damage in the receivers.</a:t>
            </a:r>
          </a:p>
          <a:p>
            <a:pPr rtl="1">
              <a:lnSpc>
                <a:spcPct val="104000"/>
              </a:lnSpc>
              <a:spcAft>
                <a:spcPts val="800"/>
              </a:spcAft>
            </a:pPr>
            <a:r>
              <a:rPr lang="en-US" dirty="0">
                <a:solidFill>
                  <a:schemeClr val="tx1"/>
                </a:solidFill>
                <a:latin typeface="Calibri" panose="020F0502020204030204" pitchFamily="34" charset="0"/>
                <a:ea typeface="Calibri" panose="020F0502020204030204" pitchFamily="34" charset="0"/>
                <a:cs typeface="Arial" panose="020B0604020202020204" pitchFamily="34" charset="0"/>
              </a:rPr>
              <a:t>6</a:t>
            </a: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 -Increase in the cost.</a:t>
            </a:r>
          </a:p>
          <a:p>
            <a:pPr rtl="1">
              <a:lnSpc>
                <a:spcPct val="104000"/>
              </a:lnSpc>
              <a:spcAft>
                <a:spcPts val="800"/>
              </a:spcAf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7 -The lack of efficiency sufficient in the receiver or the teams. -Not to satisfy the users of product</a:t>
            </a:r>
            <a:endParaRPr lang="ar-EG" dirty="0">
              <a:solidFill>
                <a:schemeClr val="tx1"/>
              </a:solidFill>
            </a:endParaRPr>
          </a:p>
        </p:txBody>
      </p:sp>
    </p:spTree>
    <p:extLst>
      <p:ext uri="{BB962C8B-B14F-4D97-AF65-F5344CB8AC3E}">
        <p14:creationId xmlns:p14="http://schemas.microsoft.com/office/powerpoint/2010/main" val="1719927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F6890A39-91A7-433D-98E2-BE7507219F4B}"/>
              </a:ext>
            </a:extLst>
          </p:cNvPr>
          <p:cNvSpPr>
            <a:spLocks noGrp="1"/>
          </p:cNvSpPr>
          <p:nvPr>
            <p:ph type="title"/>
          </p:nvPr>
        </p:nvSpPr>
        <p:spPr>
          <a:xfrm>
            <a:off x="184923" y="472285"/>
            <a:ext cx="10515600" cy="884231"/>
          </a:xfrm>
        </p:spPr>
        <p:txBody>
          <a:bodyPr anchor="b">
            <a:normAutofit fontScale="90000"/>
          </a:bodyPr>
          <a:lstStyle/>
          <a:p>
            <a:r>
              <a:rPr lang="en-US" sz="44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Positive risk:-</a:t>
            </a:r>
            <a:endParaRPr lang="ar-EG" sz="4400" dirty="0">
              <a:solidFill>
                <a:srgbClr val="FFFFFF"/>
              </a:solidFill>
            </a:endParaRPr>
          </a:p>
        </p:txBody>
      </p:sp>
      <p:sp>
        <p:nvSpPr>
          <p:cNvPr id="3" name="عنصر نائب للمحتوى 2">
            <a:extLst>
              <a:ext uri="{FF2B5EF4-FFF2-40B4-BE49-F238E27FC236}">
                <a16:creationId xmlns:a16="http://schemas.microsoft.com/office/drawing/2014/main" id="{406D2159-B694-4DE8-95DE-14F54AEC0595}"/>
              </a:ext>
            </a:extLst>
          </p:cNvPr>
          <p:cNvSpPr>
            <a:spLocks noGrp="1"/>
          </p:cNvSpPr>
          <p:nvPr>
            <p:ph idx="1"/>
          </p:nvPr>
        </p:nvSpPr>
        <p:spPr>
          <a:xfrm>
            <a:off x="363255" y="2257020"/>
            <a:ext cx="10998651" cy="3976009"/>
          </a:xfrm>
        </p:spPr>
        <p:txBody>
          <a:bodyPr>
            <a:normAutofit/>
          </a:bodyPr>
          <a:lstStyle/>
          <a:p>
            <a:pPr marL="228600" indent="0" rtl="1">
              <a:spcAft>
                <a:spcPts val="800"/>
              </a:spcAft>
              <a:buNone/>
            </a:pPr>
            <a:r>
              <a:rPr lang="en-US" sz="32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-There is only our company in the market.</a:t>
            </a:r>
            <a:endParaRPr lang="ar-EG" sz="320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228600" indent="0" rtl="1">
              <a:spcAft>
                <a:spcPts val="800"/>
              </a:spcAft>
              <a:buNone/>
            </a:pPr>
            <a:r>
              <a:rPr lang="en-US" sz="32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 -Make a change in company that may improve our technology.</a:t>
            </a:r>
            <a:endParaRPr lang="ar-EG" sz="32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228600" indent="0" rtl="1">
              <a:spcAft>
                <a:spcPts val="800"/>
              </a:spcAft>
              <a:buNone/>
            </a:pPr>
            <a:r>
              <a:rPr lang="en-US" sz="32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-This application work The IOS and Android and windows operating system</a:t>
            </a:r>
            <a:endParaRPr lang="ar-EG" sz="3200" dirty="0">
              <a:solidFill>
                <a:srgbClr val="FFFFFF"/>
              </a:solidFill>
            </a:endParaRPr>
          </a:p>
        </p:txBody>
      </p:sp>
    </p:spTree>
    <p:extLst>
      <p:ext uri="{BB962C8B-B14F-4D97-AF65-F5344CB8AC3E}">
        <p14:creationId xmlns:p14="http://schemas.microsoft.com/office/powerpoint/2010/main" val="138543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B7D94ACF-9E1F-4C15-AA2B-F85881A884EC}"/>
              </a:ext>
            </a:extLst>
          </p:cNvPr>
          <p:cNvSpPr>
            <a:spLocks noGrp="1"/>
          </p:cNvSpPr>
          <p:nvPr>
            <p:ph type="title"/>
          </p:nvPr>
        </p:nvSpPr>
        <p:spPr>
          <a:xfrm>
            <a:off x="686834" y="1153572"/>
            <a:ext cx="3200400" cy="4461163"/>
          </a:xfrm>
        </p:spPr>
        <p:txBody>
          <a:bodyPr vert="horz" lIns="91440" tIns="45720" rIns="91440" bIns="45720" rtlCol="0" anchor="ctr">
            <a:normAutofit/>
          </a:bodyPr>
          <a:lstStyle/>
          <a:p>
            <a:pPr algn="l" rtl="0"/>
            <a:r>
              <a:rPr lang="en-US" kern="1200">
                <a:solidFill>
                  <a:srgbClr val="FFFFFF"/>
                </a:solidFill>
                <a:effectLst/>
                <a:latin typeface="+mj-lt"/>
                <a:ea typeface="+mj-ea"/>
                <a:cs typeface="+mj-cs"/>
              </a:rPr>
              <a:t>Business casel:</a:t>
            </a:r>
            <a:br>
              <a:rPr lang="en-US" kern="1200">
                <a:solidFill>
                  <a:srgbClr val="FFFFFF"/>
                </a:solidFill>
                <a:effectLst/>
                <a:latin typeface="+mj-lt"/>
                <a:ea typeface="+mj-ea"/>
                <a:cs typeface="+mj-cs"/>
              </a:rPr>
            </a:br>
            <a:endParaRPr lang="en-US" kern="1200">
              <a:solidFill>
                <a:srgbClr val="FFFFFF"/>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عنصر نائب للنص 2">
            <a:extLst>
              <a:ext uri="{FF2B5EF4-FFF2-40B4-BE49-F238E27FC236}">
                <a16:creationId xmlns:a16="http://schemas.microsoft.com/office/drawing/2014/main" id="{26508DF2-CFCD-47FA-AD60-021D1D3ADC5C}"/>
              </a:ext>
            </a:extLst>
          </p:cNvPr>
          <p:cNvSpPr>
            <a:spLocks noGrp="1"/>
          </p:cNvSpPr>
          <p:nvPr>
            <p:ph type="body" idx="1"/>
          </p:nvPr>
        </p:nvSpPr>
        <p:spPr>
          <a:xfrm>
            <a:off x="4167272" y="87549"/>
            <a:ext cx="7729656" cy="6624535"/>
          </a:xfrm>
        </p:spPr>
        <p:txBody>
          <a:bodyPr vert="horz" lIns="91440" tIns="45720" rIns="91440" bIns="45720" rtlCol="0" anchor="ctr">
            <a:normAutofit lnSpcReduction="10000"/>
          </a:bodyPr>
          <a:lstStyle/>
          <a:p>
            <a:pPr marL="0" indent="0" algn="l" rtl="0">
              <a:buNone/>
            </a:pPr>
            <a:r>
              <a:rPr lang="en-US" sz="1800" dirty="0">
                <a:effectLst/>
              </a:rPr>
              <a:t>the home security system project consists of three basic modules.</a:t>
            </a:r>
          </a:p>
          <a:p>
            <a:pPr marL="0" indent="0" algn="l" rtl="0">
              <a:buNone/>
            </a:pPr>
            <a:r>
              <a:rPr lang="en-US" sz="1800" dirty="0">
                <a:effectLst/>
              </a:rPr>
              <a:t>The first one is the IR transmitter and receiver module which works for the safety of doors at night or in case we are out of the home.</a:t>
            </a:r>
          </a:p>
          <a:p>
            <a:pPr marL="0" indent="0" algn="l" rtl="0">
              <a:buNone/>
            </a:pPr>
            <a:r>
              <a:rPr lang="en-US" sz="1800" dirty="0">
                <a:effectLst/>
              </a:rPr>
              <a:t>When the IR sensors are interrupted, a buzzer if turned on indicating someone is entered into house. The second module is LPG gas sensor.</a:t>
            </a:r>
          </a:p>
          <a:p>
            <a:pPr marL="0" indent="0" algn="l" rtl="0">
              <a:buNone/>
            </a:pPr>
            <a:r>
              <a:rPr lang="en-US" sz="1800" dirty="0">
                <a:effectLst/>
              </a:rPr>
              <a:t>It is provided to detect LPG gas leakage. A buzzer is turned on when Gas is detected by the sensor. </a:t>
            </a:r>
          </a:p>
          <a:p>
            <a:pPr marL="0" indent="0" algn="l" rtl="0">
              <a:buNone/>
            </a:pPr>
            <a:r>
              <a:rPr lang="en-US" sz="1800" dirty="0">
                <a:effectLst/>
              </a:rPr>
              <a:t>The third part of the project serves the functionality of a door-latch opening using a password entered through the keypad.</a:t>
            </a:r>
          </a:p>
          <a:p>
            <a:pPr marL="0" indent="0" algn="l" rtl="0">
              <a:buNone/>
            </a:pPr>
            <a:r>
              <a:rPr lang="en-US" sz="1800" dirty="0">
                <a:effectLst/>
              </a:rPr>
              <a:t>This module also turns on buzzer if 3wrong passwords are entered consequently. Data from all modules is sent to a computer through the serial port.</a:t>
            </a:r>
          </a:p>
          <a:p>
            <a:pPr marL="0" indent="0" algn="l" rtl="0">
              <a:buNone/>
            </a:pPr>
            <a:r>
              <a:rPr lang="en-US" sz="1800" dirty="0">
                <a:effectLst/>
              </a:rPr>
              <a:t> </a:t>
            </a:r>
          </a:p>
          <a:p>
            <a:pPr marL="0" indent="0" algn="l" rtl="0">
              <a:buNone/>
            </a:pPr>
            <a:r>
              <a:rPr lang="en-US" sz="1800" dirty="0">
                <a:effectLst/>
              </a:rPr>
              <a:t>Applications and Advantages:</a:t>
            </a:r>
          </a:p>
          <a:p>
            <a:pPr marL="0" indent="0" algn="l" rtl="0">
              <a:buNone/>
            </a:pPr>
            <a:r>
              <a:rPr lang="en-US" sz="1800" dirty="0">
                <a:effectLst/>
              </a:rPr>
              <a:t>1. Can be used in house for security purpose.</a:t>
            </a:r>
          </a:p>
          <a:p>
            <a:pPr marL="0" indent="0" algn="l" rtl="0">
              <a:buNone/>
            </a:pPr>
            <a:r>
              <a:rPr lang="en-US" sz="1800" dirty="0">
                <a:effectLst/>
              </a:rPr>
              <a:t>2. Same project can be implemented in industry or educational institutes.</a:t>
            </a:r>
          </a:p>
          <a:p>
            <a:pPr marL="0" indent="0" algn="l" rtl="0">
              <a:buNone/>
            </a:pPr>
            <a:r>
              <a:rPr lang="en-US" sz="1800" dirty="0">
                <a:effectLst/>
              </a:rPr>
              <a:t>Future Development for the project:</a:t>
            </a:r>
          </a:p>
          <a:p>
            <a:pPr marL="0" indent="0" algn="l" rtl="0">
              <a:buNone/>
            </a:pPr>
            <a:r>
              <a:rPr lang="en-US" sz="1800" dirty="0">
                <a:effectLst/>
              </a:rPr>
              <a:t> </a:t>
            </a:r>
          </a:p>
          <a:p>
            <a:pPr marL="0" indent="0" algn="l" rtl="0">
              <a:buNone/>
            </a:pPr>
            <a:r>
              <a:rPr lang="en-US" sz="1800" dirty="0">
                <a:effectLst/>
              </a:rPr>
              <a:t>1. We can send this data to a remote location using mobile or internet.</a:t>
            </a:r>
          </a:p>
          <a:p>
            <a:pPr marL="0" indent="0" algn="l" rtl="0">
              <a:buNone/>
            </a:pPr>
            <a:r>
              <a:rPr lang="en-US" sz="1800" dirty="0">
                <a:effectLst/>
              </a:rPr>
              <a:t>2. We can implement other related modules like fire sensor, wind sensor.</a:t>
            </a:r>
          </a:p>
          <a:p>
            <a:pPr marL="0" indent="0" algn="l" rtl="0">
              <a:buNone/>
            </a:pPr>
            <a:r>
              <a:rPr lang="en-US" sz="1800" dirty="0">
                <a:effectLst/>
              </a:rPr>
              <a:t>3. We can add the module of voice alarm system to indicate theft entry or gas leakage.</a:t>
            </a:r>
          </a:p>
          <a:p>
            <a:pPr marL="0" indent="0" algn="l" rtl="0">
              <a:buNone/>
            </a:pPr>
            <a:endParaRPr lang="en-US" sz="1800" dirty="0"/>
          </a:p>
        </p:txBody>
      </p:sp>
    </p:spTree>
    <p:extLst>
      <p:ext uri="{BB962C8B-B14F-4D97-AF65-F5344CB8AC3E}">
        <p14:creationId xmlns:p14="http://schemas.microsoft.com/office/powerpoint/2010/main" val="237551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6DDD8760-75D0-40EC-801B-16F0A5D92A73}"/>
              </a:ext>
            </a:extLst>
          </p:cNvPr>
          <p:cNvSpPr>
            <a:spLocks noGrp="1"/>
          </p:cNvSpPr>
          <p:nvPr>
            <p:ph type="title"/>
          </p:nvPr>
        </p:nvSpPr>
        <p:spPr>
          <a:xfrm>
            <a:off x="686834" y="1153572"/>
            <a:ext cx="3200400" cy="4461163"/>
          </a:xfrm>
        </p:spPr>
        <p:txBody>
          <a:bodyPr vert="horz" lIns="91440" tIns="45720" rIns="91440" bIns="45720" rtlCol="0" anchor="ctr">
            <a:normAutofit/>
          </a:bodyPr>
          <a:lstStyle/>
          <a:p>
            <a:pPr algn="l" rtl="0"/>
            <a:r>
              <a:rPr lang="en-US" kern="1200">
                <a:solidFill>
                  <a:srgbClr val="FFFFFF"/>
                </a:solidFill>
                <a:effectLst/>
                <a:latin typeface="+mj-lt"/>
                <a:ea typeface="+mj-ea"/>
                <a:cs typeface="+mj-cs"/>
              </a:rPr>
              <a:t>Project scope</a:t>
            </a:r>
            <a:endParaRPr lang="en-US" kern="1200">
              <a:solidFill>
                <a:srgbClr val="FFFFFF"/>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عنصر نائب للنص 2">
            <a:extLst>
              <a:ext uri="{FF2B5EF4-FFF2-40B4-BE49-F238E27FC236}">
                <a16:creationId xmlns:a16="http://schemas.microsoft.com/office/drawing/2014/main" id="{21533349-E0DC-4887-8EEA-6EA3CFB84ED4}"/>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algn="l" rtl="0"/>
            <a:r>
              <a:rPr lang="en-US" sz="1800">
                <a:effectLst/>
              </a:rPr>
              <a:t>It is an application through which you can control the camera systems in your home or company and also control the protection systems such as the laser system in companies </a:t>
            </a:r>
          </a:p>
          <a:p>
            <a:pPr marL="0" algn="l" rtl="0"/>
            <a:r>
              <a:rPr lang="en-US" sz="1800">
                <a:effectLst/>
              </a:rPr>
              <a:t>1- The application will show the user the status of all devices (On or Off)</a:t>
            </a:r>
          </a:p>
          <a:p>
            <a:pPr marL="0" algn="l" rtl="0"/>
            <a:r>
              <a:rPr lang="en-US" sz="1800">
                <a:effectLst/>
              </a:rPr>
              <a:t>2- The application will show the user the footage from the camera.</a:t>
            </a:r>
          </a:p>
          <a:p>
            <a:pPr marL="0" algn="l" rtl="0"/>
            <a:r>
              <a:rPr lang="en-US" sz="1800">
                <a:effectLst/>
              </a:rPr>
              <a:t>3- The application allows the user to control the door  locks remotely.</a:t>
            </a:r>
          </a:p>
          <a:p>
            <a:pPr marL="0" algn="l" rtl="0"/>
            <a:r>
              <a:rPr lang="en-US" sz="1800">
                <a:effectLst/>
              </a:rPr>
              <a:t>4 - The application allows the user to keep a copy of what the surveillance cameras film and watch.</a:t>
            </a:r>
          </a:p>
          <a:p>
            <a:pPr marL="0" algn="l" rtl="0"/>
            <a:r>
              <a:rPr lang="en-US" sz="1800">
                <a:effectLst/>
              </a:rPr>
              <a:t>5 - It provide the user with a report (daily, weakly, or monthly) of the Consumption of each device to help him to reduce the total consumption.</a:t>
            </a:r>
          </a:p>
          <a:p>
            <a:pPr marL="0" algn="l" rtl="0"/>
            <a:r>
              <a:rPr lang="en-US" sz="1800">
                <a:effectLst/>
              </a:rPr>
              <a:t>6- It sends a notifications to the user if there are a device still turned on for along time (like chargers), and the user can allow access to turn it off automatically.</a:t>
            </a:r>
          </a:p>
          <a:p>
            <a:pPr marL="0" algn="l" rtl="0"/>
            <a:r>
              <a:rPr lang="en-US" sz="1800">
                <a:effectLst/>
              </a:rPr>
              <a:t>7- The application sends an alert to the user when the sensors and monitoring devices are compromised</a:t>
            </a:r>
          </a:p>
          <a:p>
            <a:pPr marL="0" algn="l" rtl="0"/>
            <a:endParaRPr lang="en-US" sz="1800"/>
          </a:p>
        </p:txBody>
      </p:sp>
    </p:spTree>
    <p:extLst>
      <p:ext uri="{BB962C8B-B14F-4D97-AF65-F5344CB8AC3E}">
        <p14:creationId xmlns:p14="http://schemas.microsoft.com/office/powerpoint/2010/main" val="259081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19C095F2-2DF6-4DCB-8202-5B96D0456BF1}"/>
              </a:ext>
            </a:extLst>
          </p:cNvPr>
          <p:cNvSpPr>
            <a:spLocks noGrp="1"/>
          </p:cNvSpPr>
          <p:nvPr>
            <p:ph type="title"/>
          </p:nvPr>
        </p:nvSpPr>
        <p:spPr>
          <a:xfrm>
            <a:off x="686834" y="1153572"/>
            <a:ext cx="3200400" cy="4461163"/>
          </a:xfrm>
        </p:spPr>
        <p:txBody>
          <a:bodyPr vert="horz" lIns="91440" tIns="45720" rIns="91440" bIns="45720" rtlCol="0" anchor="ctr">
            <a:normAutofit/>
          </a:bodyPr>
          <a:lstStyle/>
          <a:p>
            <a:pPr algn="l" rtl="0"/>
            <a:r>
              <a:rPr lang="en-US" kern="1200">
                <a:solidFill>
                  <a:srgbClr val="FFFFFF"/>
                </a:solidFill>
                <a:effectLst/>
                <a:latin typeface="+mj-lt"/>
                <a:ea typeface="+mj-ea"/>
                <a:cs typeface="+mj-cs"/>
              </a:rPr>
              <a:t>Key</a:t>
            </a:r>
            <a:r>
              <a:rPr lang="en-US" kern="1200" spc="-10">
                <a:solidFill>
                  <a:srgbClr val="FFFFFF"/>
                </a:solidFill>
                <a:effectLst/>
                <a:latin typeface="+mj-lt"/>
                <a:ea typeface="+mj-ea"/>
                <a:cs typeface="+mj-cs"/>
              </a:rPr>
              <a:t> </a:t>
            </a:r>
            <a:r>
              <a:rPr lang="en-US" kern="1200">
                <a:solidFill>
                  <a:srgbClr val="FFFFFF"/>
                </a:solidFill>
                <a:effectLst/>
                <a:latin typeface="+mj-lt"/>
                <a:ea typeface="+mj-ea"/>
                <a:cs typeface="+mj-cs"/>
              </a:rPr>
              <a:t>deliverables</a:t>
            </a:r>
            <a:r>
              <a:rPr lang="en-US" kern="1200" spc="-5">
                <a:solidFill>
                  <a:srgbClr val="FFFFFF"/>
                </a:solidFill>
                <a:effectLst/>
                <a:latin typeface="+mj-lt"/>
                <a:ea typeface="+mj-ea"/>
                <a:cs typeface="+mj-cs"/>
              </a:rPr>
              <a:t> </a:t>
            </a:r>
            <a:r>
              <a:rPr lang="en-US" kern="1200">
                <a:solidFill>
                  <a:srgbClr val="FFFFFF"/>
                </a:solidFill>
                <a:effectLst/>
                <a:latin typeface="+mj-lt"/>
                <a:ea typeface="+mj-ea"/>
                <a:cs typeface="+mj-cs"/>
              </a:rPr>
              <a:t>of the project:</a:t>
            </a:r>
            <a:endParaRPr lang="en-US" kern="1200">
              <a:solidFill>
                <a:srgbClr val="FFFFFF"/>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عنصر نائب للنص 2">
            <a:extLst>
              <a:ext uri="{FF2B5EF4-FFF2-40B4-BE49-F238E27FC236}">
                <a16:creationId xmlns:a16="http://schemas.microsoft.com/office/drawing/2014/main" id="{2B2DC16F-5894-4A33-A320-4B038E88B92A}"/>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algn="l" rtl="0"/>
            <a:r>
              <a:rPr lang="en-US">
                <a:effectLst/>
              </a:rPr>
              <a:t>It is an application designed to make it easier for the customer to control the various security devices in the house such as (door stoppers, motion sensors, smart door locks...etc.) and it can also know the electricity consumption of each device</a:t>
            </a:r>
          </a:p>
          <a:p>
            <a:pPr marL="0" algn="l" rtl="0"/>
            <a:endParaRPr lang="en-US"/>
          </a:p>
        </p:txBody>
      </p:sp>
    </p:spTree>
    <p:extLst>
      <p:ext uri="{BB962C8B-B14F-4D97-AF65-F5344CB8AC3E}">
        <p14:creationId xmlns:p14="http://schemas.microsoft.com/office/powerpoint/2010/main" val="315148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CC938FF4-2313-4F06-B233-737299B96B87}"/>
              </a:ext>
            </a:extLst>
          </p:cNvPr>
          <p:cNvSpPr>
            <a:spLocks noGrp="1"/>
          </p:cNvSpPr>
          <p:nvPr>
            <p:ph type="title"/>
          </p:nvPr>
        </p:nvSpPr>
        <p:spPr>
          <a:xfrm>
            <a:off x="956826" y="1112969"/>
            <a:ext cx="3937298" cy="4166010"/>
          </a:xfrm>
        </p:spPr>
        <p:txBody>
          <a:bodyPr vert="horz" lIns="91440" tIns="45720" rIns="91440" bIns="45720" rtlCol="0" anchor="ctr">
            <a:normAutofit/>
          </a:bodyPr>
          <a:lstStyle/>
          <a:p>
            <a:pPr algn="l" rtl="0"/>
            <a:r>
              <a:rPr lang="en-US" kern="1200">
                <a:solidFill>
                  <a:srgbClr val="FFFFFF"/>
                </a:solidFill>
                <a:effectLst/>
                <a:latin typeface="+mj-lt"/>
                <a:ea typeface="+mj-ea"/>
                <a:cs typeface="+mj-cs"/>
              </a:rPr>
              <a:t>Project</a:t>
            </a:r>
            <a:r>
              <a:rPr lang="en-US" kern="1200" spc="-5">
                <a:solidFill>
                  <a:srgbClr val="FFFFFF"/>
                </a:solidFill>
                <a:effectLst/>
                <a:latin typeface="+mj-lt"/>
                <a:ea typeface="+mj-ea"/>
                <a:cs typeface="+mj-cs"/>
              </a:rPr>
              <a:t> </a:t>
            </a:r>
            <a:r>
              <a:rPr lang="en-US" kern="1200">
                <a:solidFill>
                  <a:srgbClr val="FFFFFF"/>
                </a:solidFill>
                <a:effectLst/>
                <a:latin typeface="+mj-lt"/>
                <a:ea typeface="+mj-ea"/>
                <a:cs typeface="+mj-cs"/>
              </a:rPr>
              <a:t>milestones</a:t>
            </a:r>
            <a:r>
              <a:rPr lang="en-US" kern="1200" spc="-15">
                <a:solidFill>
                  <a:srgbClr val="FFFFFF"/>
                </a:solidFill>
                <a:effectLst/>
                <a:latin typeface="+mj-lt"/>
                <a:ea typeface="+mj-ea"/>
                <a:cs typeface="+mj-cs"/>
              </a:rPr>
              <a:t> </a:t>
            </a:r>
            <a:r>
              <a:rPr lang="en-US" kern="1200">
                <a:solidFill>
                  <a:srgbClr val="FFFFFF"/>
                </a:solidFill>
                <a:effectLst/>
                <a:latin typeface="+mj-lt"/>
                <a:ea typeface="+mj-ea"/>
                <a:cs typeface="+mj-cs"/>
              </a:rPr>
              <a:t>(Timeline of</a:t>
            </a:r>
            <a:r>
              <a:rPr lang="en-US" kern="1200" spc="-5">
                <a:solidFill>
                  <a:srgbClr val="FFFFFF"/>
                </a:solidFill>
                <a:effectLst/>
                <a:latin typeface="+mj-lt"/>
                <a:ea typeface="+mj-ea"/>
                <a:cs typeface="+mj-cs"/>
              </a:rPr>
              <a:t> </a:t>
            </a:r>
            <a:r>
              <a:rPr lang="en-US" kern="1200">
                <a:solidFill>
                  <a:srgbClr val="FFFFFF"/>
                </a:solidFill>
                <a:effectLst/>
                <a:latin typeface="+mj-lt"/>
                <a:ea typeface="+mj-ea"/>
                <a:cs typeface="+mj-cs"/>
              </a:rPr>
              <a:t>project):</a:t>
            </a:r>
            <a:endParaRPr lang="en-US" kern="1200">
              <a:solidFill>
                <a:srgbClr val="FFFFFF"/>
              </a:solidFill>
              <a:latin typeface="+mj-lt"/>
              <a:ea typeface="+mj-ea"/>
              <a:cs typeface="+mj-cs"/>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عنصر نائب للنص 2">
            <a:extLst>
              <a:ext uri="{FF2B5EF4-FFF2-40B4-BE49-F238E27FC236}">
                <a16:creationId xmlns:a16="http://schemas.microsoft.com/office/drawing/2014/main" id="{3FDF1001-8402-4DF4-B44C-14DE3C4FCC97}"/>
              </a:ext>
            </a:extLst>
          </p:cNvPr>
          <p:cNvSpPr>
            <a:spLocks noGrp="1"/>
          </p:cNvSpPr>
          <p:nvPr>
            <p:ph type="body" idx="1"/>
          </p:nvPr>
        </p:nvSpPr>
        <p:spPr>
          <a:xfrm>
            <a:off x="6096000" y="820880"/>
            <a:ext cx="5257799" cy="4889350"/>
          </a:xfrm>
        </p:spPr>
        <p:txBody>
          <a:bodyPr vert="horz" lIns="91440" tIns="45720" rIns="91440" bIns="45720" rtlCol="0" anchor="t">
            <a:normAutofit/>
          </a:bodyPr>
          <a:lstStyle/>
          <a:p>
            <a:pPr marL="0" marR="367665" lvl="0" indent="0" algn="l" rtl="0">
              <a:spcBef>
                <a:spcPts val="270"/>
              </a:spcBef>
              <a:spcAft>
                <a:spcPts val="0"/>
              </a:spcAft>
              <a:buNone/>
              <a:tabLst>
                <a:tab pos="863600" algn="l"/>
                <a:tab pos="864235" algn="l"/>
              </a:tabLst>
            </a:pPr>
            <a:r>
              <a:rPr lang="en-US" dirty="0">
                <a:effectLst/>
              </a:rPr>
              <a:t>1- In the first two weeks, the team of electrical engineers will</a:t>
            </a:r>
            <a:r>
              <a:rPr lang="en-US" spc="-410" dirty="0">
                <a:effectLst/>
              </a:rPr>
              <a:t> </a:t>
            </a:r>
            <a:r>
              <a:rPr lang="en-US" dirty="0">
                <a:effectLst/>
              </a:rPr>
              <a:t>collect information on remote control and consumption of</a:t>
            </a:r>
            <a:r>
              <a:rPr lang="en-US" spc="5" dirty="0">
                <a:effectLst/>
              </a:rPr>
              <a:t> </a:t>
            </a:r>
            <a:r>
              <a:rPr lang="en-US" dirty="0">
                <a:effectLst/>
              </a:rPr>
              <a:t>electrical</a:t>
            </a:r>
            <a:r>
              <a:rPr lang="en-US" spc="-10" dirty="0">
                <a:effectLst/>
              </a:rPr>
              <a:t> </a:t>
            </a:r>
            <a:r>
              <a:rPr lang="en-US" dirty="0">
                <a:effectLst/>
              </a:rPr>
              <a:t>devices.</a:t>
            </a:r>
          </a:p>
          <a:p>
            <a:pPr marL="0" lvl="0" indent="0" algn="l" rtl="0">
              <a:spcBef>
                <a:spcPts val="5"/>
              </a:spcBef>
              <a:spcAft>
                <a:spcPts val="0"/>
              </a:spcAft>
              <a:buNone/>
              <a:tabLst>
                <a:tab pos="863600" algn="l"/>
                <a:tab pos="864235" algn="l"/>
              </a:tabLst>
            </a:pPr>
            <a:r>
              <a:rPr lang="en-US" dirty="0">
                <a:effectLst/>
              </a:rPr>
              <a:t>2- For</a:t>
            </a:r>
            <a:r>
              <a:rPr lang="en-US" spc="-5" dirty="0">
                <a:effectLst/>
              </a:rPr>
              <a:t> </a:t>
            </a:r>
            <a:r>
              <a:rPr lang="en-US" dirty="0">
                <a:effectLst/>
              </a:rPr>
              <a:t>month</a:t>
            </a:r>
            <a:r>
              <a:rPr lang="en-US" spc="-10" dirty="0">
                <a:effectLst/>
              </a:rPr>
              <a:t>, </a:t>
            </a:r>
            <a:r>
              <a:rPr lang="en-US" dirty="0">
                <a:effectLst/>
              </a:rPr>
              <a:t>engineers</a:t>
            </a:r>
            <a:r>
              <a:rPr lang="en-US" spc="-5" dirty="0">
                <a:effectLst/>
              </a:rPr>
              <a:t> </a:t>
            </a:r>
            <a:r>
              <a:rPr lang="en-US" dirty="0">
                <a:effectLst/>
              </a:rPr>
              <a:t>will</a:t>
            </a:r>
            <a:r>
              <a:rPr lang="en-US" spc="-5" dirty="0">
                <a:effectLst/>
              </a:rPr>
              <a:t> </a:t>
            </a:r>
            <a:r>
              <a:rPr lang="en-US" dirty="0">
                <a:effectLst/>
              </a:rPr>
              <a:t>make remote</a:t>
            </a:r>
            <a:r>
              <a:rPr lang="en-US" spc="-5" dirty="0">
                <a:effectLst/>
              </a:rPr>
              <a:t> </a:t>
            </a:r>
            <a:r>
              <a:rPr lang="en-US" dirty="0">
                <a:effectLst/>
              </a:rPr>
              <a:t>receivers.</a:t>
            </a:r>
          </a:p>
          <a:p>
            <a:pPr marL="0" lvl="0" indent="0" algn="l" rtl="0">
              <a:spcBef>
                <a:spcPts val="5"/>
              </a:spcBef>
              <a:spcAft>
                <a:spcPts val="0"/>
              </a:spcAft>
              <a:buNone/>
              <a:tabLst>
                <a:tab pos="863600" algn="l"/>
                <a:tab pos="864235" algn="l"/>
              </a:tabLst>
            </a:pPr>
            <a:r>
              <a:rPr lang="en-US" dirty="0">
                <a:effectLst/>
              </a:rPr>
              <a:t> 3- </a:t>
            </a:r>
            <a:r>
              <a:rPr lang="en-US" dirty="0"/>
              <a:t>F</a:t>
            </a:r>
            <a:r>
              <a:rPr lang="en-US" dirty="0">
                <a:effectLst/>
              </a:rPr>
              <a:t>or Two weeks, a team of programmers will make the</a:t>
            </a:r>
            <a:r>
              <a:rPr lang="en-US" spc="-410" dirty="0">
                <a:effectLst/>
              </a:rPr>
              <a:t> </a:t>
            </a:r>
            <a:r>
              <a:rPr lang="en-US" dirty="0">
                <a:effectLst/>
              </a:rPr>
              <a:t>mobile</a:t>
            </a:r>
            <a:r>
              <a:rPr lang="en-US" spc="-5" dirty="0">
                <a:effectLst/>
              </a:rPr>
              <a:t> </a:t>
            </a:r>
            <a:r>
              <a:rPr lang="en-US" dirty="0">
                <a:effectLst/>
              </a:rPr>
              <a:t>application.</a:t>
            </a:r>
            <a:endParaRPr lang="en-US" dirty="0"/>
          </a:p>
          <a:p>
            <a:pPr marL="0" indent="0" algn="l" rtl="0">
              <a:buNone/>
            </a:pPr>
            <a:r>
              <a:rPr lang="en-US" dirty="0">
                <a:effectLst/>
              </a:rPr>
              <a:t>4-</a:t>
            </a:r>
            <a:r>
              <a:rPr lang="en-US" dirty="0"/>
              <a:t>T</a:t>
            </a:r>
            <a:r>
              <a:rPr lang="en-US" dirty="0">
                <a:effectLst/>
              </a:rPr>
              <a:t>he project</a:t>
            </a:r>
            <a:r>
              <a:rPr lang="en-US" spc="-15" dirty="0">
                <a:effectLst/>
              </a:rPr>
              <a:t> </a:t>
            </a:r>
            <a:r>
              <a:rPr lang="en-US" dirty="0">
                <a:effectLst/>
              </a:rPr>
              <a:t>is</a:t>
            </a:r>
            <a:r>
              <a:rPr lang="en-US" spc="-5" dirty="0">
                <a:effectLst/>
              </a:rPr>
              <a:t> </a:t>
            </a:r>
            <a:r>
              <a:rPr lang="en-US" dirty="0">
                <a:effectLst/>
              </a:rPr>
              <a:t>being</a:t>
            </a:r>
            <a:r>
              <a:rPr lang="en-US" spc="5" dirty="0">
                <a:effectLst/>
              </a:rPr>
              <a:t> </a:t>
            </a:r>
            <a:r>
              <a:rPr lang="en-US" dirty="0">
                <a:effectLst/>
              </a:rPr>
              <a:t>tested for</a:t>
            </a:r>
            <a:r>
              <a:rPr lang="en-US" spc="-20" dirty="0">
                <a:effectLst/>
              </a:rPr>
              <a:t> </a:t>
            </a:r>
            <a:r>
              <a:rPr lang="en-US" dirty="0">
                <a:effectLst/>
              </a:rPr>
              <a:t>a</a:t>
            </a:r>
            <a:r>
              <a:rPr lang="en-US" spc="-10" dirty="0">
                <a:effectLst/>
              </a:rPr>
              <a:t> </a:t>
            </a:r>
            <a:r>
              <a:rPr lang="en-US" dirty="0">
                <a:effectLst/>
              </a:rPr>
              <a:t>week</a:t>
            </a:r>
          </a:p>
          <a:p>
            <a:pPr marL="0" indent="0" algn="l" rtl="0">
              <a:buNone/>
            </a:pPr>
            <a:endParaRPr lang="en-US"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32802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0F2FF28E-314F-4131-8415-4E036B7042EB}"/>
              </a:ext>
            </a:extLst>
          </p:cNvPr>
          <p:cNvSpPr>
            <a:spLocks noGrp="1"/>
          </p:cNvSpPr>
          <p:nvPr>
            <p:ph type="title"/>
          </p:nvPr>
        </p:nvSpPr>
        <p:spPr>
          <a:xfrm>
            <a:off x="1171074" y="1396686"/>
            <a:ext cx="3240506" cy="4064628"/>
          </a:xfrm>
        </p:spPr>
        <p:txBody>
          <a:bodyPr vert="horz" lIns="91440" tIns="45720" rIns="91440" bIns="45720" rtlCol="0" anchor="ctr">
            <a:normAutofit/>
          </a:bodyPr>
          <a:lstStyle/>
          <a:p>
            <a:pPr algn="l" rtl="0"/>
            <a:r>
              <a:rPr lang="en-US" kern="1200">
                <a:solidFill>
                  <a:srgbClr val="FFFFFF"/>
                </a:solidFill>
                <a:effectLst/>
                <a:latin typeface="+mj-lt"/>
                <a:ea typeface="+mj-ea"/>
                <a:cs typeface="+mj-cs"/>
              </a:rPr>
              <a:t>Project</a:t>
            </a:r>
            <a:r>
              <a:rPr lang="en-US" kern="1200" spc="5">
                <a:solidFill>
                  <a:srgbClr val="FFFFFF"/>
                </a:solidFill>
                <a:effectLst/>
                <a:latin typeface="+mj-lt"/>
                <a:ea typeface="+mj-ea"/>
                <a:cs typeface="+mj-cs"/>
              </a:rPr>
              <a:t> </a:t>
            </a:r>
            <a:r>
              <a:rPr lang="en-US" kern="1200">
                <a:solidFill>
                  <a:srgbClr val="FFFFFF"/>
                </a:solidFill>
                <a:effectLst/>
                <a:latin typeface="+mj-lt"/>
                <a:ea typeface="+mj-ea"/>
                <a:cs typeface="+mj-cs"/>
              </a:rPr>
              <a:t>resources:</a:t>
            </a:r>
            <a:endParaRPr lang="en-US" kern="1200">
              <a:solidFill>
                <a:srgbClr val="FFFFFF"/>
              </a:solidFill>
              <a:latin typeface="+mj-lt"/>
              <a:ea typeface="+mj-ea"/>
              <a:cs typeface="+mj-cs"/>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عنصر نائب للنص 2">
            <a:extLst>
              <a:ext uri="{FF2B5EF4-FFF2-40B4-BE49-F238E27FC236}">
                <a16:creationId xmlns:a16="http://schemas.microsoft.com/office/drawing/2014/main" id="{D73B405C-174B-412C-9EA8-988D55FE7116}"/>
              </a:ext>
            </a:extLst>
          </p:cNvPr>
          <p:cNvSpPr>
            <a:spLocks noGrp="1"/>
          </p:cNvSpPr>
          <p:nvPr>
            <p:ph type="body" idx="1"/>
          </p:nvPr>
        </p:nvSpPr>
        <p:spPr>
          <a:xfrm>
            <a:off x="5370153" y="1526033"/>
            <a:ext cx="5536397" cy="3935281"/>
          </a:xfrm>
        </p:spPr>
        <p:txBody>
          <a:bodyPr vert="horz" lIns="91440" tIns="45720" rIns="91440" bIns="45720" rtlCol="0">
            <a:normAutofit/>
          </a:bodyPr>
          <a:lstStyle/>
          <a:p>
            <a:pPr marL="0" indent="0" algn="l" rtl="0">
              <a:buNone/>
            </a:pPr>
            <a:r>
              <a:rPr lang="en-US" sz="2000" dirty="0">
                <a:effectLst/>
              </a:rPr>
              <a:t> 1- A team of electrical engineering.</a:t>
            </a:r>
          </a:p>
          <a:p>
            <a:pPr marL="0" indent="0" algn="l" rtl="0">
              <a:buNone/>
            </a:pPr>
            <a:r>
              <a:rPr lang="en-US" sz="2000" dirty="0">
                <a:effectLst/>
              </a:rPr>
              <a:t>     2- A team of programming.</a:t>
            </a:r>
          </a:p>
          <a:p>
            <a:pPr marL="0" indent="0" algn="l" rtl="0">
              <a:buNone/>
            </a:pPr>
            <a:r>
              <a:rPr lang="en-US" sz="2000" dirty="0">
                <a:effectLst/>
              </a:rPr>
              <a:t>      3- Device of receiver</a:t>
            </a:r>
          </a:p>
          <a:p>
            <a:pPr marL="0" indent="0" algn="l" rtl="0">
              <a:buNone/>
            </a:pPr>
            <a:r>
              <a:rPr lang="en-US" sz="2000" dirty="0">
                <a:effectLst/>
              </a:rPr>
              <a:t>                Budget: 300,000$.</a:t>
            </a:r>
          </a:p>
          <a:p>
            <a:pPr marL="0" indent="0" algn="l" rtl="0">
              <a:buNone/>
            </a:pPr>
            <a:r>
              <a:rPr lang="en-US" sz="2000" dirty="0">
                <a:effectLst/>
              </a:rPr>
              <a:t>                  Staff:</a:t>
            </a:r>
          </a:p>
          <a:p>
            <a:pPr marL="0" indent="0" algn="l" rtl="0">
              <a:buNone/>
            </a:pPr>
            <a:r>
              <a:rPr lang="en-US" sz="2000" dirty="0">
                <a:effectLst/>
              </a:rPr>
              <a:t>                       - A team of electrical engineers.</a:t>
            </a:r>
          </a:p>
          <a:p>
            <a:pPr marL="0" indent="0" algn="l" rtl="0">
              <a:buNone/>
            </a:pPr>
            <a:r>
              <a:rPr lang="en-US" sz="2000" dirty="0">
                <a:effectLst/>
              </a:rPr>
              <a:t>                       - A team of programmers.</a:t>
            </a:r>
          </a:p>
          <a:p>
            <a:pPr marL="177800" indent="0" algn="l" rtl="0">
              <a:spcBef>
                <a:spcPts val="290"/>
              </a:spcBef>
              <a:spcAft>
                <a:spcPts val="0"/>
              </a:spcAft>
              <a:buNone/>
            </a:pPr>
            <a:r>
              <a:rPr lang="en-US" sz="2000" dirty="0">
                <a:effectLst/>
              </a:rPr>
              <a:t>         Vendor:</a:t>
            </a:r>
          </a:p>
          <a:p>
            <a:pPr marL="635000" marR="64770" indent="0" algn="l" rtl="0">
              <a:spcBef>
                <a:spcPts val="290"/>
              </a:spcBef>
              <a:buNone/>
            </a:pPr>
            <a:r>
              <a:rPr lang="en-US" sz="2000" dirty="0">
                <a:effectLst/>
              </a:rPr>
              <a:t>Marketing companies, and internet markets (like Amazon,</a:t>
            </a:r>
            <a:r>
              <a:rPr lang="en-US" sz="2000" spc="-410" dirty="0">
                <a:effectLst/>
              </a:rPr>
              <a:t> </a:t>
            </a:r>
            <a:r>
              <a:rPr lang="en-US" sz="2000" dirty="0">
                <a:effectLst/>
              </a:rPr>
              <a:t>and</a:t>
            </a:r>
            <a:r>
              <a:rPr lang="en-US" sz="2000" spc="-10" dirty="0">
                <a:effectLst/>
              </a:rPr>
              <a:t> </a:t>
            </a:r>
            <a:r>
              <a:rPr lang="en-US" sz="2000" dirty="0">
                <a:effectLst/>
              </a:rPr>
              <a:t>Google</a:t>
            </a:r>
            <a:r>
              <a:rPr lang="en-US" sz="2000" spc="-10" dirty="0">
                <a:effectLst/>
              </a:rPr>
              <a:t> </a:t>
            </a:r>
            <a:r>
              <a:rPr lang="en-US" sz="2000" dirty="0">
                <a:effectLst/>
              </a:rPr>
              <a:t>play)</a:t>
            </a:r>
            <a:endParaRPr lang="en-US" sz="2000" dirty="0"/>
          </a:p>
        </p:txBody>
      </p:sp>
    </p:spTree>
    <p:extLst>
      <p:ext uri="{BB962C8B-B14F-4D97-AF65-F5344CB8AC3E}">
        <p14:creationId xmlns:p14="http://schemas.microsoft.com/office/powerpoint/2010/main" val="3014603218"/>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ketchLinesVTI">
  <a:themeElements>
    <a:clrScheme name="AnalogousFromLightSeed_2SEEDS">
      <a:dk1>
        <a:srgbClr val="000000"/>
      </a:dk1>
      <a:lt1>
        <a:srgbClr val="FFFFFF"/>
      </a:lt1>
      <a:dk2>
        <a:srgbClr val="22363D"/>
      </a:dk2>
      <a:lt2>
        <a:srgbClr val="E2E5E8"/>
      </a:lt2>
      <a:accent1>
        <a:srgbClr val="BA9B7F"/>
      </a:accent1>
      <a:accent2>
        <a:srgbClr val="C59793"/>
      </a:accent2>
      <a:accent3>
        <a:srgbClr val="A6A27E"/>
      </a:accent3>
      <a:accent4>
        <a:srgbClr val="76ACA3"/>
      </a:accent4>
      <a:accent5>
        <a:srgbClr val="7BA9B8"/>
      </a:accent5>
      <a:accent6>
        <a:srgbClr val="7F93BA"/>
      </a:accent6>
      <a:hlink>
        <a:srgbClr val="5E85A8"/>
      </a:hlink>
      <a:folHlink>
        <a:srgbClr val="7F7F7F"/>
      </a:folHlink>
    </a:clrScheme>
    <a:fontScheme name="Custom 7">
      <a:majorFont>
        <a:latin typeface="Segoe UI"/>
        <a:ea typeface=""/>
        <a:cs typeface=""/>
      </a:majorFont>
      <a:minorFont>
        <a:latin typeface="Segoe UI"/>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5.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hapesVTI">
  <a:themeElements>
    <a:clrScheme name="AnalogousFromRegularSeedLeftStep">
      <a:dk1>
        <a:srgbClr val="000000"/>
      </a:dk1>
      <a:lt1>
        <a:srgbClr val="FFFFFF"/>
      </a:lt1>
      <a:dk2>
        <a:srgbClr val="20392B"/>
      </a:dk2>
      <a:lt2>
        <a:srgbClr val="E8E4E2"/>
      </a:lt2>
      <a:accent1>
        <a:srgbClr val="37ABD9"/>
      </a:accent1>
      <a:accent2>
        <a:srgbClr val="21B4A1"/>
      </a:accent2>
      <a:accent3>
        <a:srgbClr val="2FB96D"/>
      </a:accent3>
      <a:accent4>
        <a:srgbClr val="22B928"/>
      </a:accent4>
      <a:accent5>
        <a:srgbClr val="61B42D"/>
      </a:accent5>
      <a:accent6>
        <a:srgbClr val="91AE20"/>
      </a:accent6>
      <a:hlink>
        <a:srgbClr val="BF643F"/>
      </a:hlink>
      <a:folHlink>
        <a:srgbClr val="7F7F7F"/>
      </a:folHlink>
    </a:clrScheme>
    <a:fontScheme name="Festival">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7.xml><?xml version="1.0" encoding="utf-8"?>
<a:theme xmlns:a="http://schemas.openxmlformats.org/drawingml/2006/main" name="LuminousVTI">
  <a:themeElements>
    <a:clrScheme name="AnalogousFromLightSeedRightStep">
      <a:dk1>
        <a:srgbClr val="000000"/>
      </a:dk1>
      <a:lt1>
        <a:srgbClr val="FFFFFF"/>
      </a:lt1>
      <a:dk2>
        <a:srgbClr val="413324"/>
      </a:dk2>
      <a:lt2>
        <a:srgbClr val="E2E4E8"/>
      </a:lt2>
      <a:accent1>
        <a:srgbClr val="B59E7B"/>
      </a:accent1>
      <a:accent2>
        <a:srgbClr val="A3A470"/>
      </a:accent2>
      <a:accent3>
        <a:srgbClr val="95A77E"/>
      </a:accent3>
      <a:accent4>
        <a:srgbClr val="7FAE77"/>
      </a:accent4>
      <a:accent5>
        <a:srgbClr val="82AB8D"/>
      </a:accent5>
      <a:accent6>
        <a:srgbClr val="76AD9C"/>
      </a:accent6>
      <a:hlink>
        <a:srgbClr val="6682AC"/>
      </a:hlink>
      <a:folHlink>
        <a:srgbClr val="7F7F7F"/>
      </a:folHlink>
    </a:clrScheme>
    <a:fontScheme name="Custom 5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emplate>~present</Template>
  <TotalTime>56</TotalTime>
  <Words>1966</Words>
  <Application>Microsoft Office PowerPoint</Application>
  <PresentationFormat>شاشة عريضة</PresentationFormat>
  <Paragraphs>384</Paragraphs>
  <Slides>47</Slides>
  <Notes>0</Notes>
  <HiddenSlides>0</HiddenSlides>
  <MMClips>0</MMClips>
  <ScaleCrop>false</ScaleCrop>
  <HeadingPairs>
    <vt:vector size="6" baseType="variant">
      <vt:variant>
        <vt:lpstr>الخطوط المستخدمة</vt:lpstr>
      </vt:variant>
      <vt:variant>
        <vt:i4>9</vt:i4>
      </vt:variant>
      <vt:variant>
        <vt:lpstr>نسق</vt:lpstr>
      </vt:variant>
      <vt:variant>
        <vt:i4>7</vt:i4>
      </vt:variant>
      <vt:variant>
        <vt:lpstr>عناوين الشرائح</vt:lpstr>
      </vt:variant>
      <vt:variant>
        <vt:i4>47</vt:i4>
      </vt:variant>
    </vt:vector>
  </HeadingPairs>
  <TitlesOfParts>
    <vt:vector size="63" baseType="lpstr">
      <vt:lpstr>Meiryo</vt:lpstr>
      <vt:lpstr>Arial</vt:lpstr>
      <vt:lpstr>Calibri</vt:lpstr>
      <vt:lpstr>Calibri Light</vt:lpstr>
      <vt:lpstr>Corbel</vt:lpstr>
      <vt:lpstr>Segoe UI</vt:lpstr>
      <vt:lpstr>Segoe UI Semibold</vt:lpstr>
      <vt:lpstr>Times New Roman</vt:lpstr>
      <vt:lpstr>Wingdings</vt:lpstr>
      <vt:lpstr>نسق Office</vt:lpstr>
      <vt:lpstr>نسق Office</vt:lpstr>
      <vt:lpstr>Office Theme</vt:lpstr>
      <vt:lpstr>SketchLinesVTI</vt:lpstr>
      <vt:lpstr>نسق Office</vt:lpstr>
      <vt:lpstr>ShapesVTI</vt:lpstr>
      <vt:lpstr>LuminousVTI</vt:lpstr>
      <vt:lpstr>security control system  </vt:lpstr>
      <vt:lpstr>عرض تقديمي في PowerPoint</vt:lpstr>
      <vt:lpstr>the introduction</vt:lpstr>
      <vt:lpstr>عرض تقديمي في PowerPoint</vt:lpstr>
      <vt:lpstr>Business casel: </vt:lpstr>
      <vt:lpstr>Project scope</vt:lpstr>
      <vt:lpstr>Key deliverables of the project:</vt:lpstr>
      <vt:lpstr>Project milestones (Timeline of project):</vt:lpstr>
      <vt:lpstr>Project resources:</vt:lpstr>
      <vt:lpstr>Budget:</vt:lpstr>
      <vt:lpstr>Constraints:</vt:lpstr>
      <vt:lpstr>Assumptions:</vt:lpstr>
      <vt:lpstr>High level risks:</vt:lpstr>
      <vt:lpstr>Project scope</vt:lpstr>
      <vt:lpstr>1 - Project Scope Distribution: </vt:lpstr>
      <vt:lpstr>2- Project acceptance criteries: </vt:lpstr>
      <vt:lpstr>3- Project deliverables:</vt:lpstr>
      <vt:lpstr>4- Project exclusion</vt:lpstr>
      <vt:lpstr>5- project constraints </vt:lpstr>
      <vt:lpstr>6-Project Assumptions:</vt:lpstr>
      <vt:lpstr>security  control</vt:lpstr>
      <vt:lpstr>Dictionary wbs</vt:lpstr>
      <vt:lpstr>1.1 Starting</vt:lpstr>
      <vt:lpstr>عرض تقديمي في PowerPoint</vt:lpstr>
      <vt:lpstr>عرض تقديمي في PowerPoint</vt:lpstr>
      <vt:lpstr>1.2 Hardware and Software</vt:lpstr>
      <vt:lpstr>عرض تقديمي في PowerPoint</vt:lpstr>
      <vt:lpstr>عرض تقديمي في PowerPoint</vt:lpstr>
      <vt:lpstr>عرض تقديمي في PowerPoint</vt:lpstr>
      <vt:lpstr>1.3 Coding</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 Resource-Constrained schedule</vt:lpstr>
      <vt:lpstr>عرض تقديمي في PowerPoint</vt:lpstr>
      <vt:lpstr>عرض تقديمي في PowerPoint</vt:lpstr>
      <vt:lpstr>  Baseline Budget </vt:lpstr>
      <vt:lpstr>عرض تقديمي في PowerPoint</vt:lpstr>
      <vt:lpstr>Risks </vt:lpstr>
      <vt:lpstr> Negative risks:-</vt:lpstr>
      <vt:lpstr>Positive risk:-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control system  </dc:title>
  <dc:creator>ahmed elsayed</dc:creator>
  <cp:lastModifiedBy>ahmed elsayed</cp:lastModifiedBy>
  <cp:revision>4</cp:revision>
  <dcterms:created xsi:type="dcterms:W3CDTF">2022-01-02T14:13:50Z</dcterms:created>
  <dcterms:modified xsi:type="dcterms:W3CDTF">2022-01-02T19:26:33Z</dcterms:modified>
</cp:coreProperties>
</file>