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9"/>
  </p:notesMasterIdLst>
  <p:sldIdLst>
    <p:sldId id="256" r:id="rId2"/>
    <p:sldId id="257" r:id="rId3"/>
    <p:sldId id="300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3" r:id="rId31"/>
    <p:sldId id="286" r:id="rId32"/>
    <p:sldId id="294" r:id="rId33"/>
    <p:sldId id="288" r:id="rId34"/>
    <p:sldId id="289" r:id="rId35"/>
    <p:sldId id="290" r:id="rId36"/>
    <p:sldId id="291" r:id="rId37"/>
    <p:sldId id="292" r:id="rId38"/>
    <p:sldId id="295" r:id="rId39"/>
    <p:sldId id="296" r:id="rId40"/>
    <p:sldId id="297" r:id="rId41"/>
    <p:sldId id="298" r:id="rId42"/>
    <p:sldId id="299" r:id="rId43"/>
    <p:sldId id="301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3" r:id="rId54"/>
    <p:sldId id="315" r:id="rId55"/>
    <p:sldId id="318" r:id="rId56"/>
    <p:sldId id="317" r:id="rId57"/>
    <p:sldId id="316" r:id="rId58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B6799-C4D1-5FAD-A446-B718A6A64715}" v="408" dt="2024-12-19T17:52:58.165"/>
    <p1510:client id="{78D198F5-34E4-0D45-8A05-CFBF5405DCEB}" v="525" dt="2024-12-19T18:18:54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9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66635-32FE-4C90-A09A-24C22F98F4C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A71F0E-5A08-408D-9A5A-B5FE498FF2BF}">
      <dgm:prSet phldrT="[Text]" custT="1"/>
      <dgm:spPr/>
      <dgm:t>
        <a:bodyPr/>
        <a:lstStyle/>
        <a:p>
          <a:r>
            <a:rPr lang="en-US" sz="2800" dirty="0"/>
            <a:t>objectives</a:t>
          </a:r>
        </a:p>
      </dgm:t>
    </dgm:pt>
    <dgm:pt modelId="{A614CEC5-040B-4527-AC9E-14072D1B299C}" type="parTrans" cxnId="{C7E8CBF5-0142-465B-AB0A-2832E8AB0AC4}">
      <dgm:prSet/>
      <dgm:spPr/>
      <dgm:t>
        <a:bodyPr/>
        <a:lstStyle/>
        <a:p>
          <a:endParaRPr lang="en-US"/>
        </a:p>
      </dgm:t>
    </dgm:pt>
    <dgm:pt modelId="{A41CD2BB-A172-4A97-A60A-F152082908FE}" type="sibTrans" cxnId="{C7E8CBF5-0142-465B-AB0A-2832E8AB0AC4}">
      <dgm:prSet/>
      <dgm:spPr/>
      <dgm:t>
        <a:bodyPr/>
        <a:lstStyle/>
        <a:p>
          <a:endParaRPr lang="en-US"/>
        </a:p>
      </dgm:t>
    </dgm:pt>
    <dgm:pt modelId="{58C60A45-1392-4991-AF48-7A8DF5F73673}">
      <dgm:prSet phldrT="[Text]" custT="1"/>
      <dgm:spPr/>
      <dgm:t>
        <a:bodyPr/>
        <a:lstStyle/>
        <a:p>
          <a:r>
            <a:rPr lang="en-GB" sz="2400" b="0" i="0" dirty="0"/>
            <a:t>Facilitate Academic Support</a:t>
          </a:r>
          <a:endParaRPr lang="en-US" sz="2400" dirty="0"/>
        </a:p>
      </dgm:t>
    </dgm:pt>
    <dgm:pt modelId="{870B034D-6068-4342-A6D9-24EC0346C968}" type="parTrans" cxnId="{E9907BB9-5069-4682-A54C-12DCAF2F6C77}">
      <dgm:prSet/>
      <dgm:spPr/>
      <dgm:t>
        <a:bodyPr/>
        <a:lstStyle/>
        <a:p>
          <a:endParaRPr lang="en-US"/>
        </a:p>
      </dgm:t>
    </dgm:pt>
    <dgm:pt modelId="{2D969227-5F2C-4BBC-8DAE-F11E56AAFA96}" type="sibTrans" cxnId="{E9907BB9-5069-4682-A54C-12DCAF2F6C77}">
      <dgm:prSet/>
      <dgm:spPr/>
      <dgm:t>
        <a:bodyPr/>
        <a:lstStyle/>
        <a:p>
          <a:endParaRPr lang="en-US"/>
        </a:p>
      </dgm:t>
    </dgm:pt>
    <dgm:pt modelId="{AF5C52CD-78EA-4AAB-B569-0BED85F215F8}">
      <dgm:prSet phldrT="[Text]" custT="1"/>
      <dgm:spPr/>
      <dgm:t>
        <a:bodyPr/>
        <a:lstStyle/>
        <a:p>
          <a:r>
            <a:rPr lang="en-GB" sz="2400" b="0" i="0" dirty="0"/>
            <a:t>Create a User-Friendly System </a:t>
          </a:r>
          <a:endParaRPr lang="en-US" sz="2400" dirty="0"/>
        </a:p>
      </dgm:t>
    </dgm:pt>
    <dgm:pt modelId="{25116654-5C72-48A0-89C0-3E14EDB0082F}" type="parTrans" cxnId="{A8DCCB99-108D-4041-8119-7AC04C2B1DB1}">
      <dgm:prSet/>
      <dgm:spPr/>
      <dgm:t>
        <a:bodyPr/>
        <a:lstStyle/>
        <a:p>
          <a:endParaRPr lang="en-US"/>
        </a:p>
      </dgm:t>
    </dgm:pt>
    <dgm:pt modelId="{599465E4-55BA-4C2E-BA73-46FF1C23DA7B}" type="sibTrans" cxnId="{A8DCCB99-108D-4041-8119-7AC04C2B1DB1}">
      <dgm:prSet/>
      <dgm:spPr/>
      <dgm:t>
        <a:bodyPr/>
        <a:lstStyle/>
        <a:p>
          <a:endParaRPr lang="en-US"/>
        </a:p>
      </dgm:t>
    </dgm:pt>
    <dgm:pt modelId="{80A44326-89C4-48A0-9787-3609692BE167}">
      <dgm:prSet phldrT="[Text]" custT="1"/>
      <dgm:spPr/>
      <dgm:t>
        <a:bodyPr/>
        <a:lstStyle/>
        <a:p>
          <a:r>
            <a:rPr lang="en-GB" sz="2400" b="0" i="0" dirty="0"/>
            <a:t>Ensure Faculty Supervision</a:t>
          </a:r>
          <a:endParaRPr lang="en-US" sz="2400" dirty="0"/>
        </a:p>
      </dgm:t>
    </dgm:pt>
    <dgm:pt modelId="{71EA7036-F8DD-4607-945A-904AC870C947}" type="parTrans" cxnId="{35E62612-F3C6-4F07-B1C7-CFC319E7D0AB}">
      <dgm:prSet/>
      <dgm:spPr/>
      <dgm:t>
        <a:bodyPr/>
        <a:lstStyle/>
        <a:p>
          <a:endParaRPr lang="en-US"/>
        </a:p>
      </dgm:t>
    </dgm:pt>
    <dgm:pt modelId="{D8468D11-F293-4B8F-9F00-CD96945F92F6}" type="sibTrans" cxnId="{35E62612-F3C6-4F07-B1C7-CFC319E7D0AB}">
      <dgm:prSet/>
      <dgm:spPr/>
      <dgm:t>
        <a:bodyPr/>
        <a:lstStyle/>
        <a:p>
          <a:endParaRPr lang="en-US"/>
        </a:p>
      </dgm:t>
    </dgm:pt>
    <dgm:pt modelId="{F615066A-CCEB-49FE-8D91-2F5725B5115F}">
      <dgm:prSet phldrT="[Text]" custT="1"/>
      <dgm:spPr/>
      <dgm:t>
        <a:bodyPr/>
        <a:lstStyle/>
        <a:p>
          <a:r>
            <a:rPr lang="en-GB" sz="2400" b="0" i="0" dirty="0"/>
            <a:t>Encourage Senior Mentorship</a:t>
          </a:r>
          <a:endParaRPr lang="en-US" sz="2400" dirty="0"/>
        </a:p>
      </dgm:t>
    </dgm:pt>
    <dgm:pt modelId="{03801DAB-54DE-449B-9CFD-38787870FEA1}" type="parTrans" cxnId="{9A1ECC91-2A92-48B3-892E-3DE8ADA8D1CE}">
      <dgm:prSet/>
      <dgm:spPr/>
      <dgm:t>
        <a:bodyPr/>
        <a:lstStyle/>
        <a:p>
          <a:endParaRPr lang="en-US"/>
        </a:p>
      </dgm:t>
    </dgm:pt>
    <dgm:pt modelId="{346BC1E6-6680-43D3-889C-2E0CCC3A8076}" type="sibTrans" cxnId="{9A1ECC91-2A92-48B3-892E-3DE8ADA8D1CE}">
      <dgm:prSet/>
      <dgm:spPr/>
      <dgm:t>
        <a:bodyPr/>
        <a:lstStyle/>
        <a:p>
          <a:endParaRPr lang="en-US"/>
        </a:p>
      </dgm:t>
    </dgm:pt>
    <dgm:pt modelId="{96C76FA0-CD26-4729-B5DC-2AD04F6B8F5C}" type="pres">
      <dgm:prSet presAssocID="{0C466635-32FE-4C90-A09A-24C22F98F4C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0D7751B-C042-4F3C-A452-21951B9475A9}" type="pres">
      <dgm:prSet presAssocID="{99A71F0E-5A08-408D-9A5A-B5FE498FF2BF}" presName="root1" presStyleCnt="0"/>
      <dgm:spPr/>
    </dgm:pt>
    <dgm:pt modelId="{B9E425F4-6E69-45F8-8D18-27C0A9955D91}" type="pres">
      <dgm:prSet presAssocID="{99A71F0E-5A08-408D-9A5A-B5FE498FF2BF}" presName="LevelOneTextNode" presStyleLbl="node0" presStyleIdx="0" presStyleCnt="1">
        <dgm:presLayoutVars>
          <dgm:chPref val="3"/>
        </dgm:presLayoutVars>
      </dgm:prSet>
      <dgm:spPr/>
    </dgm:pt>
    <dgm:pt modelId="{24D2311D-3F6D-4611-BF33-4BAC1B58D1DD}" type="pres">
      <dgm:prSet presAssocID="{99A71F0E-5A08-408D-9A5A-B5FE498FF2BF}" presName="level2hierChild" presStyleCnt="0"/>
      <dgm:spPr/>
    </dgm:pt>
    <dgm:pt modelId="{5937EF69-5912-4D27-A422-0618BC77CE4B}" type="pres">
      <dgm:prSet presAssocID="{870B034D-6068-4342-A6D9-24EC0346C968}" presName="conn2-1" presStyleLbl="parChTrans1D2" presStyleIdx="0" presStyleCnt="4"/>
      <dgm:spPr/>
    </dgm:pt>
    <dgm:pt modelId="{96ECEA2B-D066-4C02-976D-15B15D3BA73D}" type="pres">
      <dgm:prSet presAssocID="{870B034D-6068-4342-A6D9-24EC0346C968}" presName="connTx" presStyleLbl="parChTrans1D2" presStyleIdx="0" presStyleCnt="4"/>
      <dgm:spPr/>
    </dgm:pt>
    <dgm:pt modelId="{E2243065-75C9-4DDE-BC54-CDF89DA6FDC1}" type="pres">
      <dgm:prSet presAssocID="{58C60A45-1392-4991-AF48-7A8DF5F73673}" presName="root2" presStyleCnt="0"/>
      <dgm:spPr/>
    </dgm:pt>
    <dgm:pt modelId="{56C1C55A-E943-4442-8648-C20B4501C30A}" type="pres">
      <dgm:prSet presAssocID="{58C60A45-1392-4991-AF48-7A8DF5F73673}" presName="LevelTwoTextNode" presStyleLbl="node2" presStyleIdx="0" presStyleCnt="4">
        <dgm:presLayoutVars>
          <dgm:chPref val="3"/>
        </dgm:presLayoutVars>
      </dgm:prSet>
      <dgm:spPr/>
    </dgm:pt>
    <dgm:pt modelId="{3A19564F-810D-4C8C-859B-FAB5B983D306}" type="pres">
      <dgm:prSet presAssocID="{58C60A45-1392-4991-AF48-7A8DF5F73673}" presName="level3hierChild" presStyleCnt="0"/>
      <dgm:spPr/>
    </dgm:pt>
    <dgm:pt modelId="{4C92AB09-1B4D-4A68-8246-CC9534A44110}" type="pres">
      <dgm:prSet presAssocID="{25116654-5C72-48A0-89C0-3E14EDB0082F}" presName="conn2-1" presStyleLbl="parChTrans1D2" presStyleIdx="1" presStyleCnt="4"/>
      <dgm:spPr/>
    </dgm:pt>
    <dgm:pt modelId="{E1BACD7B-18E3-44E9-A65A-2194A65FE877}" type="pres">
      <dgm:prSet presAssocID="{25116654-5C72-48A0-89C0-3E14EDB0082F}" presName="connTx" presStyleLbl="parChTrans1D2" presStyleIdx="1" presStyleCnt="4"/>
      <dgm:spPr/>
    </dgm:pt>
    <dgm:pt modelId="{FF54FF75-FA87-4AC7-A093-B167108E6F12}" type="pres">
      <dgm:prSet presAssocID="{AF5C52CD-78EA-4AAB-B569-0BED85F215F8}" presName="root2" presStyleCnt="0"/>
      <dgm:spPr/>
    </dgm:pt>
    <dgm:pt modelId="{685E872E-E43F-4900-BF63-AFBF3385F6E6}" type="pres">
      <dgm:prSet presAssocID="{AF5C52CD-78EA-4AAB-B569-0BED85F215F8}" presName="LevelTwoTextNode" presStyleLbl="node2" presStyleIdx="1" presStyleCnt="4">
        <dgm:presLayoutVars>
          <dgm:chPref val="3"/>
        </dgm:presLayoutVars>
      </dgm:prSet>
      <dgm:spPr/>
    </dgm:pt>
    <dgm:pt modelId="{E98529DA-FFEC-48FE-A7EA-60E1AA5F1B7D}" type="pres">
      <dgm:prSet presAssocID="{AF5C52CD-78EA-4AAB-B569-0BED85F215F8}" presName="level3hierChild" presStyleCnt="0"/>
      <dgm:spPr/>
    </dgm:pt>
    <dgm:pt modelId="{D1A1F455-2831-4347-8288-A20A27592834}" type="pres">
      <dgm:prSet presAssocID="{71EA7036-F8DD-4607-945A-904AC870C947}" presName="conn2-1" presStyleLbl="parChTrans1D2" presStyleIdx="2" presStyleCnt="4"/>
      <dgm:spPr/>
    </dgm:pt>
    <dgm:pt modelId="{3487237E-2F95-4C26-A34F-90A660DDE620}" type="pres">
      <dgm:prSet presAssocID="{71EA7036-F8DD-4607-945A-904AC870C947}" presName="connTx" presStyleLbl="parChTrans1D2" presStyleIdx="2" presStyleCnt="4"/>
      <dgm:spPr/>
    </dgm:pt>
    <dgm:pt modelId="{D9074C99-E436-4997-B9D8-18024A32CE13}" type="pres">
      <dgm:prSet presAssocID="{80A44326-89C4-48A0-9787-3609692BE167}" presName="root2" presStyleCnt="0"/>
      <dgm:spPr/>
    </dgm:pt>
    <dgm:pt modelId="{93086AF0-2BA5-42C3-B54E-D741B49582F3}" type="pres">
      <dgm:prSet presAssocID="{80A44326-89C4-48A0-9787-3609692BE167}" presName="LevelTwoTextNode" presStyleLbl="node2" presStyleIdx="2" presStyleCnt="4">
        <dgm:presLayoutVars>
          <dgm:chPref val="3"/>
        </dgm:presLayoutVars>
      </dgm:prSet>
      <dgm:spPr/>
    </dgm:pt>
    <dgm:pt modelId="{CBE8B18D-023C-45B9-82E6-9366763EC806}" type="pres">
      <dgm:prSet presAssocID="{80A44326-89C4-48A0-9787-3609692BE167}" presName="level3hierChild" presStyleCnt="0"/>
      <dgm:spPr/>
    </dgm:pt>
    <dgm:pt modelId="{F9F4A632-B88C-427E-A330-26B0660F6D4B}" type="pres">
      <dgm:prSet presAssocID="{03801DAB-54DE-449B-9CFD-38787870FEA1}" presName="conn2-1" presStyleLbl="parChTrans1D2" presStyleIdx="3" presStyleCnt="4"/>
      <dgm:spPr/>
    </dgm:pt>
    <dgm:pt modelId="{5EC7C5D2-F476-40E7-803E-A57B73CA6F77}" type="pres">
      <dgm:prSet presAssocID="{03801DAB-54DE-449B-9CFD-38787870FEA1}" presName="connTx" presStyleLbl="parChTrans1D2" presStyleIdx="3" presStyleCnt="4"/>
      <dgm:spPr/>
    </dgm:pt>
    <dgm:pt modelId="{2CA0200E-1A01-4947-ADBC-416C06612FCC}" type="pres">
      <dgm:prSet presAssocID="{F615066A-CCEB-49FE-8D91-2F5725B5115F}" presName="root2" presStyleCnt="0"/>
      <dgm:spPr/>
    </dgm:pt>
    <dgm:pt modelId="{781D6D9D-E17A-4EDD-B9B3-3D716BFB2FBA}" type="pres">
      <dgm:prSet presAssocID="{F615066A-CCEB-49FE-8D91-2F5725B5115F}" presName="LevelTwoTextNode" presStyleLbl="node2" presStyleIdx="3" presStyleCnt="4">
        <dgm:presLayoutVars>
          <dgm:chPref val="3"/>
        </dgm:presLayoutVars>
      </dgm:prSet>
      <dgm:spPr/>
    </dgm:pt>
    <dgm:pt modelId="{609D0B90-168F-4032-A4CB-66B6EC1CE2BF}" type="pres">
      <dgm:prSet presAssocID="{F615066A-CCEB-49FE-8D91-2F5725B5115F}" presName="level3hierChild" presStyleCnt="0"/>
      <dgm:spPr/>
    </dgm:pt>
  </dgm:ptLst>
  <dgm:cxnLst>
    <dgm:cxn modelId="{A8BDC501-F857-45F9-86D9-698E1E3D27E2}" type="presOf" srcId="{03801DAB-54DE-449B-9CFD-38787870FEA1}" destId="{5EC7C5D2-F476-40E7-803E-A57B73CA6F77}" srcOrd="1" destOrd="0" presId="urn:microsoft.com/office/officeart/2005/8/layout/hierarchy2"/>
    <dgm:cxn modelId="{35E62612-F3C6-4F07-B1C7-CFC319E7D0AB}" srcId="{99A71F0E-5A08-408D-9A5A-B5FE498FF2BF}" destId="{80A44326-89C4-48A0-9787-3609692BE167}" srcOrd="2" destOrd="0" parTransId="{71EA7036-F8DD-4607-945A-904AC870C947}" sibTransId="{D8468D11-F293-4B8F-9F00-CD96945F92F6}"/>
    <dgm:cxn modelId="{0B2D1D2B-C350-4AF5-BA67-FAD301ADA246}" type="presOf" srcId="{71EA7036-F8DD-4607-945A-904AC870C947}" destId="{D1A1F455-2831-4347-8288-A20A27592834}" srcOrd="0" destOrd="0" presId="urn:microsoft.com/office/officeart/2005/8/layout/hierarchy2"/>
    <dgm:cxn modelId="{6D52BC36-0A62-4B91-9601-33A4F68A837D}" type="presOf" srcId="{03801DAB-54DE-449B-9CFD-38787870FEA1}" destId="{F9F4A632-B88C-427E-A330-26B0660F6D4B}" srcOrd="0" destOrd="0" presId="urn:microsoft.com/office/officeart/2005/8/layout/hierarchy2"/>
    <dgm:cxn modelId="{EB188A4B-E0C9-41C4-BF4C-0B056BC62314}" type="presOf" srcId="{870B034D-6068-4342-A6D9-24EC0346C968}" destId="{96ECEA2B-D066-4C02-976D-15B15D3BA73D}" srcOrd="1" destOrd="0" presId="urn:microsoft.com/office/officeart/2005/8/layout/hierarchy2"/>
    <dgm:cxn modelId="{8EC5EF51-CF15-418F-9311-A49DDBC8D1AD}" type="presOf" srcId="{25116654-5C72-48A0-89C0-3E14EDB0082F}" destId="{E1BACD7B-18E3-44E9-A65A-2194A65FE877}" srcOrd="1" destOrd="0" presId="urn:microsoft.com/office/officeart/2005/8/layout/hierarchy2"/>
    <dgm:cxn modelId="{90CB5478-7240-43B4-A5FD-628D7EF6BE11}" type="presOf" srcId="{71EA7036-F8DD-4607-945A-904AC870C947}" destId="{3487237E-2F95-4C26-A34F-90A660DDE620}" srcOrd="1" destOrd="0" presId="urn:microsoft.com/office/officeart/2005/8/layout/hierarchy2"/>
    <dgm:cxn modelId="{9A1ECC91-2A92-48B3-892E-3DE8ADA8D1CE}" srcId="{99A71F0E-5A08-408D-9A5A-B5FE498FF2BF}" destId="{F615066A-CCEB-49FE-8D91-2F5725B5115F}" srcOrd="3" destOrd="0" parTransId="{03801DAB-54DE-449B-9CFD-38787870FEA1}" sibTransId="{346BC1E6-6680-43D3-889C-2E0CCC3A8076}"/>
    <dgm:cxn modelId="{544E0492-14E8-417F-87ED-CF45BFC7A8E7}" type="presOf" srcId="{25116654-5C72-48A0-89C0-3E14EDB0082F}" destId="{4C92AB09-1B4D-4A68-8246-CC9534A44110}" srcOrd="0" destOrd="0" presId="urn:microsoft.com/office/officeart/2005/8/layout/hierarchy2"/>
    <dgm:cxn modelId="{82D6BE96-99A2-4EB9-AC57-7A83C780536B}" type="presOf" srcId="{AF5C52CD-78EA-4AAB-B569-0BED85F215F8}" destId="{685E872E-E43F-4900-BF63-AFBF3385F6E6}" srcOrd="0" destOrd="0" presId="urn:microsoft.com/office/officeart/2005/8/layout/hierarchy2"/>
    <dgm:cxn modelId="{A8DCCB99-108D-4041-8119-7AC04C2B1DB1}" srcId="{99A71F0E-5A08-408D-9A5A-B5FE498FF2BF}" destId="{AF5C52CD-78EA-4AAB-B569-0BED85F215F8}" srcOrd="1" destOrd="0" parTransId="{25116654-5C72-48A0-89C0-3E14EDB0082F}" sibTransId="{599465E4-55BA-4C2E-BA73-46FF1C23DA7B}"/>
    <dgm:cxn modelId="{2E84BDA7-A073-41BB-9E8F-EFDC9D94682A}" type="presOf" srcId="{99A71F0E-5A08-408D-9A5A-B5FE498FF2BF}" destId="{B9E425F4-6E69-45F8-8D18-27C0A9955D91}" srcOrd="0" destOrd="0" presId="urn:microsoft.com/office/officeart/2005/8/layout/hierarchy2"/>
    <dgm:cxn modelId="{9907F9B1-C864-4516-8BDA-F31D4CA3C246}" type="presOf" srcId="{870B034D-6068-4342-A6D9-24EC0346C968}" destId="{5937EF69-5912-4D27-A422-0618BC77CE4B}" srcOrd="0" destOrd="0" presId="urn:microsoft.com/office/officeart/2005/8/layout/hierarchy2"/>
    <dgm:cxn modelId="{E9907BB9-5069-4682-A54C-12DCAF2F6C77}" srcId="{99A71F0E-5A08-408D-9A5A-B5FE498FF2BF}" destId="{58C60A45-1392-4991-AF48-7A8DF5F73673}" srcOrd="0" destOrd="0" parTransId="{870B034D-6068-4342-A6D9-24EC0346C968}" sibTransId="{2D969227-5F2C-4BBC-8DAE-F11E56AAFA96}"/>
    <dgm:cxn modelId="{D72C31BF-1D82-4FAD-B882-16A060EC608B}" type="presOf" srcId="{58C60A45-1392-4991-AF48-7A8DF5F73673}" destId="{56C1C55A-E943-4442-8648-C20B4501C30A}" srcOrd="0" destOrd="0" presId="urn:microsoft.com/office/officeart/2005/8/layout/hierarchy2"/>
    <dgm:cxn modelId="{BF4159C7-12E0-43B4-A92B-A8E5FADA7870}" type="presOf" srcId="{0C466635-32FE-4C90-A09A-24C22F98F4C4}" destId="{96C76FA0-CD26-4729-B5DC-2AD04F6B8F5C}" srcOrd="0" destOrd="0" presId="urn:microsoft.com/office/officeart/2005/8/layout/hierarchy2"/>
    <dgm:cxn modelId="{DBC9FCCB-F191-4E3F-98B5-8BA3BC3B4C0C}" type="presOf" srcId="{F615066A-CCEB-49FE-8D91-2F5725B5115F}" destId="{781D6D9D-E17A-4EDD-B9B3-3D716BFB2FBA}" srcOrd="0" destOrd="0" presId="urn:microsoft.com/office/officeart/2005/8/layout/hierarchy2"/>
    <dgm:cxn modelId="{9ABBE6E2-58D8-40EE-B4B6-2C4A38740A32}" type="presOf" srcId="{80A44326-89C4-48A0-9787-3609692BE167}" destId="{93086AF0-2BA5-42C3-B54E-D741B49582F3}" srcOrd="0" destOrd="0" presId="urn:microsoft.com/office/officeart/2005/8/layout/hierarchy2"/>
    <dgm:cxn modelId="{C7E8CBF5-0142-465B-AB0A-2832E8AB0AC4}" srcId="{0C466635-32FE-4C90-A09A-24C22F98F4C4}" destId="{99A71F0E-5A08-408D-9A5A-B5FE498FF2BF}" srcOrd="0" destOrd="0" parTransId="{A614CEC5-040B-4527-AC9E-14072D1B299C}" sibTransId="{A41CD2BB-A172-4A97-A60A-F152082908FE}"/>
    <dgm:cxn modelId="{A5F43440-8528-423A-A9A8-0832B4E8C9E2}" type="presParOf" srcId="{96C76FA0-CD26-4729-B5DC-2AD04F6B8F5C}" destId="{00D7751B-C042-4F3C-A452-21951B9475A9}" srcOrd="0" destOrd="0" presId="urn:microsoft.com/office/officeart/2005/8/layout/hierarchy2"/>
    <dgm:cxn modelId="{BFF01CA1-7C07-44F8-AB5C-15EDF8378B16}" type="presParOf" srcId="{00D7751B-C042-4F3C-A452-21951B9475A9}" destId="{B9E425F4-6E69-45F8-8D18-27C0A9955D91}" srcOrd="0" destOrd="0" presId="urn:microsoft.com/office/officeart/2005/8/layout/hierarchy2"/>
    <dgm:cxn modelId="{391C33D0-28C1-48AB-9EDE-6BEBD782259B}" type="presParOf" srcId="{00D7751B-C042-4F3C-A452-21951B9475A9}" destId="{24D2311D-3F6D-4611-BF33-4BAC1B58D1DD}" srcOrd="1" destOrd="0" presId="urn:microsoft.com/office/officeart/2005/8/layout/hierarchy2"/>
    <dgm:cxn modelId="{C2A4970F-6303-4595-826A-15BBF1675912}" type="presParOf" srcId="{24D2311D-3F6D-4611-BF33-4BAC1B58D1DD}" destId="{5937EF69-5912-4D27-A422-0618BC77CE4B}" srcOrd="0" destOrd="0" presId="urn:microsoft.com/office/officeart/2005/8/layout/hierarchy2"/>
    <dgm:cxn modelId="{ACBE4C9D-D446-42A6-9F71-F74B798D3588}" type="presParOf" srcId="{5937EF69-5912-4D27-A422-0618BC77CE4B}" destId="{96ECEA2B-D066-4C02-976D-15B15D3BA73D}" srcOrd="0" destOrd="0" presId="urn:microsoft.com/office/officeart/2005/8/layout/hierarchy2"/>
    <dgm:cxn modelId="{F5610EA6-0654-4F24-AD74-5CF408CF4B45}" type="presParOf" srcId="{24D2311D-3F6D-4611-BF33-4BAC1B58D1DD}" destId="{E2243065-75C9-4DDE-BC54-CDF89DA6FDC1}" srcOrd="1" destOrd="0" presId="urn:microsoft.com/office/officeart/2005/8/layout/hierarchy2"/>
    <dgm:cxn modelId="{2B5E7BCA-3694-4071-ADAD-3D4FA6B09019}" type="presParOf" srcId="{E2243065-75C9-4DDE-BC54-CDF89DA6FDC1}" destId="{56C1C55A-E943-4442-8648-C20B4501C30A}" srcOrd="0" destOrd="0" presId="urn:microsoft.com/office/officeart/2005/8/layout/hierarchy2"/>
    <dgm:cxn modelId="{86DAF470-1165-4824-9343-37C478C764DF}" type="presParOf" srcId="{E2243065-75C9-4DDE-BC54-CDF89DA6FDC1}" destId="{3A19564F-810D-4C8C-859B-FAB5B983D306}" srcOrd="1" destOrd="0" presId="urn:microsoft.com/office/officeart/2005/8/layout/hierarchy2"/>
    <dgm:cxn modelId="{A58958B2-1ECC-4EA1-BC1D-95385D61596D}" type="presParOf" srcId="{24D2311D-3F6D-4611-BF33-4BAC1B58D1DD}" destId="{4C92AB09-1B4D-4A68-8246-CC9534A44110}" srcOrd="2" destOrd="0" presId="urn:microsoft.com/office/officeart/2005/8/layout/hierarchy2"/>
    <dgm:cxn modelId="{6F28B852-6222-412B-88C0-F33A0C9511EF}" type="presParOf" srcId="{4C92AB09-1B4D-4A68-8246-CC9534A44110}" destId="{E1BACD7B-18E3-44E9-A65A-2194A65FE877}" srcOrd="0" destOrd="0" presId="urn:microsoft.com/office/officeart/2005/8/layout/hierarchy2"/>
    <dgm:cxn modelId="{3CCD8ABB-67F9-403B-8C75-62B491AA266C}" type="presParOf" srcId="{24D2311D-3F6D-4611-BF33-4BAC1B58D1DD}" destId="{FF54FF75-FA87-4AC7-A093-B167108E6F12}" srcOrd="3" destOrd="0" presId="urn:microsoft.com/office/officeart/2005/8/layout/hierarchy2"/>
    <dgm:cxn modelId="{E7C8F5D4-012C-43EC-8DC7-C8901BA40D30}" type="presParOf" srcId="{FF54FF75-FA87-4AC7-A093-B167108E6F12}" destId="{685E872E-E43F-4900-BF63-AFBF3385F6E6}" srcOrd="0" destOrd="0" presId="urn:microsoft.com/office/officeart/2005/8/layout/hierarchy2"/>
    <dgm:cxn modelId="{43C218AC-1044-4D2E-9F17-7504667F0848}" type="presParOf" srcId="{FF54FF75-FA87-4AC7-A093-B167108E6F12}" destId="{E98529DA-FFEC-48FE-A7EA-60E1AA5F1B7D}" srcOrd="1" destOrd="0" presId="urn:microsoft.com/office/officeart/2005/8/layout/hierarchy2"/>
    <dgm:cxn modelId="{4316F609-FB94-4ED3-BE5A-D2EB40CF41DB}" type="presParOf" srcId="{24D2311D-3F6D-4611-BF33-4BAC1B58D1DD}" destId="{D1A1F455-2831-4347-8288-A20A27592834}" srcOrd="4" destOrd="0" presId="urn:microsoft.com/office/officeart/2005/8/layout/hierarchy2"/>
    <dgm:cxn modelId="{B9FAC997-AAFD-44D5-963B-AD7D5C6DAF42}" type="presParOf" srcId="{D1A1F455-2831-4347-8288-A20A27592834}" destId="{3487237E-2F95-4C26-A34F-90A660DDE620}" srcOrd="0" destOrd="0" presId="urn:microsoft.com/office/officeart/2005/8/layout/hierarchy2"/>
    <dgm:cxn modelId="{9F843D07-F90E-4BF5-B871-7CC896A24DB9}" type="presParOf" srcId="{24D2311D-3F6D-4611-BF33-4BAC1B58D1DD}" destId="{D9074C99-E436-4997-B9D8-18024A32CE13}" srcOrd="5" destOrd="0" presId="urn:microsoft.com/office/officeart/2005/8/layout/hierarchy2"/>
    <dgm:cxn modelId="{5DE0DAC3-37AD-4713-8097-54DD38A3039A}" type="presParOf" srcId="{D9074C99-E436-4997-B9D8-18024A32CE13}" destId="{93086AF0-2BA5-42C3-B54E-D741B49582F3}" srcOrd="0" destOrd="0" presId="urn:microsoft.com/office/officeart/2005/8/layout/hierarchy2"/>
    <dgm:cxn modelId="{ABCFBEDE-00B0-41CE-A18A-64F661779900}" type="presParOf" srcId="{D9074C99-E436-4997-B9D8-18024A32CE13}" destId="{CBE8B18D-023C-45B9-82E6-9366763EC806}" srcOrd="1" destOrd="0" presId="urn:microsoft.com/office/officeart/2005/8/layout/hierarchy2"/>
    <dgm:cxn modelId="{7BF7C317-7205-4283-9285-20A2C6FBB2C8}" type="presParOf" srcId="{24D2311D-3F6D-4611-BF33-4BAC1B58D1DD}" destId="{F9F4A632-B88C-427E-A330-26B0660F6D4B}" srcOrd="6" destOrd="0" presId="urn:microsoft.com/office/officeart/2005/8/layout/hierarchy2"/>
    <dgm:cxn modelId="{82E94B3A-52A6-40F0-AAF4-A203E88F7F39}" type="presParOf" srcId="{F9F4A632-B88C-427E-A330-26B0660F6D4B}" destId="{5EC7C5D2-F476-40E7-803E-A57B73CA6F77}" srcOrd="0" destOrd="0" presId="urn:microsoft.com/office/officeart/2005/8/layout/hierarchy2"/>
    <dgm:cxn modelId="{B7649AA9-BDEA-4417-8353-63A2EF895159}" type="presParOf" srcId="{24D2311D-3F6D-4611-BF33-4BAC1B58D1DD}" destId="{2CA0200E-1A01-4947-ADBC-416C06612FCC}" srcOrd="7" destOrd="0" presId="urn:microsoft.com/office/officeart/2005/8/layout/hierarchy2"/>
    <dgm:cxn modelId="{921DF66A-00CA-450C-8F3B-9AADD8DF5A13}" type="presParOf" srcId="{2CA0200E-1A01-4947-ADBC-416C06612FCC}" destId="{781D6D9D-E17A-4EDD-B9B3-3D716BFB2FBA}" srcOrd="0" destOrd="0" presId="urn:microsoft.com/office/officeart/2005/8/layout/hierarchy2"/>
    <dgm:cxn modelId="{A6996BED-5EE3-42D2-81BD-426C80B5756B}" type="presParOf" srcId="{2CA0200E-1A01-4947-ADBC-416C06612FCC}" destId="{609D0B90-168F-4032-A4CB-66B6EC1CE2B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D50EA62-2BFD-4AF2-9664-5B67C17EC333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EAE16-2240-4799-9324-6A5851E9813A}">
      <dgm:prSet/>
      <dgm:spPr/>
      <dgm:t>
        <a:bodyPr/>
        <a:lstStyle/>
        <a:p>
          <a:r>
            <a:rPr lang="en-US" b="1" i="0" baseline="0" dirty="0"/>
            <a:t>NF-07 : </a:t>
          </a:r>
          <a:r>
            <a:rPr lang="en-US" b="0" i="0" baseline="0" dirty="0"/>
            <a:t>Integrate smoothly with existing university systems.</a:t>
          </a:r>
          <a:endParaRPr lang="en-US" dirty="0"/>
        </a:p>
      </dgm:t>
    </dgm:pt>
    <dgm:pt modelId="{F8097490-F135-4C9E-A32E-F87A009F8195}" type="parTrans" cxnId="{13307274-546E-4C77-BD15-DD180D008534}">
      <dgm:prSet/>
      <dgm:spPr/>
      <dgm:t>
        <a:bodyPr/>
        <a:lstStyle/>
        <a:p>
          <a:endParaRPr lang="en-US"/>
        </a:p>
      </dgm:t>
    </dgm:pt>
    <dgm:pt modelId="{ACE88546-ACE8-4B0A-8A9C-ABE52630307C}" type="sibTrans" cxnId="{13307274-546E-4C77-BD15-DD180D008534}">
      <dgm:prSet/>
      <dgm:spPr/>
      <dgm:t>
        <a:bodyPr/>
        <a:lstStyle/>
        <a:p>
          <a:endParaRPr lang="en-US"/>
        </a:p>
      </dgm:t>
    </dgm:pt>
    <dgm:pt modelId="{BE28EB93-518C-412E-8374-47BEB1D2B01F}">
      <dgm:prSet/>
      <dgm:spPr/>
      <dgm:t>
        <a:bodyPr/>
        <a:lstStyle/>
        <a:p>
          <a:r>
            <a:rPr lang="en-US" b="1" i="0" baseline="0" dirty="0"/>
            <a:t>NF-12 : </a:t>
          </a:r>
          <a:r>
            <a:rPr lang="en-US" b="0" i="0" baseline="0" dirty="0"/>
            <a:t>Ensure system's user interface adheres to the latest UI trends. </a:t>
          </a:r>
          <a:endParaRPr lang="en-US" dirty="0"/>
        </a:p>
      </dgm:t>
    </dgm:pt>
    <dgm:pt modelId="{5D8C3E1A-8221-4817-B6D6-23184C6E2BC7}" type="parTrans" cxnId="{EB2AE20C-42BE-4BC3-BFB1-EBE8AD105E8A}">
      <dgm:prSet/>
      <dgm:spPr/>
      <dgm:t>
        <a:bodyPr/>
        <a:lstStyle/>
        <a:p>
          <a:endParaRPr lang="en-US"/>
        </a:p>
      </dgm:t>
    </dgm:pt>
    <dgm:pt modelId="{E029082B-287A-4B87-8FB1-04379C9824FB}" type="sibTrans" cxnId="{EB2AE20C-42BE-4BC3-BFB1-EBE8AD105E8A}">
      <dgm:prSet/>
      <dgm:spPr/>
      <dgm:t>
        <a:bodyPr/>
        <a:lstStyle/>
        <a:p>
          <a:endParaRPr lang="en-US"/>
        </a:p>
      </dgm:t>
    </dgm:pt>
    <dgm:pt modelId="{C11F704B-B90F-4815-A94C-F61410FABBF3}" type="pres">
      <dgm:prSet presAssocID="{4D50EA62-2BFD-4AF2-9664-5B67C17EC333}" presName="Name0" presStyleCnt="0">
        <dgm:presLayoutVars>
          <dgm:chMax/>
          <dgm:chPref/>
          <dgm:dir/>
        </dgm:presLayoutVars>
      </dgm:prSet>
      <dgm:spPr/>
    </dgm:pt>
    <dgm:pt modelId="{1CF398C4-EDE5-4C8E-89CA-AD096A36B33F}" type="pres">
      <dgm:prSet presAssocID="{0B7EAE16-2240-4799-9324-6A5851E9813A}" presName="parenttextcomposite" presStyleCnt="0"/>
      <dgm:spPr/>
    </dgm:pt>
    <dgm:pt modelId="{878BA7DD-BBCC-4805-B175-20560C18E1B8}" type="pres">
      <dgm:prSet presAssocID="{0B7EAE16-2240-4799-9324-6A5851E9813A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AC2AC0DF-AFB8-4313-BF98-9C2E5CA5D78B}" type="pres">
      <dgm:prSet presAssocID="{0B7EAE16-2240-4799-9324-6A5851E9813A}" presName="parallelogramComposite" presStyleCnt="0"/>
      <dgm:spPr/>
    </dgm:pt>
    <dgm:pt modelId="{F02E022D-1992-4F18-A168-1A564450DF03}" type="pres">
      <dgm:prSet presAssocID="{0B7EAE16-2240-4799-9324-6A5851E9813A}" presName="parallelogram1" presStyleLbl="alignNode1" presStyleIdx="0" presStyleCnt="14"/>
      <dgm:spPr/>
    </dgm:pt>
    <dgm:pt modelId="{70496A38-75D5-4244-BE26-BE8256670719}" type="pres">
      <dgm:prSet presAssocID="{0B7EAE16-2240-4799-9324-6A5851E9813A}" presName="parallelogram2" presStyleLbl="alignNode1" presStyleIdx="1" presStyleCnt="14"/>
      <dgm:spPr/>
    </dgm:pt>
    <dgm:pt modelId="{9A9099AB-BA7D-45EA-974B-A0C70D959D5B}" type="pres">
      <dgm:prSet presAssocID="{0B7EAE16-2240-4799-9324-6A5851E9813A}" presName="parallelogram3" presStyleLbl="alignNode1" presStyleIdx="2" presStyleCnt="14"/>
      <dgm:spPr/>
    </dgm:pt>
    <dgm:pt modelId="{2A1878E1-BC84-42C0-830F-E371AA477F2D}" type="pres">
      <dgm:prSet presAssocID="{0B7EAE16-2240-4799-9324-6A5851E9813A}" presName="parallelogram4" presStyleLbl="alignNode1" presStyleIdx="3" presStyleCnt="14"/>
      <dgm:spPr/>
    </dgm:pt>
    <dgm:pt modelId="{C85D86E7-FFCC-4E91-BADF-E6D67CDDEF23}" type="pres">
      <dgm:prSet presAssocID="{0B7EAE16-2240-4799-9324-6A5851E9813A}" presName="parallelogram5" presStyleLbl="alignNode1" presStyleIdx="4" presStyleCnt="14"/>
      <dgm:spPr/>
    </dgm:pt>
    <dgm:pt modelId="{9E511831-936D-4F88-8F88-DEDD06153612}" type="pres">
      <dgm:prSet presAssocID="{0B7EAE16-2240-4799-9324-6A5851E9813A}" presName="parallelogram6" presStyleLbl="alignNode1" presStyleIdx="5" presStyleCnt="14"/>
      <dgm:spPr/>
    </dgm:pt>
    <dgm:pt modelId="{6879B371-DF76-4AD1-85B4-586E0AECA94D}" type="pres">
      <dgm:prSet presAssocID="{0B7EAE16-2240-4799-9324-6A5851E9813A}" presName="parallelogram7" presStyleLbl="alignNode1" presStyleIdx="6" presStyleCnt="14"/>
      <dgm:spPr/>
    </dgm:pt>
    <dgm:pt modelId="{B7B00AC5-4780-412B-B903-E5D49F2EC1FD}" type="pres">
      <dgm:prSet presAssocID="{ACE88546-ACE8-4B0A-8A9C-ABE52630307C}" presName="sibTrans" presStyleCnt="0"/>
      <dgm:spPr/>
    </dgm:pt>
    <dgm:pt modelId="{BE22186C-70C9-4B02-9A1B-EDFF7D4951C9}" type="pres">
      <dgm:prSet presAssocID="{BE28EB93-518C-412E-8374-47BEB1D2B01F}" presName="parenttextcomposite" presStyleCnt="0"/>
      <dgm:spPr/>
    </dgm:pt>
    <dgm:pt modelId="{C3D86E91-0E9E-4E09-B2AD-515CA19C607C}" type="pres">
      <dgm:prSet presAssocID="{BE28EB93-518C-412E-8374-47BEB1D2B01F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56D25B43-5146-4C94-B713-EE93718CCD29}" type="pres">
      <dgm:prSet presAssocID="{BE28EB93-518C-412E-8374-47BEB1D2B01F}" presName="parallelogramComposite" presStyleCnt="0"/>
      <dgm:spPr/>
    </dgm:pt>
    <dgm:pt modelId="{5E8F034A-3752-490C-8F14-78E44CE0C1EC}" type="pres">
      <dgm:prSet presAssocID="{BE28EB93-518C-412E-8374-47BEB1D2B01F}" presName="parallelogram1" presStyleLbl="alignNode1" presStyleIdx="7" presStyleCnt="14"/>
      <dgm:spPr/>
    </dgm:pt>
    <dgm:pt modelId="{4A7E985F-9D36-4EC6-9238-A090FA0F7061}" type="pres">
      <dgm:prSet presAssocID="{BE28EB93-518C-412E-8374-47BEB1D2B01F}" presName="parallelogram2" presStyleLbl="alignNode1" presStyleIdx="8" presStyleCnt="14"/>
      <dgm:spPr/>
    </dgm:pt>
    <dgm:pt modelId="{7A3DEB85-B232-4A1F-B3F6-82AF5D03806D}" type="pres">
      <dgm:prSet presAssocID="{BE28EB93-518C-412E-8374-47BEB1D2B01F}" presName="parallelogram3" presStyleLbl="alignNode1" presStyleIdx="9" presStyleCnt="14"/>
      <dgm:spPr/>
    </dgm:pt>
    <dgm:pt modelId="{16DFA941-F776-4B56-9010-5224FA5282C5}" type="pres">
      <dgm:prSet presAssocID="{BE28EB93-518C-412E-8374-47BEB1D2B01F}" presName="parallelogram4" presStyleLbl="alignNode1" presStyleIdx="10" presStyleCnt="14"/>
      <dgm:spPr/>
    </dgm:pt>
    <dgm:pt modelId="{4193D68C-2869-4D8D-8292-61E6FE478C1F}" type="pres">
      <dgm:prSet presAssocID="{BE28EB93-518C-412E-8374-47BEB1D2B01F}" presName="parallelogram5" presStyleLbl="alignNode1" presStyleIdx="11" presStyleCnt="14"/>
      <dgm:spPr/>
    </dgm:pt>
    <dgm:pt modelId="{47252048-B912-4715-8894-8AC13893BBD9}" type="pres">
      <dgm:prSet presAssocID="{BE28EB93-518C-412E-8374-47BEB1D2B01F}" presName="parallelogram6" presStyleLbl="alignNode1" presStyleIdx="12" presStyleCnt="14"/>
      <dgm:spPr/>
    </dgm:pt>
    <dgm:pt modelId="{A45881D0-B86A-496B-8C7F-DC954EF4B983}" type="pres">
      <dgm:prSet presAssocID="{BE28EB93-518C-412E-8374-47BEB1D2B01F}" presName="parallelogram7" presStyleLbl="alignNode1" presStyleIdx="13" presStyleCnt="14"/>
      <dgm:spPr/>
    </dgm:pt>
  </dgm:ptLst>
  <dgm:cxnLst>
    <dgm:cxn modelId="{FBC4B201-9C15-4B37-8073-EE5555308F67}" type="presOf" srcId="{4D50EA62-2BFD-4AF2-9664-5B67C17EC333}" destId="{C11F704B-B90F-4815-A94C-F61410FABBF3}" srcOrd="0" destOrd="0" presId="urn:microsoft.com/office/officeart/2008/layout/VerticalAccentList"/>
    <dgm:cxn modelId="{EB2AE20C-42BE-4BC3-BFB1-EBE8AD105E8A}" srcId="{4D50EA62-2BFD-4AF2-9664-5B67C17EC333}" destId="{BE28EB93-518C-412E-8374-47BEB1D2B01F}" srcOrd="1" destOrd="0" parTransId="{5D8C3E1A-8221-4817-B6D6-23184C6E2BC7}" sibTransId="{E029082B-287A-4B87-8FB1-04379C9824FB}"/>
    <dgm:cxn modelId="{13307274-546E-4C77-BD15-DD180D008534}" srcId="{4D50EA62-2BFD-4AF2-9664-5B67C17EC333}" destId="{0B7EAE16-2240-4799-9324-6A5851E9813A}" srcOrd="0" destOrd="0" parTransId="{F8097490-F135-4C9E-A32E-F87A009F8195}" sibTransId="{ACE88546-ACE8-4B0A-8A9C-ABE52630307C}"/>
    <dgm:cxn modelId="{5774C0A2-CA7F-47B9-ACDE-1C7208C8A35E}" type="presOf" srcId="{BE28EB93-518C-412E-8374-47BEB1D2B01F}" destId="{C3D86E91-0E9E-4E09-B2AD-515CA19C607C}" srcOrd="0" destOrd="0" presId="urn:microsoft.com/office/officeart/2008/layout/VerticalAccentList"/>
    <dgm:cxn modelId="{7E5128C7-DD64-4E73-88FC-2DBF286BF8F6}" type="presOf" srcId="{0B7EAE16-2240-4799-9324-6A5851E9813A}" destId="{878BA7DD-BBCC-4805-B175-20560C18E1B8}" srcOrd="0" destOrd="0" presId="urn:microsoft.com/office/officeart/2008/layout/VerticalAccentList"/>
    <dgm:cxn modelId="{A239B49F-0BDB-4CCE-940B-77D6D1C68EAC}" type="presParOf" srcId="{C11F704B-B90F-4815-A94C-F61410FABBF3}" destId="{1CF398C4-EDE5-4C8E-89CA-AD096A36B33F}" srcOrd="0" destOrd="0" presId="urn:microsoft.com/office/officeart/2008/layout/VerticalAccentList"/>
    <dgm:cxn modelId="{DA89C33B-E156-458D-AC05-0A9A7EFC42FD}" type="presParOf" srcId="{1CF398C4-EDE5-4C8E-89CA-AD096A36B33F}" destId="{878BA7DD-BBCC-4805-B175-20560C18E1B8}" srcOrd="0" destOrd="0" presId="urn:microsoft.com/office/officeart/2008/layout/VerticalAccentList"/>
    <dgm:cxn modelId="{277B84E6-499E-43BA-8E34-53EDFBD3E7D3}" type="presParOf" srcId="{C11F704B-B90F-4815-A94C-F61410FABBF3}" destId="{AC2AC0DF-AFB8-4313-BF98-9C2E5CA5D78B}" srcOrd="1" destOrd="0" presId="urn:microsoft.com/office/officeart/2008/layout/VerticalAccentList"/>
    <dgm:cxn modelId="{7BE70A8B-8530-4CE8-B276-D3E904C020AD}" type="presParOf" srcId="{AC2AC0DF-AFB8-4313-BF98-9C2E5CA5D78B}" destId="{F02E022D-1992-4F18-A168-1A564450DF03}" srcOrd="0" destOrd="0" presId="urn:microsoft.com/office/officeart/2008/layout/VerticalAccentList"/>
    <dgm:cxn modelId="{1C960C99-80FE-4434-A35A-17F7EAACD5F3}" type="presParOf" srcId="{AC2AC0DF-AFB8-4313-BF98-9C2E5CA5D78B}" destId="{70496A38-75D5-4244-BE26-BE8256670719}" srcOrd="1" destOrd="0" presId="urn:microsoft.com/office/officeart/2008/layout/VerticalAccentList"/>
    <dgm:cxn modelId="{CE7370D1-1F1B-450D-BD69-71AD226107E5}" type="presParOf" srcId="{AC2AC0DF-AFB8-4313-BF98-9C2E5CA5D78B}" destId="{9A9099AB-BA7D-45EA-974B-A0C70D959D5B}" srcOrd="2" destOrd="0" presId="urn:microsoft.com/office/officeart/2008/layout/VerticalAccentList"/>
    <dgm:cxn modelId="{FB23DAFA-D0F0-4CDB-856C-5DAE6715DB58}" type="presParOf" srcId="{AC2AC0DF-AFB8-4313-BF98-9C2E5CA5D78B}" destId="{2A1878E1-BC84-42C0-830F-E371AA477F2D}" srcOrd="3" destOrd="0" presId="urn:microsoft.com/office/officeart/2008/layout/VerticalAccentList"/>
    <dgm:cxn modelId="{8ABE2600-783F-43E8-9323-E3257EB8A3BF}" type="presParOf" srcId="{AC2AC0DF-AFB8-4313-BF98-9C2E5CA5D78B}" destId="{C85D86E7-FFCC-4E91-BADF-E6D67CDDEF23}" srcOrd="4" destOrd="0" presId="urn:microsoft.com/office/officeart/2008/layout/VerticalAccentList"/>
    <dgm:cxn modelId="{55946AC8-013F-4142-A413-1A4B46A0F17D}" type="presParOf" srcId="{AC2AC0DF-AFB8-4313-BF98-9C2E5CA5D78B}" destId="{9E511831-936D-4F88-8F88-DEDD06153612}" srcOrd="5" destOrd="0" presId="urn:microsoft.com/office/officeart/2008/layout/VerticalAccentList"/>
    <dgm:cxn modelId="{5EBC0BCE-9606-4B9A-A153-B7AC63D57668}" type="presParOf" srcId="{AC2AC0DF-AFB8-4313-BF98-9C2E5CA5D78B}" destId="{6879B371-DF76-4AD1-85B4-586E0AECA94D}" srcOrd="6" destOrd="0" presId="urn:microsoft.com/office/officeart/2008/layout/VerticalAccentList"/>
    <dgm:cxn modelId="{239427B4-1008-45DC-886D-3C60437FA130}" type="presParOf" srcId="{C11F704B-B90F-4815-A94C-F61410FABBF3}" destId="{B7B00AC5-4780-412B-B903-E5D49F2EC1FD}" srcOrd="2" destOrd="0" presId="urn:microsoft.com/office/officeart/2008/layout/VerticalAccentList"/>
    <dgm:cxn modelId="{3E9B1383-A00E-4412-BF01-6B07DC8210E9}" type="presParOf" srcId="{C11F704B-B90F-4815-A94C-F61410FABBF3}" destId="{BE22186C-70C9-4B02-9A1B-EDFF7D4951C9}" srcOrd="3" destOrd="0" presId="urn:microsoft.com/office/officeart/2008/layout/VerticalAccentList"/>
    <dgm:cxn modelId="{D617FC79-857C-4AE9-A73F-5BF8EF4CA851}" type="presParOf" srcId="{BE22186C-70C9-4B02-9A1B-EDFF7D4951C9}" destId="{C3D86E91-0E9E-4E09-B2AD-515CA19C607C}" srcOrd="0" destOrd="0" presId="urn:microsoft.com/office/officeart/2008/layout/VerticalAccentList"/>
    <dgm:cxn modelId="{523AD634-9F46-4DBB-BCC5-8443CCE93A23}" type="presParOf" srcId="{C11F704B-B90F-4815-A94C-F61410FABBF3}" destId="{56D25B43-5146-4C94-B713-EE93718CCD29}" srcOrd="4" destOrd="0" presId="urn:microsoft.com/office/officeart/2008/layout/VerticalAccentList"/>
    <dgm:cxn modelId="{71EBB4EA-8773-4AD9-AE95-B55192403829}" type="presParOf" srcId="{56D25B43-5146-4C94-B713-EE93718CCD29}" destId="{5E8F034A-3752-490C-8F14-78E44CE0C1EC}" srcOrd="0" destOrd="0" presId="urn:microsoft.com/office/officeart/2008/layout/VerticalAccentList"/>
    <dgm:cxn modelId="{BD33024B-5BF0-42B8-BF0E-DE3F00F0F7F2}" type="presParOf" srcId="{56D25B43-5146-4C94-B713-EE93718CCD29}" destId="{4A7E985F-9D36-4EC6-9238-A090FA0F7061}" srcOrd="1" destOrd="0" presId="urn:microsoft.com/office/officeart/2008/layout/VerticalAccentList"/>
    <dgm:cxn modelId="{6494DE80-22CC-488C-AD7A-C04C871FC313}" type="presParOf" srcId="{56D25B43-5146-4C94-B713-EE93718CCD29}" destId="{7A3DEB85-B232-4A1F-B3F6-82AF5D03806D}" srcOrd="2" destOrd="0" presId="urn:microsoft.com/office/officeart/2008/layout/VerticalAccentList"/>
    <dgm:cxn modelId="{17A2A55A-AA82-46B7-852D-E2CCCB8AA976}" type="presParOf" srcId="{56D25B43-5146-4C94-B713-EE93718CCD29}" destId="{16DFA941-F776-4B56-9010-5224FA5282C5}" srcOrd="3" destOrd="0" presId="urn:microsoft.com/office/officeart/2008/layout/VerticalAccentList"/>
    <dgm:cxn modelId="{E88F81A3-F03B-4C9C-9D59-243B6882A04B}" type="presParOf" srcId="{56D25B43-5146-4C94-B713-EE93718CCD29}" destId="{4193D68C-2869-4D8D-8292-61E6FE478C1F}" srcOrd="4" destOrd="0" presId="urn:microsoft.com/office/officeart/2008/layout/VerticalAccentList"/>
    <dgm:cxn modelId="{1CB45AB2-55AA-4E2E-8155-B71A454F49E9}" type="presParOf" srcId="{56D25B43-5146-4C94-B713-EE93718CCD29}" destId="{47252048-B912-4715-8894-8AC13893BBD9}" srcOrd="5" destOrd="0" presId="urn:microsoft.com/office/officeart/2008/layout/VerticalAccentList"/>
    <dgm:cxn modelId="{F69E88D0-F59E-4A2F-9A9B-B6FB908A9345}" type="presParOf" srcId="{56D25B43-5146-4C94-B713-EE93718CCD29}" destId="{A45881D0-B86A-496B-8C7F-DC954EF4B98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5846E6-EE1C-463A-BC74-1E9BA354E7C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6A6D28-DE49-467A-9B3F-D3B42CAAD92F}">
      <dgm:prSet phldrT="[Text]"/>
      <dgm:spPr/>
      <dgm:t>
        <a:bodyPr/>
        <a:lstStyle/>
        <a:p>
          <a:r>
            <a:rPr lang="en-US" b="0" i="0" dirty="0"/>
            <a:t>Research  </a:t>
          </a:r>
          <a:endParaRPr lang="en-US" dirty="0"/>
        </a:p>
      </dgm:t>
    </dgm:pt>
    <dgm:pt modelId="{D5120FE2-27C6-4BC6-B633-421C579A9B7C}" type="parTrans" cxnId="{C8F6AF0F-60E8-46A6-A854-22EA3F812AC6}">
      <dgm:prSet/>
      <dgm:spPr/>
      <dgm:t>
        <a:bodyPr/>
        <a:lstStyle/>
        <a:p>
          <a:endParaRPr lang="en-US"/>
        </a:p>
      </dgm:t>
    </dgm:pt>
    <dgm:pt modelId="{D0B99D93-2CC5-47C3-91BB-5CDF6DF1F4D8}" type="sibTrans" cxnId="{C8F6AF0F-60E8-46A6-A854-22EA3F812AC6}">
      <dgm:prSet/>
      <dgm:spPr/>
      <dgm:t>
        <a:bodyPr/>
        <a:lstStyle/>
        <a:p>
          <a:endParaRPr lang="en-US"/>
        </a:p>
      </dgm:t>
    </dgm:pt>
    <dgm:pt modelId="{5553D368-37FD-4B94-8342-E256FB329C5A}">
      <dgm:prSet phldrT="[Text]"/>
      <dgm:spPr/>
      <dgm:t>
        <a:bodyPr/>
        <a:lstStyle/>
        <a:p>
          <a:r>
            <a:rPr lang="en-US" b="0" i="0" dirty="0"/>
            <a:t>Gathering requirements </a:t>
          </a:r>
          <a:endParaRPr lang="en-US" dirty="0"/>
        </a:p>
      </dgm:t>
    </dgm:pt>
    <dgm:pt modelId="{EE800836-5D7D-4CB4-9FE3-A3EF1C39290A}" type="parTrans" cxnId="{3683AE16-EAAE-4853-A137-0CA2205DE428}">
      <dgm:prSet/>
      <dgm:spPr/>
      <dgm:t>
        <a:bodyPr/>
        <a:lstStyle/>
        <a:p>
          <a:endParaRPr lang="en-US"/>
        </a:p>
      </dgm:t>
    </dgm:pt>
    <dgm:pt modelId="{1E6C0EBB-8862-4C94-94D6-A4DEA7688F7B}" type="sibTrans" cxnId="{3683AE16-EAAE-4853-A137-0CA2205DE428}">
      <dgm:prSet/>
      <dgm:spPr/>
      <dgm:t>
        <a:bodyPr/>
        <a:lstStyle/>
        <a:p>
          <a:endParaRPr lang="en-US"/>
        </a:p>
      </dgm:t>
    </dgm:pt>
    <dgm:pt modelId="{91D87673-6231-44D1-8C87-2B1C43E4FADD}">
      <dgm:prSet phldrT="[Text]"/>
      <dgm:spPr/>
      <dgm:t>
        <a:bodyPr/>
        <a:lstStyle/>
        <a:p>
          <a:r>
            <a:rPr lang="en-US" b="0" i="0" dirty="0"/>
            <a:t>System design </a:t>
          </a:r>
          <a:endParaRPr lang="en-US" dirty="0"/>
        </a:p>
      </dgm:t>
    </dgm:pt>
    <dgm:pt modelId="{7F440368-BC4F-484E-8685-15B169096678}" type="parTrans" cxnId="{1D4F64B8-CFAD-4226-921D-A039134EEB72}">
      <dgm:prSet/>
      <dgm:spPr/>
      <dgm:t>
        <a:bodyPr/>
        <a:lstStyle/>
        <a:p>
          <a:endParaRPr lang="en-US"/>
        </a:p>
      </dgm:t>
    </dgm:pt>
    <dgm:pt modelId="{60FD7556-1810-4DC0-912F-85ABE6D5AB90}" type="sibTrans" cxnId="{1D4F64B8-CFAD-4226-921D-A039134EEB72}">
      <dgm:prSet/>
      <dgm:spPr/>
      <dgm:t>
        <a:bodyPr/>
        <a:lstStyle/>
        <a:p>
          <a:endParaRPr lang="en-US"/>
        </a:p>
      </dgm:t>
    </dgm:pt>
    <dgm:pt modelId="{73ED0BA8-4859-4DBC-8CF5-5FF27C554E97}">
      <dgm:prSet/>
      <dgm:spPr/>
      <dgm:t>
        <a:bodyPr/>
        <a:lstStyle/>
        <a:p>
          <a:r>
            <a:rPr lang="en-US" b="0" i="0" dirty="0"/>
            <a:t>Development phase 2</a:t>
          </a:r>
          <a:endParaRPr lang="en-US" dirty="0"/>
        </a:p>
      </dgm:t>
    </dgm:pt>
    <dgm:pt modelId="{1A6A4AFA-D8C1-44FB-89F7-592D1DBCC2F6}" type="parTrans" cxnId="{05714935-36D1-44F7-821D-BF36F35E120C}">
      <dgm:prSet/>
      <dgm:spPr/>
      <dgm:t>
        <a:bodyPr/>
        <a:lstStyle/>
        <a:p>
          <a:endParaRPr lang="en-US"/>
        </a:p>
      </dgm:t>
    </dgm:pt>
    <dgm:pt modelId="{DE71CB64-97ED-4FE9-9A76-A52082521788}" type="sibTrans" cxnId="{05714935-36D1-44F7-821D-BF36F35E120C}">
      <dgm:prSet/>
      <dgm:spPr/>
      <dgm:t>
        <a:bodyPr/>
        <a:lstStyle/>
        <a:p>
          <a:endParaRPr lang="en-US"/>
        </a:p>
      </dgm:t>
    </dgm:pt>
    <dgm:pt modelId="{5116C6D4-92DC-43FB-835A-41C301800322}">
      <dgm:prSet/>
      <dgm:spPr/>
      <dgm:t>
        <a:bodyPr/>
        <a:lstStyle/>
        <a:p>
          <a:r>
            <a:rPr lang="en-US" b="0" i="0" dirty="0"/>
            <a:t>Development phase 1 </a:t>
          </a:r>
          <a:endParaRPr lang="en-US" dirty="0"/>
        </a:p>
      </dgm:t>
    </dgm:pt>
    <dgm:pt modelId="{B0EA4778-573E-468A-93CB-9DFE2994D8E6}" type="parTrans" cxnId="{D4F31DF6-4AA1-46C8-8141-3FCEB3351121}">
      <dgm:prSet/>
      <dgm:spPr/>
      <dgm:t>
        <a:bodyPr/>
        <a:lstStyle/>
        <a:p>
          <a:endParaRPr lang="en-US"/>
        </a:p>
      </dgm:t>
    </dgm:pt>
    <dgm:pt modelId="{3AFE1C6B-B74C-41C8-96F0-C4A7AC56E5EA}" type="sibTrans" cxnId="{D4F31DF6-4AA1-46C8-8141-3FCEB3351121}">
      <dgm:prSet/>
      <dgm:spPr/>
      <dgm:t>
        <a:bodyPr/>
        <a:lstStyle/>
        <a:p>
          <a:endParaRPr lang="en-US"/>
        </a:p>
      </dgm:t>
    </dgm:pt>
    <dgm:pt modelId="{494FB7D2-1DA1-4CF2-BF64-6BB4B7165D14}">
      <dgm:prSet/>
      <dgm:spPr/>
      <dgm:t>
        <a:bodyPr/>
        <a:lstStyle/>
        <a:p>
          <a:r>
            <a:rPr lang="en-US" b="0" i="0" dirty="0"/>
            <a:t>Testing phase </a:t>
          </a:r>
          <a:endParaRPr lang="en-US" dirty="0"/>
        </a:p>
      </dgm:t>
    </dgm:pt>
    <dgm:pt modelId="{72B2667F-5421-4899-B5A6-20D82C1A9517}" type="parTrans" cxnId="{9847451F-892C-430E-9A0E-847380202358}">
      <dgm:prSet/>
      <dgm:spPr/>
      <dgm:t>
        <a:bodyPr/>
        <a:lstStyle/>
        <a:p>
          <a:endParaRPr lang="en-US"/>
        </a:p>
      </dgm:t>
    </dgm:pt>
    <dgm:pt modelId="{0F7FAA69-60FF-42EB-BBA4-A872DA964E14}" type="sibTrans" cxnId="{9847451F-892C-430E-9A0E-847380202358}">
      <dgm:prSet/>
      <dgm:spPr/>
      <dgm:t>
        <a:bodyPr/>
        <a:lstStyle/>
        <a:p>
          <a:endParaRPr lang="en-US"/>
        </a:p>
      </dgm:t>
    </dgm:pt>
    <dgm:pt modelId="{07ACDC37-3DFB-46E5-B977-AF679D739AE8}" type="pres">
      <dgm:prSet presAssocID="{135846E6-EE1C-463A-BC74-1E9BA354E7CD}" presName="rootnode" presStyleCnt="0">
        <dgm:presLayoutVars>
          <dgm:chMax/>
          <dgm:chPref/>
          <dgm:dir/>
          <dgm:animLvl val="lvl"/>
        </dgm:presLayoutVars>
      </dgm:prSet>
      <dgm:spPr/>
    </dgm:pt>
    <dgm:pt modelId="{887CFE91-2A30-4398-AB24-A0925B309E1F}" type="pres">
      <dgm:prSet presAssocID="{B46A6D28-DE49-467A-9B3F-D3B42CAAD92F}" presName="composite" presStyleCnt="0"/>
      <dgm:spPr/>
    </dgm:pt>
    <dgm:pt modelId="{9DB46E3C-193A-4C54-810F-E5B37B66458D}" type="pres">
      <dgm:prSet presAssocID="{B46A6D28-DE49-467A-9B3F-D3B42CAAD92F}" presName="bentUpArrow1" presStyleLbl="alignImgPlace1" presStyleIdx="0" presStyleCnt="5"/>
      <dgm:spPr/>
    </dgm:pt>
    <dgm:pt modelId="{74BD744B-226C-4D18-B494-78A6FD0929C5}" type="pres">
      <dgm:prSet presAssocID="{B46A6D28-DE49-467A-9B3F-D3B42CAAD92F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51E290B-65BA-4E61-B70F-2EF5A4A6633D}" type="pres">
      <dgm:prSet presAssocID="{B46A6D28-DE49-467A-9B3F-D3B42CAAD92F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00642DC3-715B-4BEF-8B8C-4F4FF324EEF0}" type="pres">
      <dgm:prSet presAssocID="{D0B99D93-2CC5-47C3-91BB-5CDF6DF1F4D8}" presName="sibTrans" presStyleCnt="0"/>
      <dgm:spPr/>
    </dgm:pt>
    <dgm:pt modelId="{10C0692E-D404-4E46-8764-51AA68012DD9}" type="pres">
      <dgm:prSet presAssocID="{5553D368-37FD-4B94-8342-E256FB329C5A}" presName="composite" presStyleCnt="0"/>
      <dgm:spPr/>
    </dgm:pt>
    <dgm:pt modelId="{C540B925-3F7B-4179-8078-8E6549243B55}" type="pres">
      <dgm:prSet presAssocID="{5553D368-37FD-4B94-8342-E256FB329C5A}" presName="bentUpArrow1" presStyleLbl="alignImgPlace1" presStyleIdx="1" presStyleCnt="5"/>
      <dgm:spPr/>
    </dgm:pt>
    <dgm:pt modelId="{FF91384B-BC36-45AF-A79B-FB33174FA63C}" type="pres">
      <dgm:prSet presAssocID="{5553D368-37FD-4B94-8342-E256FB329C5A}" presName="ParentText" presStyleLbl="node1" presStyleIdx="1" presStyleCnt="6" custLinFactNeighborX="743" custLinFactNeighborY="-1062">
        <dgm:presLayoutVars>
          <dgm:chMax val="1"/>
          <dgm:chPref val="1"/>
          <dgm:bulletEnabled val="1"/>
        </dgm:presLayoutVars>
      </dgm:prSet>
      <dgm:spPr/>
    </dgm:pt>
    <dgm:pt modelId="{C558DA92-5223-4C97-9D57-2ED4A52BF8E5}" type="pres">
      <dgm:prSet presAssocID="{5553D368-37FD-4B94-8342-E256FB329C5A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5AC685F-26EF-4396-B06E-E0D9199A2FC5}" type="pres">
      <dgm:prSet presAssocID="{1E6C0EBB-8862-4C94-94D6-A4DEA7688F7B}" presName="sibTrans" presStyleCnt="0"/>
      <dgm:spPr/>
    </dgm:pt>
    <dgm:pt modelId="{FC83589C-BBED-496F-BD24-F209C448EE59}" type="pres">
      <dgm:prSet presAssocID="{91D87673-6231-44D1-8C87-2B1C43E4FADD}" presName="composite" presStyleCnt="0"/>
      <dgm:spPr/>
    </dgm:pt>
    <dgm:pt modelId="{0886BEEB-3DCE-4342-8970-75E633E629E1}" type="pres">
      <dgm:prSet presAssocID="{91D87673-6231-44D1-8C87-2B1C43E4FADD}" presName="bentUpArrow1" presStyleLbl="alignImgPlace1" presStyleIdx="2" presStyleCnt="5"/>
      <dgm:spPr/>
    </dgm:pt>
    <dgm:pt modelId="{8B5C7F0F-EE3C-45F6-84BD-05180EF9E2DD}" type="pres">
      <dgm:prSet presAssocID="{91D87673-6231-44D1-8C87-2B1C43E4FADD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C2FE67C-3C9D-4338-BBE5-B127005AD16C}" type="pres">
      <dgm:prSet presAssocID="{91D87673-6231-44D1-8C87-2B1C43E4FADD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88325B80-A71B-40D6-B6EC-AAA97A555B76}" type="pres">
      <dgm:prSet presAssocID="{60FD7556-1810-4DC0-912F-85ABE6D5AB90}" presName="sibTrans" presStyleCnt="0"/>
      <dgm:spPr/>
    </dgm:pt>
    <dgm:pt modelId="{86D929AB-31EC-48AC-8D5D-B1BFDE93E9C7}" type="pres">
      <dgm:prSet presAssocID="{5116C6D4-92DC-43FB-835A-41C301800322}" presName="composite" presStyleCnt="0"/>
      <dgm:spPr/>
    </dgm:pt>
    <dgm:pt modelId="{3D177CF7-7B8D-43BB-A8DA-F5F250AF1902}" type="pres">
      <dgm:prSet presAssocID="{5116C6D4-92DC-43FB-835A-41C301800322}" presName="bentUpArrow1" presStyleLbl="alignImgPlace1" presStyleIdx="3" presStyleCnt="5"/>
      <dgm:spPr/>
    </dgm:pt>
    <dgm:pt modelId="{CAF14687-BE9B-44DA-9464-69DA39E3736A}" type="pres">
      <dgm:prSet presAssocID="{5116C6D4-92DC-43FB-835A-41C301800322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9B590D5F-7DDC-41F2-B31A-6200F084E29F}" type="pres">
      <dgm:prSet presAssocID="{5116C6D4-92DC-43FB-835A-41C301800322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18DFD91-5D6E-465D-9266-AA39F412CB0F}" type="pres">
      <dgm:prSet presAssocID="{3AFE1C6B-B74C-41C8-96F0-C4A7AC56E5EA}" presName="sibTrans" presStyleCnt="0"/>
      <dgm:spPr/>
    </dgm:pt>
    <dgm:pt modelId="{4CA0FD95-7427-4169-B6BB-D94C1821613F}" type="pres">
      <dgm:prSet presAssocID="{73ED0BA8-4859-4DBC-8CF5-5FF27C554E97}" presName="composite" presStyleCnt="0"/>
      <dgm:spPr/>
    </dgm:pt>
    <dgm:pt modelId="{C848B1F9-3B98-4559-92FF-845A8C14C7FE}" type="pres">
      <dgm:prSet presAssocID="{73ED0BA8-4859-4DBC-8CF5-5FF27C554E97}" presName="bentUpArrow1" presStyleLbl="alignImgPlace1" presStyleIdx="4" presStyleCnt="5"/>
      <dgm:spPr/>
    </dgm:pt>
    <dgm:pt modelId="{B10ED2FF-9104-42EF-AFF1-60CEACF849BB}" type="pres">
      <dgm:prSet presAssocID="{73ED0BA8-4859-4DBC-8CF5-5FF27C554E97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64518881-AE73-421B-A6CA-2C6CCCFE3194}" type="pres">
      <dgm:prSet presAssocID="{73ED0BA8-4859-4DBC-8CF5-5FF27C554E97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F7F4664E-7D59-43E6-BFC5-B0CE70218A9D}" type="pres">
      <dgm:prSet presAssocID="{DE71CB64-97ED-4FE9-9A76-A52082521788}" presName="sibTrans" presStyleCnt="0"/>
      <dgm:spPr/>
    </dgm:pt>
    <dgm:pt modelId="{D50D18FE-4619-421A-BFB8-43F0017F92A5}" type="pres">
      <dgm:prSet presAssocID="{494FB7D2-1DA1-4CF2-BF64-6BB4B7165D14}" presName="composite" presStyleCnt="0"/>
      <dgm:spPr/>
    </dgm:pt>
    <dgm:pt modelId="{01472FA4-15D8-4C14-818D-54C4A7A791AB}" type="pres">
      <dgm:prSet presAssocID="{494FB7D2-1DA1-4CF2-BF64-6BB4B7165D14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27A08F05-8A2F-473D-8EFF-50138703D530}" type="presOf" srcId="{5116C6D4-92DC-43FB-835A-41C301800322}" destId="{CAF14687-BE9B-44DA-9464-69DA39E3736A}" srcOrd="0" destOrd="0" presId="urn:microsoft.com/office/officeart/2005/8/layout/StepDownProcess"/>
    <dgm:cxn modelId="{C8F6AF0F-60E8-46A6-A854-22EA3F812AC6}" srcId="{135846E6-EE1C-463A-BC74-1E9BA354E7CD}" destId="{B46A6D28-DE49-467A-9B3F-D3B42CAAD92F}" srcOrd="0" destOrd="0" parTransId="{D5120FE2-27C6-4BC6-B633-421C579A9B7C}" sibTransId="{D0B99D93-2CC5-47C3-91BB-5CDF6DF1F4D8}"/>
    <dgm:cxn modelId="{3683AE16-EAAE-4853-A137-0CA2205DE428}" srcId="{135846E6-EE1C-463A-BC74-1E9BA354E7CD}" destId="{5553D368-37FD-4B94-8342-E256FB329C5A}" srcOrd="1" destOrd="0" parTransId="{EE800836-5D7D-4CB4-9FE3-A3EF1C39290A}" sibTransId="{1E6C0EBB-8862-4C94-94D6-A4DEA7688F7B}"/>
    <dgm:cxn modelId="{1F07561E-C411-40C2-90BB-2EB78BAD7F8C}" type="presOf" srcId="{5553D368-37FD-4B94-8342-E256FB329C5A}" destId="{FF91384B-BC36-45AF-A79B-FB33174FA63C}" srcOrd="0" destOrd="0" presId="urn:microsoft.com/office/officeart/2005/8/layout/StepDownProcess"/>
    <dgm:cxn modelId="{9847451F-892C-430E-9A0E-847380202358}" srcId="{135846E6-EE1C-463A-BC74-1E9BA354E7CD}" destId="{494FB7D2-1DA1-4CF2-BF64-6BB4B7165D14}" srcOrd="5" destOrd="0" parTransId="{72B2667F-5421-4899-B5A6-20D82C1A9517}" sibTransId="{0F7FAA69-60FF-42EB-BBA4-A872DA964E14}"/>
    <dgm:cxn modelId="{23BFE022-B4FA-498F-AED6-78D41D6DAA27}" type="presOf" srcId="{494FB7D2-1DA1-4CF2-BF64-6BB4B7165D14}" destId="{01472FA4-15D8-4C14-818D-54C4A7A791AB}" srcOrd="0" destOrd="0" presId="urn:microsoft.com/office/officeart/2005/8/layout/StepDownProcess"/>
    <dgm:cxn modelId="{05714935-36D1-44F7-821D-BF36F35E120C}" srcId="{135846E6-EE1C-463A-BC74-1E9BA354E7CD}" destId="{73ED0BA8-4859-4DBC-8CF5-5FF27C554E97}" srcOrd="4" destOrd="0" parTransId="{1A6A4AFA-D8C1-44FB-89F7-592D1DBCC2F6}" sibTransId="{DE71CB64-97ED-4FE9-9A76-A52082521788}"/>
    <dgm:cxn modelId="{63CB6152-1C56-45FC-9292-373E74824386}" type="presOf" srcId="{135846E6-EE1C-463A-BC74-1E9BA354E7CD}" destId="{07ACDC37-3DFB-46E5-B977-AF679D739AE8}" srcOrd="0" destOrd="0" presId="urn:microsoft.com/office/officeart/2005/8/layout/StepDownProcess"/>
    <dgm:cxn modelId="{5CC0CB58-1328-4C63-B3BD-8075CA49A9E0}" type="presOf" srcId="{73ED0BA8-4859-4DBC-8CF5-5FF27C554E97}" destId="{B10ED2FF-9104-42EF-AFF1-60CEACF849BB}" srcOrd="0" destOrd="0" presId="urn:microsoft.com/office/officeart/2005/8/layout/StepDownProcess"/>
    <dgm:cxn modelId="{5991886B-3EA3-41D9-940A-8BEEFD5607E7}" type="presOf" srcId="{91D87673-6231-44D1-8C87-2B1C43E4FADD}" destId="{8B5C7F0F-EE3C-45F6-84BD-05180EF9E2DD}" srcOrd="0" destOrd="0" presId="urn:microsoft.com/office/officeart/2005/8/layout/StepDownProcess"/>
    <dgm:cxn modelId="{2EB678B3-7669-44F8-AFD0-89CDB763EB1C}" type="presOf" srcId="{B46A6D28-DE49-467A-9B3F-D3B42CAAD92F}" destId="{74BD744B-226C-4D18-B494-78A6FD0929C5}" srcOrd="0" destOrd="0" presId="urn:microsoft.com/office/officeart/2005/8/layout/StepDownProcess"/>
    <dgm:cxn modelId="{1D4F64B8-CFAD-4226-921D-A039134EEB72}" srcId="{135846E6-EE1C-463A-BC74-1E9BA354E7CD}" destId="{91D87673-6231-44D1-8C87-2B1C43E4FADD}" srcOrd="2" destOrd="0" parTransId="{7F440368-BC4F-484E-8685-15B169096678}" sibTransId="{60FD7556-1810-4DC0-912F-85ABE6D5AB90}"/>
    <dgm:cxn modelId="{D4F31DF6-4AA1-46C8-8141-3FCEB3351121}" srcId="{135846E6-EE1C-463A-BC74-1E9BA354E7CD}" destId="{5116C6D4-92DC-43FB-835A-41C301800322}" srcOrd="3" destOrd="0" parTransId="{B0EA4778-573E-468A-93CB-9DFE2994D8E6}" sibTransId="{3AFE1C6B-B74C-41C8-96F0-C4A7AC56E5EA}"/>
    <dgm:cxn modelId="{3DE59097-51ED-4FC4-9F6D-DD5651671247}" type="presParOf" srcId="{07ACDC37-3DFB-46E5-B977-AF679D739AE8}" destId="{887CFE91-2A30-4398-AB24-A0925B309E1F}" srcOrd="0" destOrd="0" presId="urn:microsoft.com/office/officeart/2005/8/layout/StepDownProcess"/>
    <dgm:cxn modelId="{E92750D3-4A80-4DBC-B69A-A5E89D315158}" type="presParOf" srcId="{887CFE91-2A30-4398-AB24-A0925B309E1F}" destId="{9DB46E3C-193A-4C54-810F-E5B37B66458D}" srcOrd="0" destOrd="0" presId="urn:microsoft.com/office/officeart/2005/8/layout/StepDownProcess"/>
    <dgm:cxn modelId="{95536674-F6D9-4731-B20E-55332D130D90}" type="presParOf" srcId="{887CFE91-2A30-4398-AB24-A0925B309E1F}" destId="{74BD744B-226C-4D18-B494-78A6FD0929C5}" srcOrd="1" destOrd="0" presId="urn:microsoft.com/office/officeart/2005/8/layout/StepDownProcess"/>
    <dgm:cxn modelId="{92A0EC4B-B9CA-4A91-B06E-60930456F687}" type="presParOf" srcId="{887CFE91-2A30-4398-AB24-A0925B309E1F}" destId="{B51E290B-65BA-4E61-B70F-2EF5A4A6633D}" srcOrd="2" destOrd="0" presId="urn:microsoft.com/office/officeart/2005/8/layout/StepDownProcess"/>
    <dgm:cxn modelId="{1539C548-8EED-48A9-AB04-A31C77F1CA3F}" type="presParOf" srcId="{07ACDC37-3DFB-46E5-B977-AF679D739AE8}" destId="{00642DC3-715B-4BEF-8B8C-4F4FF324EEF0}" srcOrd="1" destOrd="0" presId="urn:microsoft.com/office/officeart/2005/8/layout/StepDownProcess"/>
    <dgm:cxn modelId="{73CE0169-DB1B-4723-8F15-631374C43035}" type="presParOf" srcId="{07ACDC37-3DFB-46E5-B977-AF679D739AE8}" destId="{10C0692E-D404-4E46-8764-51AA68012DD9}" srcOrd="2" destOrd="0" presId="urn:microsoft.com/office/officeart/2005/8/layout/StepDownProcess"/>
    <dgm:cxn modelId="{C7C4619A-1717-4A74-847C-E0236D8B4BDC}" type="presParOf" srcId="{10C0692E-D404-4E46-8764-51AA68012DD9}" destId="{C540B925-3F7B-4179-8078-8E6549243B55}" srcOrd="0" destOrd="0" presId="urn:microsoft.com/office/officeart/2005/8/layout/StepDownProcess"/>
    <dgm:cxn modelId="{99C98D97-FE58-4B47-8DA1-E858D1D2C070}" type="presParOf" srcId="{10C0692E-D404-4E46-8764-51AA68012DD9}" destId="{FF91384B-BC36-45AF-A79B-FB33174FA63C}" srcOrd="1" destOrd="0" presId="urn:microsoft.com/office/officeart/2005/8/layout/StepDownProcess"/>
    <dgm:cxn modelId="{31E88BFF-61FD-427E-A9E7-715B5F52DAF7}" type="presParOf" srcId="{10C0692E-D404-4E46-8764-51AA68012DD9}" destId="{C558DA92-5223-4C97-9D57-2ED4A52BF8E5}" srcOrd="2" destOrd="0" presId="urn:microsoft.com/office/officeart/2005/8/layout/StepDownProcess"/>
    <dgm:cxn modelId="{66CCDD42-699B-4207-9EDF-4119FFA937DF}" type="presParOf" srcId="{07ACDC37-3DFB-46E5-B977-AF679D739AE8}" destId="{55AC685F-26EF-4396-B06E-E0D9199A2FC5}" srcOrd="3" destOrd="0" presId="urn:microsoft.com/office/officeart/2005/8/layout/StepDownProcess"/>
    <dgm:cxn modelId="{BF74DC95-8388-49EF-9B36-BD2AC48657FB}" type="presParOf" srcId="{07ACDC37-3DFB-46E5-B977-AF679D739AE8}" destId="{FC83589C-BBED-496F-BD24-F209C448EE59}" srcOrd="4" destOrd="0" presId="urn:microsoft.com/office/officeart/2005/8/layout/StepDownProcess"/>
    <dgm:cxn modelId="{F2CFF7EB-755B-44BB-B1AC-6FF449357D6C}" type="presParOf" srcId="{FC83589C-BBED-496F-BD24-F209C448EE59}" destId="{0886BEEB-3DCE-4342-8970-75E633E629E1}" srcOrd="0" destOrd="0" presId="urn:microsoft.com/office/officeart/2005/8/layout/StepDownProcess"/>
    <dgm:cxn modelId="{F7F42189-54E0-464D-9E6F-85A371FE915C}" type="presParOf" srcId="{FC83589C-BBED-496F-BD24-F209C448EE59}" destId="{8B5C7F0F-EE3C-45F6-84BD-05180EF9E2DD}" srcOrd="1" destOrd="0" presId="urn:microsoft.com/office/officeart/2005/8/layout/StepDownProcess"/>
    <dgm:cxn modelId="{EF70E792-1F05-458A-B991-F277FC5587B4}" type="presParOf" srcId="{FC83589C-BBED-496F-BD24-F209C448EE59}" destId="{5C2FE67C-3C9D-4338-BBE5-B127005AD16C}" srcOrd="2" destOrd="0" presId="urn:microsoft.com/office/officeart/2005/8/layout/StepDownProcess"/>
    <dgm:cxn modelId="{FA19E58F-EAF2-4E4E-91BA-548C01137B82}" type="presParOf" srcId="{07ACDC37-3DFB-46E5-B977-AF679D739AE8}" destId="{88325B80-A71B-40D6-B6EC-AAA97A555B76}" srcOrd="5" destOrd="0" presId="urn:microsoft.com/office/officeart/2005/8/layout/StepDownProcess"/>
    <dgm:cxn modelId="{007C7D9A-B3F0-4C26-A486-E29D29CA4BBE}" type="presParOf" srcId="{07ACDC37-3DFB-46E5-B977-AF679D739AE8}" destId="{86D929AB-31EC-48AC-8D5D-B1BFDE93E9C7}" srcOrd="6" destOrd="0" presId="urn:microsoft.com/office/officeart/2005/8/layout/StepDownProcess"/>
    <dgm:cxn modelId="{56E7AAFA-CB62-4354-BD36-D66988BBF416}" type="presParOf" srcId="{86D929AB-31EC-48AC-8D5D-B1BFDE93E9C7}" destId="{3D177CF7-7B8D-43BB-A8DA-F5F250AF1902}" srcOrd="0" destOrd="0" presId="urn:microsoft.com/office/officeart/2005/8/layout/StepDownProcess"/>
    <dgm:cxn modelId="{DF151DD7-B4C3-4E89-90D2-F55D0A063FF6}" type="presParOf" srcId="{86D929AB-31EC-48AC-8D5D-B1BFDE93E9C7}" destId="{CAF14687-BE9B-44DA-9464-69DA39E3736A}" srcOrd="1" destOrd="0" presId="urn:microsoft.com/office/officeart/2005/8/layout/StepDownProcess"/>
    <dgm:cxn modelId="{BED5B9E4-8278-4294-B6CB-BC959EB56988}" type="presParOf" srcId="{86D929AB-31EC-48AC-8D5D-B1BFDE93E9C7}" destId="{9B590D5F-7DDC-41F2-B31A-6200F084E29F}" srcOrd="2" destOrd="0" presId="urn:microsoft.com/office/officeart/2005/8/layout/StepDownProcess"/>
    <dgm:cxn modelId="{410B7303-61F6-4089-AF49-C44C4F2A8879}" type="presParOf" srcId="{07ACDC37-3DFB-46E5-B977-AF679D739AE8}" destId="{918DFD91-5D6E-465D-9266-AA39F412CB0F}" srcOrd="7" destOrd="0" presId="urn:microsoft.com/office/officeart/2005/8/layout/StepDownProcess"/>
    <dgm:cxn modelId="{D235B79A-CD25-4E3D-A26E-6547E5ADA72D}" type="presParOf" srcId="{07ACDC37-3DFB-46E5-B977-AF679D739AE8}" destId="{4CA0FD95-7427-4169-B6BB-D94C1821613F}" srcOrd="8" destOrd="0" presId="urn:microsoft.com/office/officeart/2005/8/layout/StepDownProcess"/>
    <dgm:cxn modelId="{737CD640-BE13-4A49-BC91-BEA79F417AB5}" type="presParOf" srcId="{4CA0FD95-7427-4169-B6BB-D94C1821613F}" destId="{C848B1F9-3B98-4559-92FF-845A8C14C7FE}" srcOrd="0" destOrd="0" presId="urn:microsoft.com/office/officeart/2005/8/layout/StepDownProcess"/>
    <dgm:cxn modelId="{1A971245-078E-4AF1-A811-D2422A810A86}" type="presParOf" srcId="{4CA0FD95-7427-4169-B6BB-D94C1821613F}" destId="{B10ED2FF-9104-42EF-AFF1-60CEACF849BB}" srcOrd="1" destOrd="0" presId="urn:microsoft.com/office/officeart/2005/8/layout/StepDownProcess"/>
    <dgm:cxn modelId="{BADC0722-5885-405A-99D1-FD4E930DB4D3}" type="presParOf" srcId="{4CA0FD95-7427-4169-B6BB-D94C1821613F}" destId="{64518881-AE73-421B-A6CA-2C6CCCFE3194}" srcOrd="2" destOrd="0" presId="urn:microsoft.com/office/officeart/2005/8/layout/StepDownProcess"/>
    <dgm:cxn modelId="{2A311EFA-EB31-40E6-82FC-A5D126511256}" type="presParOf" srcId="{07ACDC37-3DFB-46E5-B977-AF679D739AE8}" destId="{F7F4664E-7D59-43E6-BFC5-B0CE70218A9D}" srcOrd="9" destOrd="0" presId="urn:microsoft.com/office/officeart/2005/8/layout/StepDownProcess"/>
    <dgm:cxn modelId="{96270ECF-6492-4299-BDAC-1141358FEA64}" type="presParOf" srcId="{07ACDC37-3DFB-46E5-B977-AF679D739AE8}" destId="{D50D18FE-4619-421A-BFB8-43F0017F92A5}" srcOrd="10" destOrd="0" presId="urn:microsoft.com/office/officeart/2005/8/layout/StepDownProcess"/>
    <dgm:cxn modelId="{A654601D-E374-4B3F-87AD-52564D301863}" type="presParOf" srcId="{D50D18FE-4619-421A-BFB8-43F0017F92A5}" destId="{01472FA4-15D8-4C14-818D-54C4A7A791A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9CBCB2-6DF8-45D3-A493-41E02FCD634F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EA819E-0FA0-4E28-AD90-CF263D3F99BF}">
      <dgm:prSet custT="1"/>
      <dgm:spPr/>
      <dgm:t>
        <a:bodyPr/>
        <a:lstStyle/>
        <a:p>
          <a:pPr algn="ctr"/>
          <a:endParaRPr lang="en-US" sz="2800" dirty="0"/>
        </a:p>
      </dgm:t>
    </dgm:pt>
    <dgm:pt modelId="{F7800A77-84A7-4814-9117-9645951BEDF4}" type="parTrans" cxnId="{BFF03FFE-769A-4CD1-AE9C-E523300B1A6A}">
      <dgm:prSet/>
      <dgm:spPr/>
      <dgm:t>
        <a:bodyPr/>
        <a:lstStyle/>
        <a:p>
          <a:endParaRPr lang="en-US"/>
        </a:p>
      </dgm:t>
    </dgm:pt>
    <dgm:pt modelId="{2A2F1749-514F-4B6F-A7DD-A438C2E4E35E}" type="sibTrans" cxnId="{BFF03FFE-769A-4CD1-AE9C-E523300B1A6A}">
      <dgm:prSet/>
      <dgm:spPr/>
      <dgm:t>
        <a:bodyPr/>
        <a:lstStyle/>
        <a:p>
          <a:endParaRPr lang="en-US"/>
        </a:p>
      </dgm:t>
    </dgm:pt>
    <dgm:pt modelId="{0F6CCC03-394E-4B03-BC2B-AF22A2A62D1C}">
      <dgm:prSet/>
      <dgm:spPr/>
      <dgm:t>
        <a:bodyPr/>
        <a:lstStyle/>
        <a:p>
          <a:r>
            <a:rPr lang="en-US" b="1" dirty="0"/>
            <a:t>F-01:</a:t>
          </a:r>
          <a:r>
            <a:rPr lang="en-US" dirty="0"/>
            <a:t> System should authenticate users and differentiate roles. (Log in/sign in)</a:t>
          </a:r>
        </a:p>
      </dgm:t>
    </dgm:pt>
    <dgm:pt modelId="{59B02B6B-EB68-4443-B31F-6DF539E168F9}" type="parTrans" cxnId="{C1F61DE5-6BC9-4130-90E9-D65037EC7B6C}">
      <dgm:prSet/>
      <dgm:spPr/>
      <dgm:t>
        <a:bodyPr/>
        <a:lstStyle/>
        <a:p>
          <a:endParaRPr lang="en-US"/>
        </a:p>
      </dgm:t>
    </dgm:pt>
    <dgm:pt modelId="{4EB73C11-FAAB-454C-93A5-5257BF6AA43B}" type="sibTrans" cxnId="{C1F61DE5-6BC9-4130-90E9-D65037EC7B6C}">
      <dgm:prSet/>
      <dgm:spPr/>
      <dgm:t>
        <a:bodyPr/>
        <a:lstStyle/>
        <a:p>
          <a:endParaRPr lang="en-US"/>
        </a:p>
      </dgm:t>
    </dgm:pt>
    <dgm:pt modelId="{2214A3A0-1203-436D-A8D4-2A95F6D90544}">
      <dgm:prSet/>
      <dgm:spPr/>
      <dgm:t>
        <a:bodyPr/>
        <a:lstStyle/>
        <a:p>
          <a:r>
            <a:rPr lang="en-US" b="1" dirty="0"/>
            <a:t>F-02:</a:t>
          </a:r>
          <a:r>
            <a:rPr lang="en-US" dirty="0"/>
            <a:t> Junior students can create and manage task requests. Senior students should be able to browse and accept tasks.</a:t>
          </a:r>
        </a:p>
      </dgm:t>
    </dgm:pt>
    <dgm:pt modelId="{68665740-F87E-4385-A0EF-3408FF6040D4}" type="parTrans" cxnId="{8F48BD1F-E7ED-4E79-9791-ACD8CFEC9F8E}">
      <dgm:prSet/>
      <dgm:spPr/>
      <dgm:t>
        <a:bodyPr/>
        <a:lstStyle/>
        <a:p>
          <a:endParaRPr lang="en-US"/>
        </a:p>
      </dgm:t>
    </dgm:pt>
    <dgm:pt modelId="{1071B28E-065C-4CB9-84E9-2F1503EBF1C9}" type="sibTrans" cxnId="{8F48BD1F-E7ED-4E79-9791-ACD8CFEC9F8E}">
      <dgm:prSet/>
      <dgm:spPr/>
      <dgm:t>
        <a:bodyPr/>
        <a:lstStyle/>
        <a:p>
          <a:endParaRPr lang="en-US"/>
        </a:p>
      </dgm:t>
    </dgm:pt>
    <dgm:pt modelId="{F8B25563-7E13-4DF3-BE0D-C5AC019A8AAA}">
      <dgm:prSet/>
      <dgm:spPr/>
      <dgm:t>
        <a:bodyPr/>
        <a:lstStyle/>
        <a:p>
          <a:r>
            <a:rPr lang="en-US" b="1"/>
            <a:t>F-05:</a:t>
          </a:r>
          <a:r>
            <a:rPr lang="en-US"/>
            <a:t> Faculty can review tasks and grant extra credits if standards are met.</a:t>
          </a:r>
        </a:p>
      </dgm:t>
    </dgm:pt>
    <dgm:pt modelId="{A23FDE88-4012-4C4A-B234-189640028E9E}" type="parTrans" cxnId="{C3B9FC88-2D1D-4DE3-9498-C00FB28A2210}">
      <dgm:prSet/>
      <dgm:spPr/>
      <dgm:t>
        <a:bodyPr/>
        <a:lstStyle/>
        <a:p>
          <a:endParaRPr lang="en-US"/>
        </a:p>
      </dgm:t>
    </dgm:pt>
    <dgm:pt modelId="{70A67FC5-5204-4CFD-B74B-179BA8551C70}" type="sibTrans" cxnId="{C3B9FC88-2D1D-4DE3-9498-C00FB28A2210}">
      <dgm:prSet/>
      <dgm:spPr/>
      <dgm:t>
        <a:bodyPr/>
        <a:lstStyle/>
        <a:p>
          <a:endParaRPr lang="en-US"/>
        </a:p>
      </dgm:t>
    </dgm:pt>
    <dgm:pt modelId="{8C6B600B-321B-4837-B25A-5DB350D9B5D8}" type="pres">
      <dgm:prSet presAssocID="{C69CBCB2-6DF8-45D3-A493-41E02FCD634F}" presName="Name0" presStyleCnt="0">
        <dgm:presLayoutVars>
          <dgm:chMax/>
          <dgm:chPref/>
          <dgm:dir/>
        </dgm:presLayoutVars>
      </dgm:prSet>
      <dgm:spPr/>
    </dgm:pt>
    <dgm:pt modelId="{D9D28D21-91CE-46E3-AAB7-18C5F4FD93F6}" type="pres">
      <dgm:prSet presAssocID="{3BEA819E-0FA0-4E28-AD90-CF263D3F99BF}" presName="parenttextcomposite" presStyleCnt="0"/>
      <dgm:spPr/>
    </dgm:pt>
    <dgm:pt modelId="{7D49C0CB-0B1F-432E-9C02-6522B2DB9B67}" type="pres">
      <dgm:prSet presAssocID="{3BEA819E-0FA0-4E28-AD90-CF263D3F99BF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9157299D-E714-4B84-BFEF-CB4AEB3B8D85}" type="pres">
      <dgm:prSet presAssocID="{3BEA819E-0FA0-4E28-AD90-CF263D3F99BF}" presName="parallelogramComposite" presStyleCnt="0"/>
      <dgm:spPr/>
    </dgm:pt>
    <dgm:pt modelId="{8D1CA779-D889-4BF9-9A6E-FAB73EEB26E2}" type="pres">
      <dgm:prSet presAssocID="{3BEA819E-0FA0-4E28-AD90-CF263D3F99BF}" presName="parallelogram1" presStyleLbl="alignNode1" presStyleIdx="0" presStyleCnt="28"/>
      <dgm:spPr/>
    </dgm:pt>
    <dgm:pt modelId="{3C494F83-7BBD-48CF-8549-13E32FB67FEE}" type="pres">
      <dgm:prSet presAssocID="{3BEA819E-0FA0-4E28-AD90-CF263D3F99BF}" presName="parallelogram2" presStyleLbl="alignNode1" presStyleIdx="1" presStyleCnt="28"/>
      <dgm:spPr/>
    </dgm:pt>
    <dgm:pt modelId="{E574BA0A-3AEC-438E-B5E0-2C842A41279B}" type="pres">
      <dgm:prSet presAssocID="{3BEA819E-0FA0-4E28-AD90-CF263D3F99BF}" presName="parallelogram3" presStyleLbl="alignNode1" presStyleIdx="2" presStyleCnt="28"/>
      <dgm:spPr/>
    </dgm:pt>
    <dgm:pt modelId="{97CA2759-0421-4A0E-83BD-402BC0A6CF1E}" type="pres">
      <dgm:prSet presAssocID="{3BEA819E-0FA0-4E28-AD90-CF263D3F99BF}" presName="parallelogram4" presStyleLbl="alignNode1" presStyleIdx="3" presStyleCnt="28"/>
      <dgm:spPr/>
    </dgm:pt>
    <dgm:pt modelId="{81BAE224-0D7D-440D-958A-AF6615D836F2}" type="pres">
      <dgm:prSet presAssocID="{3BEA819E-0FA0-4E28-AD90-CF263D3F99BF}" presName="parallelogram5" presStyleLbl="alignNode1" presStyleIdx="4" presStyleCnt="28"/>
      <dgm:spPr/>
    </dgm:pt>
    <dgm:pt modelId="{8230B8E2-1884-43D0-B1CD-EA748B70B7C0}" type="pres">
      <dgm:prSet presAssocID="{3BEA819E-0FA0-4E28-AD90-CF263D3F99BF}" presName="parallelogram6" presStyleLbl="alignNode1" presStyleIdx="5" presStyleCnt="28"/>
      <dgm:spPr/>
    </dgm:pt>
    <dgm:pt modelId="{535C0DEE-FAD2-4303-AB21-B30BF4E0DD47}" type="pres">
      <dgm:prSet presAssocID="{3BEA819E-0FA0-4E28-AD90-CF263D3F99BF}" presName="parallelogram7" presStyleLbl="alignNode1" presStyleIdx="6" presStyleCnt="28"/>
      <dgm:spPr/>
    </dgm:pt>
    <dgm:pt modelId="{B1B488E1-AF4C-4F5D-AF34-D4547BEA1645}" type="pres">
      <dgm:prSet presAssocID="{2A2F1749-514F-4B6F-A7DD-A438C2E4E35E}" presName="sibTrans" presStyleCnt="0"/>
      <dgm:spPr/>
    </dgm:pt>
    <dgm:pt modelId="{27D0A386-FC3C-4571-A402-0F02C836CF5D}" type="pres">
      <dgm:prSet presAssocID="{0F6CCC03-394E-4B03-BC2B-AF22A2A62D1C}" presName="parenttextcomposite" presStyleCnt="0"/>
      <dgm:spPr/>
    </dgm:pt>
    <dgm:pt modelId="{CAA7BA8E-88CE-4655-B5A4-4BF6A6395BCC}" type="pres">
      <dgm:prSet presAssocID="{0F6CCC03-394E-4B03-BC2B-AF22A2A62D1C}" presName="parenttext" presStyleLbl="revTx" presStyleIdx="1" presStyleCnt="4">
        <dgm:presLayoutVars>
          <dgm:chMax/>
          <dgm:chPref val="2"/>
          <dgm:bulletEnabled val="1"/>
        </dgm:presLayoutVars>
      </dgm:prSet>
      <dgm:spPr/>
    </dgm:pt>
    <dgm:pt modelId="{832A0734-774C-4E7F-AE48-8D52C64705BD}" type="pres">
      <dgm:prSet presAssocID="{0F6CCC03-394E-4B03-BC2B-AF22A2A62D1C}" presName="parallelogramComposite" presStyleCnt="0"/>
      <dgm:spPr/>
    </dgm:pt>
    <dgm:pt modelId="{81D953C2-562B-403B-B1CA-8025E3496DC5}" type="pres">
      <dgm:prSet presAssocID="{0F6CCC03-394E-4B03-BC2B-AF22A2A62D1C}" presName="parallelogram1" presStyleLbl="alignNode1" presStyleIdx="7" presStyleCnt="28"/>
      <dgm:spPr/>
    </dgm:pt>
    <dgm:pt modelId="{A3C10F88-3BBA-4384-91D8-DE0324DEC7D6}" type="pres">
      <dgm:prSet presAssocID="{0F6CCC03-394E-4B03-BC2B-AF22A2A62D1C}" presName="parallelogram2" presStyleLbl="alignNode1" presStyleIdx="8" presStyleCnt="28"/>
      <dgm:spPr/>
    </dgm:pt>
    <dgm:pt modelId="{0928B3FD-2D86-4646-90C5-9A0E4713B30E}" type="pres">
      <dgm:prSet presAssocID="{0F6CCC03-394E-4B03-BC2B-AF22A2A62D1C}" presName="parallelogram3" presStyleLbl="alignNode1" presStyleIdx="9" presStyleCnt="28"/>
      <dgm:spPr/>
    </dgm:pt>
    <dgm:pt modelId="{0FC1BFB6-5922-420A-9D6B-BE9446056FAE}" type="pres">
      <dgm:prSet presAssocID="{0F6CCC03-394E-4B03-BC2B-AF22A2A62D1C}" presName="parallelogram4" presStyleLbl="alignNode1" presStyleIdx="10" presStyleCnt="28"/>
      <dgm:spPr/>
    </dgm:pt>
    <dgm:pt modelId="{E62CF9C8-59A9-4312-ADA0-753D7E5FDB97}" type="pres">
      <dgm:prSet presAssocID="{0F6CCC03-394E-4B03-BC2B-AF22A2A62D1C}" presName="parallelogram5" presStyleLbl="alignNode1" presStyleIdx="11" presStyleCnt="28"/>
      <dgm:spPr/>
    </dgm:pt>
    <dgm:pt modelId="{226BD1C9-2B2D-4DFD-86CD-03417818754E}" type="pres">
      <dgm:prSet presAssocID="{0F6CCC03-394E-4B03-BC2B-AF22A2A62D1C}" presName="parallelogram6" presStyleLbl="alignNode1" presStyleIdx="12" presStyleCnt="28"/>
      <dgm:spPr/>
    </dgm:pt>
    <dgm:pt modelId="{C2347266-B4D2-476A-B537-5AB5B192CA66}" type="pres">
      <dgm:prSet presAssocID="{0F6CCC03-394E-4B03-BC2B-AF22A2A62D1C}" presName="parallelogram7" presStyleLbl="alignNode1" presStyleIdx="13" presStyleCnt="28"/>
      <dgm:spPr/>
    </dgm:pt>
    <dgm:pt modelId="{4DDFC7E0-6BF4-4575-A844-85BB70335492}" type="pres">
      <dgm:prSet presAssocID="{4EB73C11-FAAB-454C-93A5-5257BF6AA43B}" presName="sibTrans" presStyleCnt="0"/>
      <dgm:spPr/>
    </dgm:pt>
    <dgm:pt modelId="{8E17D6CD-B501-4D01-8C3F-C8A3A8E45916}" type="pres">
      <dgm:prSet presAssocID="{2214A3A0-1203-436D-A8D4-2A95F6D90544}" presName="parenttextcomposite" presStyleCnt="0"/>
      <dgm:spPr/>
    </dgm:pt>
    <dgm:pt modelId="{305FD0A5-8345-434C-929B-DCF1FA92E307}" type="pres">
      <dgm:prSet presAssocID="{2214A3A0-1203-436D-A8D4-2A95F6D90544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D55B3962-324E-401C-89F3-E8CA517167F7}" type="pres">
      <dgm:prSet presAssocID="{2214A3A0-1203-436D-A8D4-2A95F6D90544}" presName="parallelogramComposite" presStyleCnt="0"/>
      <dgm:spPr/>
    </dgm:pt>
    <dgm:pt modelId="{C7F5CAC6-8214-4FCD-A985-37E8FED9230D}" type="pres">
      <dgm:prSet presAssocID="{2214A3A0-1203-436D-A8D4-2A95F6D90544}" presName="parallelogram1" presStyleLbl="alignNode1" presStyleIdx="14" presStyleCnt="28"/>
      <dgm:spPr/>
    </dgm:pt>
    <dgm:pt modelId="{A5E37FAE-A7BF-4087-B6C8-A978B1C55FD7}" type="pres">
      <dgm:prSet presAssocID="{2214A3A0-1203-436D-A8D4-2A95F6D90544}" presName="parallelogram2" presStyleLbl="alignNode1" presStyleIdx="15" presStyleCnt="28"/>
      <dgm:spPr/>
    </dgm:pt>
    <dgm:pt modelId="{5FEA622A-4581-4A34-9841-7E260E8AF572}" type="pres">
      <dgm:prSet presAssocID="{2214A3A0-1203-436D-A8D4-2A95F6D90544}" presName="parallelogram3" presStyleLbl="alignNode1" presStyleIdx="16" presStyleCnt="28"/>
      <dgm:spPr/>
    </dgm:pt>
    <dgm:pt modelId="{21CEE40C-884A-4188-9D9A-3D27892EA158}" type="pres">
      <dgm:prSet presAssocID="{2214A3A0-1203-436D-A8D4-2A95F6D90544}" presName="parallelogram4" presStyleLbl="alignNode1" presStyleIdx="17" presStyleCnt="28"/>
      <dgm:spPr/>
    </dgm:pt>
    <dgm:pt modelId="{A01B6380-1A1C-47B8-8581-769DCA7D0DAD}" type="pres">
      <dgm:prSet presAssocID="{2214A3A0-1203-436D-A8D4-2A95F6D90544}" presName="parallelogram5" presStyleLbl="alignNode1" presStyleIdx="18" presStyleCnt="28"/>
      <dgm:spPr/>
    </dgm:pt>
    <dgm:pt modelId="{4CCEA736-AB25-4C46-841E-D411D29079D4}" type="pres">
      <dgm:prSet presAssocID="{2214A3A0-1203-436D-A8D4-2A95F6D90544}" presName="parallelogram6" presStyleLbl="alignNode1" presStyleIdx="19" presStyleCnt="28"/>
      <dgm:spPr/>
    </dgm:pt>
    <dgm:pt modelId="{0F792E56-F99E-4D66-A2A8-9C25EC1341F2}" type="pres">
      <dgm:prSet presAssocID="{2214A3A0-1203-436D-A8D4-2A95F6D90544}" presName="parallelogram7" presStyleLbl="alignNode1" presStyleIdx="20" presStyleCnt="28"/>
      <dgm:spPr/>
    </dgm:pt>
    <dgm:pt modelId="{DBF37A99-F37A-4C22-9961-BE0F6F74F5D5}" type="pres">
      <dgm:prSet presAssocID="{1071B28E-065C-4CB9-84E9-2F1503EBF1C9}" presName="sibTrans" presStyleCnt="0"/>
      <dgm:spPr/>
    </dgm:pt>
    <dgm:pt modelId="{6064918C-4BAE-4149-9179-72B0A7FD6A38}" type="pres">
      <dgm:prSet presAssocID="{F8B25563-7E13-4DF3-BE0D-C5AC019A8AAA}" presName="parenttextcomposite" presStyleCnt="0"/>
      <dgm:spPr/>
    </dgm:pt>
    <dgm:pt modelId="{4741BDB0-8581-48D0-9755-7007B051BFBE}" type="pres">
      <dgm:prSet presAssocID="{F8B25563-7E13-4DF3-BE0D-C5AC019A8AAA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5BC9E514-26E4-4E80-B62E-A65DF0875B03}" type="pres">
      <dgm:prSet presAssocID="{F8B25563-7E13-4DF3-BE0D-C5AC019A8AAA}" presName="parallelogramComposite" presStyleCnt="0"/>
      <dgm:spPr/>
    </dgm:pt>
    <dgm:pt modelId="{01D6B3DB-CBF8-45A8-A805-6E86135A1761}" type="pres">
      <dgm:prSet presAssocID="{F8B25563-7E13-4DF3-BE0D-C5AC019A8AAA}" presName="parallelogram1" presStyleLbl="alignNode1" presStyleIdx="21" presStyleCnt="28"/>
      <dgm:spPr/>
    </dgm:pt>
    <dgm:pt modelId="{7CC741A0-E0AD-4D38-80AA-C2E395731D5A}" type="pres">
      <dgm:prSet presAssocID="{F8B25563-7E13-4DF3-BE0D-C5AC019A8AAA}" presName="parallelogram2" presStyleLbl="alignNode1" presStyleIdx="22" presStyleCnt="28"/>
      <dgm:spPr/>
    </dgm:pt>
    <dgm:pt modelId="{83C682E8-86A8-4776-9C75-2CA46245142E}" type="pres">
      <dgm:prSet presAssocID="{F8B25563-7E13-4DF3-BE0D-C5AC019A8AAA}" presName="parallelogram3" presStyleLbl="alignNode1" presStyleIdx="23" presStyleCnt="28"/>
      <dgm:spPr/>
    </dgm:pt>
    <dgm:pt modelId="{96FAE155-6714-4127-81C9-77D501C6E86C}" type="pres">
      <dgm:prSet presAssocID="{F8B25563-7E13-4DF3-BE0D-C5AC019A8AAA}" presName="parallelogram4" presStyleLbl="alignNode1" presStyleIdx="24" presStyleCnt="28"/>
      <dgm:spPr/>
    </dgm:pt>
    <dgm:pt modelId="{139388EE-C95F-429D-BBC2-D8B87B84A62A}" type="pres">
      <dgm:prSet presAssocID="{F8B25563-7E13-4DF3-BE0D-C5AC019A8AAA}" presName="parallelogram5" presStyleLbl="alignNode1" presStyleIdx="25" presStyleCnt="28"/>
      <dgm:spPr/>
    </dgm:pt>
    <dgm:pt modelId="{475F3217-13A2-4431-8CF1-233F8911D725}" type="pres">
      <dgm:prSet presAssocID="{F8B25563-7E13-4DF3-BE0D-C5AC019A8AAA}" presName="parallelogram6" presStyleLbl="alignNode1" presStyleIdx="26" presStyleCnt="28"/>
      <dgm:spPr/>
    </dgm:pt>
    <dgm:pt modelId="{AA6FBE10-ED85-43EC-9E9A-EFC571628A6E}" type="pres">
      <dgm:prSet presAssocID="{F8B25563-7E13-4DF3-BE0D-C5AC019A8AAA}" presName="parallelogram7" presStyleLbl="alignNode1" presStyleIdx="27" presStyleCnt="28"/>
      <dgm:spPr/>
    </dgm:pt>
  </dgm:ptLst>
  <dgm:cxnLst>
    <dgm:cxn modelId="{7AF3E608-2EF9-47CB-BB9B-365969356A3F}" type="presOf" srcId="{0F6CCC03-394E-4B03-BC2B-AF22A2A62D1C}" destId="{CAA7BA8E-88CE-4655-B5A4-4BF6A6395BCC}" srcOrd="0" destOrd="0" presId="urn:microsoft.com/office/officeart/2008/layout/VerticalAccentList"/>
    <dgm:cxn modelId="{D2579814-2C79-49FD-8EDA-DF024159C79A}" type="presOf" srcId="{2214A3A0-1203-436D-A8D4-2A95F6D90544}" destId="{305FD0A5-8345-434C-929B-DCF1FA92E307}" srcOrd="0" destOrd="0" presId="urn:microsoft.com/office/officeart/2008/layout/VerticalAccentList"/>
    <dgm:cxn modelId="{8F48BD1F-E7ED-4E79-9791-ACD8CFEC9F8E}" srcId="{C69CBCB2-6DF8-45D3-A493-41E02FCD634F}" destId="{2214A3A0-1203-436D-A8D4-2A95F6D90544}" srcOrd="2" destOrd="0" parTransId="{68665740-F87E-4385-A0EF-3408FF6040D4}" sibTransId="{1071B28E-065C-4CB9-84E9-2F1503EBF1C9}"/>
    <dgm:cxn modelId="{803DC933-5AD3-45E3-AC08-F60573A62A21}" type="presOf" srcId="{F8B25563-7E13-4DF3-BE0D-C5AC019A8AAA}" destId="{4741BDB0-8581-48D0-9755-7007B051BFBE}" srcOrd="0" destOrd="0" presId="urn:microsoft.com/office/officeart/2008/layout/VerticalAccentList"/>
    <dgm:cxn modelId="{0103546A-C6E2-4807-8ADA-FC1F764C98DB}" type="presOf" srcId="{C69CBCB2-6DF8-45D3-A493-41E02FCD634F}" destId="{8C6B600B-321B-4837-B25A-5DB350D9B5D8}" srcOrd="0" destOrd="0" presId="urn:microsoft.com/office/officeart/2008/layout/VerticalAccentList"/>
    <dgm:cxn modelId="{C3B9FC88-2D1D-4DE3-9498-C00FB28A2210}" srcId="{C69CBCB2-6DF8-45D3-A493-41E02FCD634F}" destId="{F8B25563-7E13-4DF3-BE0D-C5AC019A8AAA}" srcOrd="3" destOrd="0" parTransId="{A23FDE88-4012-4C4A-B234-189640028E9E}" sibTransId="{70A67FC5-5204-4CFD-B74B-179BA8551C70}"/>
    <dgm:cxn modelId="{C1F61DE5-6BC9-4130-90E9-D65037EC7B6C}" srcId="{C69CBCB2-6DF8-45D3-A493-41E02FCD634F}" destId="{0F6CCC03-394E-4B03-BC2B-AF22A2A62D1C}" srcOrd="1" destOrd="0" parTransId="{59B02B6B-EB68-4443-B31F-6DF539E168F9}" sibTransId="{4EB73C11-FAAB-454C-93A5-5257BF6AA43B}"/>
    <dgm:cxn modelId="{94253EE9-1137-4CDF-BA6A-3F5494350C46}" type="presOf" srcId="{3BEA819E-0FA0-4E28-AD90-CF263D3F99BF}" destId="{7D49C0CB-0B1F-432E-9C02-6522B2DB9B67}" srcOrd="0" destOrd="0" presId="urn:microsoft.com/office/officeart/2008/layout/VerticalAccentList"/>
    <dgm:cxn modelId="{BFF03FFE-769A-4CD1-AE9C-E523300B1A6A}" srcId="{C69CBCB2-6DF8-45D3-A493-41E02FCD634F}" destId="{3BEA819E-0FA0-4E28-AD90-CF263D3F99BF}" srcOrd="0" destOrd="0" parTransId="{F7800A77-84A7-4814-9117-9645951BEDF4}" sibTransId="{2A2F1749-514F-4B6F-A7DD-A438C2E4E35E}"/>
    <dgm:cxn modelId="{478288C9-E8A4-471B-9732-5F3F5CC34F52}" type="presParOf" srcId="{8C6B600B-321B-4837-B25A-5DB350D9B5D8}" destId="{D9D28D21-91CE-46E3-AAB7-18C5F4FD93F6}" srcOrd="0" destOrd="0" presId="urn:microsoft.com/office/officeart/2008/layout/VerticalAccentList"/>
    <dgm:cxn modelId="{08B439F9-5555-47C4-9B82-1C5F096C28F7}" type="presParOf" srcId="{D9D28D21-91CE-46E3-AAB7-18C5F4FD93F6}" destId="{7D49C0CB-0B1F-432E-9C02-6522B2DB9B67}" srcOrd="0" destOrd="0" presId="urn:microsoft.com/office/officeart/2008/layout/VerticalAccentList"/>
    <dgm:cxn modelId="{537FE58C-101F-489E-8346-8CCE0B138013}" type="presParOf" srcId="{8C6B600B-321B-4837-B25A-5DB350D9B5D8}" destId="{9157299D-E714-4B84-BFEF-CB4AEB3B8D85}" srcOrd="1" destOrd="0" presId="urn:microsoft.com/office/officeart/2008/layout/VerticalAccentList"/>
    <dgm:cxn modelId="{F8FF6AB0-2E90-4C58-A05E-AD97F33ADA64}" type="presParOf" srcId="{9157299D-E714-4B84-BFEF-CB4AEB3B8D85}" destId="{8D1CA779-D889-4BF9-9A6E-FAB73EEB26E2}" srcOrd="0" destOrd="0" presId="urn:microsoft.com/office/officeart/2008/layout/VerticalAccentList"/>
    <dgm:cxn modelId="{12A4A6E9-36FE-403D-8FAE-3545701A2F72}" type="presParOf" srcId="{9157299D-E714-4B84-BFEF-CB4AEB3B8D85}" destId="{3C494F83-7BBD-48CF-8549-13E32FB67FEE}" srcOrd="1" destOrd="0" presId="urn:microsoft.com/office/officeart/2008/layout/VerticalAccentList"/>
    <dgm:cxn modelId="{FC8F83B2-31D6-440E-95E4-A2269209AC15}" type="presParOf" srcId="{9157299D-E714-4B84-BFEF-CB4AEB3B8D85}" destId="{E574BA0A-3AEC-438E-B5E0-2C842A41279B}" srcOrd="2" destOrd="0" presId="urn:microsoft.com/office/officeart/2008/layout/VerticalAccentList"/>
    <dgm:cxn modelId="{4A775318-9694-40DC-A34D-697DFE59133E}" type="presParOf" srcId="{9157299D-E714-4B84-BFEF-CB4AEB3B8D85}" destId="{97CA2759-0421-4A0E-83BD-402BC0A6CF1E}" srcOrd="3" destOrd="0" presId="urn:microsoft.com/office/officeart/2008/layout/VerticalAccentList"/>
    <dgm:cxn modelId="{C086F198-6C40-4306-875C-4BD4B7A250AA}" type="presParOf" srcId="{9157299D-E714-4B84-BFEF-CB4AEB3B8D85}" destId="{81BAE224-0D7D-440D-958A-AF6615D836F2}" srcOrd="4" destOrd="0" presId="urn:microsoft.com/office/officeart/2008/layout/VerticalAccentList"/>
    <dgm:cxn modelId="{CB6CE69B-14C2-4DC8-BCFD-5FC43F4DBAB4}" type="presParOf" srcId="{9157299D-E714-4B84-BFEF-CB4AEB3B8D85}" destId="{8230B8E2-1884-43D0-B1CD-EA748B70B7C0}" srcOrd="5" destOrd="0" presId="urn:microsoft.com/office/officeart/2008/layout/VerticalAccentList"/>
    <dgm:cxn modelId="{E4F8A5FC-E77D-425E-902C-5917B8ADF2B7}" type="presParOf" srcId="{9157299D-E714-4B84-BFEF-CB4AEB3B8D85}" destId="{535C0DEE-FAD2-4303-AB21-B30BF4E0DD47}" srcOrd="6" destOrd="0" presId="urn:microsoft.com/office/officeart/2008/layout/VerticalAccentList"/>
    <dgm:cxn modelId="{8CB015C9-2044-443F-B856-A83E71D702BE}" type="presParOf" srcId="{8C6B600B-321B-4837-B25A-5DB350D9B5D8}" destId="{B1B488E1-AF4C-4F5D-AF34-D4547BEA1645}" srcOrd="2" destOrd="0" presId="urn:microsoft.com/office/officeart/2008/layout/VerticalAccentList"/>
    <dgm:cxn modelId="{1963EA24-A094-4311-9204-302E50947545}" type="presParOf" srcId="{8C6B600B-321B-4837-B25A-5DB350D9B5D8}" destId="{27D0A386-FC3C-4571-A402-0F02C836CF5D}" srcOrd="3" destOrd="0" presId="urn:microsoft.com/office/officeart/2008/layout/VerticalAccentList"/>
    <dgm:cxn modelId="{6127ADDC-511A-4E90-BA99-6C7AD15EA491}" type="presParOf" srcId="{27D0A386-FC3C-4571-A402-0F02C836CF5D}" destId="{CAA7BA8E-88CE-4655-B5A4-4BF6A6395BCC}" srcOrd="0" destOrd="0" presId="urn:microsoft.com/office/officeart/2008/layout/VerticalAccentList"/>
    <dgm:cxn modelId="{15A60706-B08E-4F67-A88B-FAD5989D8D00}" type="presParOf" srcId="{8C6B600B-321B-4837-B25A-5DB350D9B5D8}" destId="{832A0734-774C-4E7F-AE48-8D52C64705BD}" srcOrd="4" destOrd="0" presId="urn:microsoft.com/office/officeart/2008/layout/VerticalAccentList"/>
    <dgm:cxn modelId="{EE7DA5F6-7268-462D-AD67-135DCCA1A5F3}" type="presParOf" srcId="{832A0734-774C-4E7F-AE48-8D52C64705BD}" destId="{81D953C2-562B-403B-B1CA-8025E3496DC5}" srcOrd="0" destOrd="0" presId="urn:microsoft.com/office/officeart/2008/layout/VerticalAccentList"/>
    <dgm:cxn modelId="{41411357-7B6B-4FD4-BF19-4CAD7F5F60CD}" type="presParOf" srcId="{832A0734-774C-4E7F-AE48-8D52C64705BD}" destId="{A3C10F88-3BBA-4384-91D8-DE0324DEC7D6}" srcOrd="1" destOrd="0" presId="urn:microsoft.com/office/officeart/2008/layout/VerticalAccentList"/>
    <dgm:cxn modelId="{4A6CE782-BC1E-41A3-AA83-64618AED1637}" type="presParOf" srcId="{832A0734-774C-4E7F-AE48-8D52C64705BD}" destId="{0928B3FD-2D86-4646-90C5-9A0E4713B30E}" srcOrd="2" destOrd="0" presId="urn:microsoft.com/office/officeart/2008/layout/VerticalAccentList"/>
    <dgm:cxn modelId="{AB2D2C35-ACC9-4690-B1D1-E24B7950AE6C}" type="presParOf" srcId="{832A0734-774C-4E7F-AE48-8D52C64705BD}" destId="{0FC1BFB6-5922-420A-9D6B-BE9446056FAE}" srcOrd="3" destOrd="0" presId="urn:microsoft.com/office/officeart/2008/layout/VerticalAccentList"/>
    <dgm:cxn modelId="{6302CE3B-2697-48F9-9B5F-1BA03B61582B}" type="presParOf" srcId="{832A0734-774C-4E7F-AE48-8D52C64705BD}" destId="{E62CF9C8-59A9-4312-ADA0-753D7E5FDB97}" srcOrd="4" destOrd="0" presId="urn:microsoft.com/office/officeart/2008/layout/VerticalAccentList"/>
    <dgm:cxn modelId="{A560F425-E187-4519-B800-FA6E5C5E81BB}" type="presParOf" srcId="{832A0734-774C-4E7F-AE48-8D52C64705BD}" destId="{226BD1C9-2B2D-4DFD-86CD-03417818754E}" srcOrd="5" destOrd="0" presId="urn:microsoft.com/office/officeart/2008/layout/VerticalAccentList"/>
    <dgm:cxn modelId="{9181C596-8BC3-4FB8-A549-837D03D77071}" type="presParOf" srcId="{832A0734-774C-4E7F-AE48-8D52C64705BD}" destId="{C2347266-B4D2-476A-B537-5AB5B192CA66}" srcOrd="6" destOrd="0" presId="urn:microsoft.com/office/officeart/2008/layout/VerticalAccentList"/>
    <dgm:cxn modelId="{3CA0BA95-B563-4918-B682-796128BF4FA9}" type="presParOf" srcId="{8C6B600B-321B-4837-B25A-5DB350D9B5D8}" destId="{4DDFC7E0-6BF4-4575-A844-85BB70335492}" srcOrd="5" destOrd="0" presId="urn:microsoft.com/office/officeart/2008/layout/VerticalAccentList"/>
    <dgm:cxn modelId="{6E71D4BA-17C2-4C90-9C5C-9C3AEC62CE45}" type="presParOf" srcId="{8C6B600B-321B-4837-B25A-5DB350D9B5D8}" destId="{8E17D6CD-B501-4D01-8C3F-C8A3A8E45916}" srcOrd="6" destOrd="0" presId="urn:microsoft.com/office/officeart/2008/layout/VerticalAccentList"/>
    <dgm:cxn modelId="{13A26102-1DCF-4149-86A4-703B712B3A67}" type="presParOf" srcId="{8E17D6CD-B501-4D01-8C3F-C8A3A8E45916}" destId="{305FD0A5-8345-434C-929B-DCF1FA92E307}" srcOrd="0" destOrd="0" presId="urn:microsoft.com/office/officeart/2008/layout/VerticalAccentList"/>
    <dgm:cxn modelId="{2F2CFC94-F56B-4C38-AC28-962BD644BB5F}" type="presParOf" srcId="{8C6B600B-321B-4837-B25A-5DB350D9B5D8}" destId="{D55B3962-324E-401C-89F3-E8CA517167F7}" srcOrd="7" destOrd="0" presId="urn:microsoft.com/office/officeart/2008/layout/VerticalAccentList"/>
    <dgm:cxn modelId="{C3B23B45-3511-4862-884F-802079ECECFF}" type="presParOf" srcId="{D55B3962-324E-401C-89F3-E8CA517167F7}" destId="{C7F5CAC6-8214-4FCD-A985-37E8FED9230D}" srcOrd="0" destOrd="0" presId="urn:microsoft.com/office/officeart/2008/layout/VerticalAccentList"/>
    <dgm:cxn modelId="{41BDAC72-6D76-4549-91C1-D5689A4F0D5A}" type="presParOf" srcId="{D55B3962-324E-401C-89F3-E8CA517167F7}" destId="{A5E37FAE-A7BF-4087-B6C8-A978B1C55FD7}" srcOrd="1" destOrd="0" presId="urn:microsoft.com/office/officeart/2008/layout/VerticalAccentList"/>
    <dgm:cxn modelId="{B6BBA358-30AB-48AB-9D94-E46048E65AC9}" type="presParOf" srcId="{D55B3962-324E-401C-89F3-E8CA517167F7}" destId="{5FEA622A-4581-4A34-9841-7E260E8AF572}" srcOrd="2" destOrd="0" presId="urn:microsoft.com/office/officeart/2008/layout/VerticalAccentList"/>
    <dgm:cxn modelId="{2DC892CB-D210-4690-9021-EE3BEF08B507}" type="presParOf" srcId="{D55B3962-324E-401C-89F3-E8CA517167F7}" destId="{21CEE40C-884A-4188-9D9A-3D27892EA158}" srcOrd="3" destOrd="0" presId="urn:microsoft.com/office/officeart/2008/layout/VerticalAccentList"/>
    <dgm:cxn modelId="{8F013409-B6D0-4EE3-BC38-60F9E76D5BDB}" type="presParOf" srcId="{D55B3962-324E-401C-89F3-E8CA517167F7}" destId="{A01B6380-1A1C-47B8-8581-769DCA7D0DAD}" srcOrd="4" destOrd="0" presId="urn:microsoft.com/office/officeart/2008/layout/VerticalAccentList"/>
    <dgm:cxn modelId="{BC70305C-714A-4924-9229-79592713E4F0}" type="presParOf" srcId="{D55B3962-324E-401C-89F3-E8CA517167F7}" destId="{4CCEA736-AB25-4C46-841E-D411D29079D4}" srcOrd="5" destOrd="0" presId="urn:microsoft.com/office/officeart/2008/layout/VerticalAccentList"/>
    <dgm:cxn modelId="{83D68103-7ED8-41D9-9F0B-E58FA3E77E4C}" type="presParOf" srcId="{D55B3962-324E-401C-89F3-E8CA517167F7}" destId="{0F792E56-F99E-4D66-A2A8-9C25EC1341F2}" srcOrd="6" destOrd="0" presId="urn:microsoft.com/office/officeart/2008/layout/VerticalAccentList"/>
    <dgm:cxn modelId="{C5730599-2378-4923-9D65-9E31358649DF}" type="presParOf" srcId="{8C6B600B-321B-4837-B25A-5DB350D9B5D8}" destId="{DBF37A99-F37A-4C22-9961-BE0F6F74F5D5}" srcOrd="8" destOrd="0" presId="urn:microsoft.com/office/officeart/2008/layout/VerticalAccentList"/>
    <dgm:cxn modelId="{44F603F1-BD6E-4D04-8DF6-1AADF0AA7A7F}" type="presParOf" srcId="{8C6B600B-321B-4837-B25A-5DB350D9B5D8}" destId="{6064918C-4BAE-4149-9179-72B0A7FD6A38}" srcOrd="9" destOrd="0" presId="urn:microsoft.com/office/officeart/2008/layout/VerticalAccentList"/>
    <dgm:cxn modelId="{15F4D35D-2A1F-4D10-9E97-CE152E68E304}" type="presParOf" srcId="{6064918C-4BAE-4149-9179-72B0A7FD6A38}" destId="{4741BDB0-8581-48D0-9755-7007B051BFBE}" srcOrd="0" destOrd="0" presId="urn:microsoft.com/office/officeart/2008/layout/VerticalAccentList"/>
    <dgm:cxn modelId="{378AFE32-28B7-4BFA-A6DA-FCD1DFE94E56}" type="presParOf" srcId="{8C6B600B-321B-4837-B25A-5DB350D9B5D8}" destId="{5BC9E514-26E4-4E80-B62E-A65DF0875B03}" srcOrd="10" destOrd="0" presId="urn:microsoft.com/office/officeart/2008/layout/VerticalAccentList"/>
    <dgm:cxn modelId="{C56A2CFA-6B93-451A-BCD2-828D342593DF}" type="presParOf" srcId="{5BC9E514-26E4-4E80-B62E-A65DF0875B03}" destId="{01D6B3DB-CBF8-45A8-A805-6E86135A1761}" srcOrd="0" destOrd="0" presId="urn:microsoft.com/office/officeart/2008/layout/VerticalAccentList"/>
    <dgm:cxn modelId="{F11F4D89-F37A-41DF-AF0C-FBF3472ABBC3}" type="presParOf" srcId="{5BC9E514-26E4-4E80-B62E-A65DF0875B03}" destId="{7CC741A0-E0AD-4D38-80AA-C2E395731D5A}" srcOrd="1" destOrd="0" presId="urn:microsoft.com/office/officeart/2008/layout/VerticalAccentList"/>
    <dgm:cxn modelId="{93C7C6DD-5BF6-4DCB-8B57-20EDE4A3F853}" type="presParOf" srcId="{5BC9E514-26E4-4E80-B62E-A65DF0875B03}" destId="{83C682E8-86A8-4776-9C75-2CA46245142E}" srcOrd="2" destOrd="0" presId="urn:microsoft.com/office/officeart/2008/layout/VerticalAccentList"/>
    <dgm:cxn modelId="{B5594050-0E99-42A6-88CC-9F2E66C25DE4}" type="presParOf" srcId="{5BC9E514-26E4-4E80-B62E-A65DF0875B03}" destId="{96FAE155-6714-4127-81C9-77D501C6E86C}" srcOrd="3" destOrd="0" presId="urn:microsoft.com/office/officeart/2008/layout/VerticalAccentList"/>
    <dgm:cxn modelId="{B66AC8F1-7C8C-4E0B-9D28-B63EA73F25B6}" type="presParOf" srcId="{5BC9E514-26E4-4E80-B62E-A65DF0875B03}" destId="{139388EE-C95F-429D-BBC2-D8B87B84A62A}" srcOrd="4" destOrd="0" presId="urn:microsoft.com/office/officeart/2008/layout/VerticalAccentList"/>
    <dgm:cxn modelId="{12304C04-296B-43F9-AA22-D77F04363DA7}" type="presParOf" srcId="{5BC9E514-26E4-4E80-B62E-A65DF0875B03}" destId="{475F3217-13A2-4431-8CF1-233F8911D725}" srcOrd="5" destOrd="0" presId="urn:microsoft.com/office/officeart/2008/layout/VerticalAccentList"/>
    <dgm:cxn modelId="{353C2FCC-5D59-4876-B23E-D09560825640}" type="presParOf" srcId="{5BC9E514-26E4-4E80-B62E-A65DF0875B03}" destId="{AA6FBE10-ED85-43EC-9E9A-EFC571628A6E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513A37-17D6-4D22-A10B-B165DBB03B2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2EA526-A2A5-4931-8A28-F55CCB62FC67}">
      <dgm:prSet/>
      <dgm:spPr/>
      <dgm:t>
        <a:bodyPr/>
        <a:lstStyle/>
        <a:p>
          <a:r>
            <a:rPr lang="en-US" b="1"/>
            <a:t>F-03:</a:t>
          </a:r>
          <a:r>
            <a:rPr lang="en-US"/>
            <a:t> System must verify senior students' tasks align with courses.</a:t>
          </a:r>
        </a:p>
      </dgm:t>
    </dgm:pt>
    <dgm:pt modelId="{0E933377-EF2D-4FFB-A5C7-4AAF053A3955}" type="parTrans" cxnId="{FD2F9AC3-377B-4A85-AE99-6AFECED40901}">
      <dgm:prSet/>
      <dgm:spPr/>
      <dgm:t>
        <a:bodyPr/>
        <a:lstStyle/>
        <a:p>
          <a:endParaRPr lang="en-US"/>
        </a:p>
      </dgm:t>
    </dgm:pt>
    <dgm:pt modelId="{8005D4C1-7819-4D63-9C05-7B1B6C4895E1}" type="sibTrans" cxnId="{FD2F9AC3-377B-4A85-AE99-6AFECED40901}">
      <dgm:prSet/>
      <dgm:spPr/>
      <dgm:t>
        <a:bodyPr/>
        <a:lstStyle/>
        <a:p>
          <a:endParaRPr lang="en-US"/>
        </a:p>
      </dgm:t>
    </dgm:pt>
    <dgm:pt modelId="{2F975399-42E1-45B8-8A22-13F8CE9692C9}">
      <dgm:prSet/>
      <dgm:spPr/>
      <dgm:t>
        <a:bodyPr/>
        <a:lstStyle/>
        <a:p>
          <a:r>
            <a:rPr lang="en-US" b="1"/>
            <a:t>F-07:</a:t>
          </a:r>
          <a:r>
            <a:rPr lang="en-US"/>
            <a:t> Implement task prioritization and fair distribution mechanism.</a:t>
          </a:r>
        </a:p>
      </dgm:t>
    </dgm:pt>
    <dgm:pt modelId="{C68DF0E3-DC4E-414F-9F14-C1FB2A403A67}" type="parTrans" cxnId="{88A4DA9D-5CFF-4908-8577-9A553169C049}">
      <dgm:prSet/>
      <dgm:spPr/>
      <dgm:t>
        <a:bodyPr/>
        <a:lstStyle/>
        <a:p>
          <a:endParaRPr lang="en-US"/>
        </a:p>
      </dgm:t>
    </dgm:pt>
    <dgm:pt modelId="{DC8541AE-2FF9-4095-B2A5-5025D1EF8085}" type="sibTrans" cxnId="{88A4DA9D-5CFF-4908-8577-9A553169C049}">
      <dgm:prSet/>
      <dgm:spPr/>
      <dgm:t>
        <a:bodyPr/>
        <a:lstStyle/>
        <a:p>
          <a:endParaRPr lang="en-US"/>
        </a:p>
      </dgm:t>
    </dgm:pt>
    <dgm:pt modelId="{F26BD4CE-072F-483C-8DB0-BF4F461912CE}">
      <dgm:prSet custT="1"/>
      <dgm:spPr/>
      <dgm:t>
        <a:bodyPr/>
        <a:lstStyle/>
        <a:p>
          <a:pPr algn="ctr"/>
          <a:endParaRPr lang="en-US" sz="2800" dirty="0"/>
        </a:p>
      </dgm:t>
    </dgm:pt>
    <dgm:pt modelId="{8DF638EE-E4A7-4DCB-B3D3-9E33C926D6DF}" type="sibTrans" cxnId="{8557DAE4-1E59-4408-8233-8A55EED5C369}">
      <dgm:prSet/>
      <dgm:spPr/>
      <dgm:t>
        <a:bodyPr/>
        <a:lstStyle/>
        <a:p>
          <a:endParaRPr lang="en-US"/>
        </a:p>
      </dgm:t>
    </dgm:pt>
    <dgm:pt modelId="{245BAD92-F4F6-4A44-B3FF-2E19DBBA8A62}" type="parTrans" cxnId="{8557DAE4-1E59-4408-8233-8A55EED5C369}">
      <dgm:prSet/>
      <dgm:spPr/>
      <dgm:t>
        <a:bodyPr/>
        <a:lstStyle/>
        <a:p>
          <a:endParaRPr lang="en-US"/>
        </a:p>
      </dgm:t>
    </dgm:pt>
    <dgm:pt modelId="{DF26999A-5746-4642-B91C-34208D07063D}" type="pres">
      <dgm:prSet presAssocID="{79513A37-17D6-4D22-A10B-B165DBB03B27}" presName="Name0" presStyleCnt="0">
        <dgm:presLayoutVars>
          <dgm:chMax/>
          <dgm:chPref/>
          <dgm:dir/>
        </dgm:presLayoutVars>
      </dgm:prSet>
      <dgm:spPr/>
    </dgm:pt>
    <dgm:pt modelId="{D4355A16-CD76-45F0-B413-24DEE7B5431A}" type="pres">
      <dgm:prSet presAssocID="{F26BD4CE-072F-483C-8DB0-BF4F461912CE}" presName="parenttextcomposite" presStyleCnt="0"/>
      <dgm:spPr/>
    </dgm:pt>
    <dgm:pt modelId="{98BC93B7-FB5A-408E-AABA-C1D3D672B788}" type="pres">
      <dgm:prSet presAssocID="{F26BD4CE-072F-483C-8DB0-BF4F461912CE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F382CE03-A480-470B-8261-38EC0A9DF919}" type="pres">
      <dgm:prSet presAssocID="{F26BD4CE-072F-483C-8DB0-BF4F461912CE}" presName="parallelogramComposite" presStyleCnt="0"/>
      <dgm:spPr/>
    </dgm:pt>
    <dgm:pt modelId="{1823BCDF-9114-412F-A6F4-B68256530E1C}" type="pres">
      <dgm:prSet presAssocID="{F26BD4CE-072F-483C-8DB0-BF4F461912CE}" presName="parallelogram1" presStyleLbl="alignNode1" presStyleIdx="0" presStyleCnt="21"/>
      <dgm:spPr/>
    </dgm:pt>
    <dgm:pt modelId="{CBBF55E5-A900-4AC1-9982-D101523A4008}" type="pres">
      <dgm:prSet presAssocID="{F26BD4CE-072F-483C-8DB0-BF4F461912CE}" presName="parallelogram2" presStyleLbl="alignNode1" presStyleIdx="1" presStyleCnt="21"/>
      <dgm:spPr/>
    </dgm:pt>
    <dgm:pt modelId="{50F2A341-C1AD-4FED-BC9D-F376F26E4F6E}" type="pres">
      <dgm:prSet presAssocID="{F26BD4CE-072F-483C-8DB0-BF4F461912CE}" presName="parallelogram3" presStyleLbl="alignNode1" presStyleIdx="2" presStyleCnt="21"/>
      <dgm:spPr/>
    </dgm:pt>
    <dgm:pt modelId="{AE3B1AEE-70FB-4087-A5C0-1A6B8EF8B372}" type="pres">
      <dgm:prSet presAssocID="{F26BD4CE-072F-483C-8DB0-BF4F461912CE}" presName="parallelogram4" presStyleLbl="alignNode1" presStyleIdx="3" presStyleCnt="21"/>
      <dgm:spPr/>
    </dgm:pt>
    <dgm:pt modelId="{C2A500B3-1C3D-420F-92A1-DC0FAE4F78B4}" type="pres">
      <dgm:prSet presAssocID="{F26BD4CE-072F-483C-8DB0-BF4F461912CE}" presName="parallelogram5" presStyleLbl="alignNode1" presStyleIdx="4" presStyleCnt="21"/>
      <dgm:spPr/>
    </dgm:pt>
    <dgm:pt modelId="{DBF5E8C7-F9B4-4F8F-A837-3BAA7DB41414}" type="pres">
      <dgm:prSet presAssocID="{F26BD4CE-072F-483C-8DB0-BF4F461912CE}" presName="parallelogram6" presStyleLbl="alignNode1" presStyleIdx="5" presStyleCnt="21"/>
      <dgm:spPr/>
    </dgm:pt>
    <dgm:pt modelId="{BCA92346-83B1-4FA9-A8E2-F52488352E95}" type="pres">
      <dgm:prSet presAssocID="{F26BD4CE-072F-483C-8DB0-BF4F461912CE}" presName="parallelogram7" presStyleLbl="alignNode1" presStyleIdx="6" presStyleCnt="21"/>
      <dgm:spPr/>
    </dgm:pt>
    <dgm:pt modelId="{8F46D1B7-FCF6-4C05-BBC1-6E7A60860089}" type="pres">
      <dgm:prSet presAssocID="{8DF638EE-E4A7-4DCB-B3D3-9E33C926D6DF}" presName="sibTrans" presStyleCnt="0"/>
      <dgm:spPr/>
    </dgm:pt>
    <dgm:pt modelId="{CEB18306-1D7F-48B7-B50D-FF29198F641F}" type="pres">
      <dgm:prSet presAssocID="{932EA526-A2A5-4931-8A28-F55CCB62FC67}" presName="parenttextcomposite" presStyleCnt="0"/>
      <dgm:spPr/>
    </dgm:pt>
    <dgm:pt modelId="{39AEF382-AE55-4021-9C36-2E003121B35D}" type="pres">
      <dgm:prSet presAssocID="{932EA526-A2A5-4931-8A28-F55CCB62FC67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0272C24E-A911-4259-81B2-DF6C969A5F81}" type="pres">
      <dgm:prSet presAssocID="{932EA526-A2A5-4931-8A28-F55CCB62FC67}" presName="parallelogramComposite" presStyleCnt="0"/>
      <dgm:spPr/>
    </dgm:pt>
    <dgm:pt modelId="{112DD350-A191-4F4B-9F71-E69396A58718}" type="pres">
      <dgm:prSet presAssocID="{932EA526-A2A5-4931-8A28-F55CCB62FC67}" presName="parallelogram1" presStyleLbl="alignNode1" presStyleIdx="7" presStyleCnt="21"/>
      <dgm:spPr/>
    </dgm:pt>
    <dgm:pt modelId="{F4DDDA4E-3769-4385-8934-75093B6F542C}" type="pres">
      <dgm:prSet presAssocID="{932EA526-A2A5-4931-8A28-F55CCB62FC67}" presName="parallelogram2" presStyleLbl="alignNode1" presStyleIdx="8" presStyleCnt="21"/>
      <dgm:spPr/>
    </dgm:pt>
    <dgm:pt modelId="{BD17B8BD-BAE9-4859-907A-B1CA6D363805}" type="pres">
      <dgm:prSet presAssocID="{932EA526-A2A5-4931-8A28-F55CCB62FC67}" presName="parallelogram3" presStyleLbl="alignNode1" presStyleIdx="9" presStyleCnt="21"/>
      <dgm:spPr/>
    </dgm:pt>
    <dgm:pt modelId="{ABD481C2-0FB0-415B-9C05-80C6B7D65996}" type="pres">
      <dgm:prSet presAssocID="{932EA526-A2A5-4931-8A28-F55CCB62FC67}" presName="parallelogram4" presStyleLbl="alignNode1" presStyleIdx="10" presStyleCnt="21"/>
      <dgm:spPr/>
    </dgm:pt>
    <dgm:pt modelId="{EFFF0F69-5B30-44B5-8EE2-3E07AE4E38A1}" type="pres">
      <dgm:prSet presAssocID="{932EA526-A2A5-4931-8A28-F55CCB62FC67}" presName="parallelogram5" presStyleLbl="alignNode1" presStyleIdx="11" presStyleCnt="21"/>
      <dgm:spPr/>
    </dgm:pt>
    <dgm:pt modelId="{FE026378-6984-48FA-B004-65F1A6AA89E8}" type="pres">
      <dgm:prSet presAssocID="{932EA526-A2A5-4931-8A28-F55CCB62FC67}" presName="parallelogram6" presStyleLbl="alignNode1" presStyleIdx="12" presStyleCnt="21"/>
      <dgm:spPr/>
    </dgm:pt>
    <dgm:pt modelId="{FE16F7E1-54F2-458C-B06D-09DEE6C6F118}" type="pres">
      <dgm:prSet presAssocID="{932EA526-A2A5-4931-8A28-F55CCB62FC67}" presName="parallelogram7" presStyleLbl="alignNode1" presStyleIdx="13" presStyleCnt="21"/>
      <dgm:spPr/>
    </dgm:pt>
    <dgm:pt modelId="{8333644A-7C85-4EBE-A133-DD49455419D2}" type="pres">
      <dgm:prSet presAssocID="{8005D4C1-7819-4D63-9C05-7B1B6C4895E1}" presName="sibTrans" presStyleCnt="0"/>
      <dgm:spPr/>
    </dgm:pt>
    <dgm:pt modelId="{116D26E4-A6C2-4DEF-B023-91A32D0BABB3}" type="pres">
      <dgm:prSet presAssocID="{2F975399-42E1-45B8-8A22-13F8CE9692C9}" presName="parenttextcomposite" presStyleCnt="0"/>
      <dgm:spPr/>
    </dgm:pt>
    <dgm:pt modelId="{02F1D003-3722-4A8C-BD36-66DC94EC5FEB}" type="pres">
      <dgm:prSet presAssocID="{2F975399-42E1-45B8-8A22-13F8CE9692C9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3D71986B-D277-40D9-90CF-77F56B2B4E86}" type="pres">
      <dgm:prSet presAssocID="{2F975399-42E1-45B8-8A22-13F8CE9692C9}" presName="parallelogramComposite" presStyleCnt="0"/>
      <dgm:spPr/>
    </dgm:pt>
    <dgm:pt modelId="{1B956E0D-9EC2-4F08-B524-8B936DDB3066}" type="pres">
      <dgm:prSet presAssocID="{2F975399-42E1-45B8-8A22-13F8CE9692C9}" presName="parallelogram1" presStyleLbl="alignNode1" presStyleIdx="14" presStyleCnt="21"/>
      <dgm:spPr/>
    </dgm:pt>
    <dgm:pt modelId="{8B455A91-6116-4670-9B05-508F0810C210}" type="pres">
      <dgm:prSet presAssocID="{2F975399-42E1-45B8-8A22-13F8CE9692C9}" presName="parallelogram2" presStyleLbl="alignNode1" presStyleIdx="15" presStyleCnt="21"/>
      <dgm:spPr/>
    </dgm:pt>
    <dgm:pt modelId="{56006B75-C291-4E44-844F-FFBE110182E8}" type="pres">
      <dgm:prSet presAssocID="{2F975399-42E1-45B8-8A22-13F8CE9692C9}" presName="parallelogram3" presStyleLbl="alignNode1" presStyleIdx="16" presStyleCnt="21"/>
      <dgm:spPr/>
    </dgm:pt>
    <dgm:pt modelId="{6FD96897-A4E7-4F48-ADEA-93183441545B}" type="pres">
      <dgm:prSet presAssocID="{2F975399-42E1-45B8-8A22-13F8CE9692C9}" presName="parallelogram4" presStyleLbl="alignNode1" presStyleIdx="17" presStyleCnt="21"/>
      <dgm:spPr/>
    </dgm:pt>
    <dgm:pt modelId="{600F50F7-82F6-4116-A8C9-A23EE98ADE6F}" type="pres">
      <dgm:prSet presAssocID="{2F975399-42E1-45B8-8A22-13F8CE9692C9}" presName="parallelogram5" presStyleLbl="alignNode1" presStyleIdx="18" presStyleCnt="21"/>
      <dgm:spPr/>
    </dgm:pt>
    <dgm:pt modelId="{A7EF2936-0E61-4557-85C1-BCD5EE9DFAD9}" type="pres">
      <dgm:prSet presAssocID="{2F975399-42E1-45B8-8A22-13F8CE9692C9}" presName="parallelogram6" presStyleLbl="alignNode1" presStyleIdx="19" presStyleCnt="21"/>
      <dgm:spPr/>
    </dgm:pt>
    <dgm:pt modelId="{D71E7DFD-8DD2-421C-B9FA-243BA5421B5F}" type="pres">
      <dgm:prSet presAssocID="{2F975399-42E1-45B8-8A22-13F8CE9692C9}" presName="parallelogram7" presStyleLbl="alignNode1" presStyleIdx="20" presStyleCnt="21"/>
      <dgm:spPr/>
    </dgm:pt>
  </dgm:ptLst>
  <dgm:cxnLst>
    <dgm:cxn modelId="{EE6D1521-2DBC-4965-AAF5-E84FF2CB4B62}" type="presOf" srcId="{79513A37-17D6-4D22-A10B-B165DBB03B27}" destId="{DF26999A-5746-4642-B91C-34208D07063D}" srcOrd="0" destOrd="0" presId="urn:microsoft.com/office/officeart/2008/layout/VerticalAccentList"/>
    <dgm:cxn modelId="{33E07061-F67B-4555-AF25-3BD5FF097F05}" type="presOf" srcId="{932EA526-A2A5-4931-8A28-F55CCB62FC67}" destId="{39AEF382-AE55-4021-9C36-2E003121B35D}" srcOrd="0" destOrd="0" presId="urn:microsoft.com/office/officeart/2008/layout/VerticalAccentList"/>
    <dgm:cxn modelId="{88A4DA9D-5CFF-4908-8577-9A553169C049}" srcId="{79513A37-17D6-4D22-A10B-B165DBB03B27}" destId="{2F975399-42E1-45B8-8A22-13F8CE9692C9}" srcOrd="2" destOrd="0" parTransId="{C68DF0E3-DC4E-414F-9F14-C1FB2A403A67}" sibTransId="{DC8541AE-2FF9-4095-B2A5-5025D1EF8085}"/>
    <dgm:cxn modelId="{2A98C2AC-275A-41BF-91BE-80FE02AA3BC4}" type="presOf" srcId="{2F975399-42E1-45B8-8A22-13F8CE9692C9}" destId="{02F1D003-3722-4A8C-BD36-66DC94EC5FEB}" srcOrd="0" destOrd="0" presId="urn:microsoft.com/office/officeart/2008/layout/VerticalAccentList"/>
    <dgm:cxn modelId="{FD2F9AC3-377B-4A85-AE99-6AFECED40901}" srcId="{79513A37-17D6-4D22-A10B-B165DBB03B27}" destId="{932EA526-A2A5-4931-8A28-F55CCB62FC67}" srcOrd="1" destOrd="0" parTransId="{0E933377-EF2D-4FFB-A5C7-4AAF053A3955}" sibTransId="{8005D4C1-7819-4D63-9C05-7B1B6C4895E1}"/>
    <dgm:cxn modelId="{8557DAE4-1E59-4408-8233-8A55EED5C369}" srcId="{79513A37-17D6-4D22-A10B-B165DBB03B27}" destId="{F26BD4CE-072F-483C-8DB0-BF4F461912CE}" srcOrd="0" destOrd="0" parTransId="{245BAD92-F4F6-4A44-B3FF-2E19DBBA8A62}" sibTransId="{8DF638EE-E4A7-4DCB-B3D3-9E33C926D6DF}"/>
    <dgm:cxn modelId="{B78CC0FC-38E7-4D0E-A0DA-31864AC6CCBA}" type="presOf" srcId="{F26BD4CE-072F-483C-8DB0-BF4F461912CE}" destId="{98BC93B7-FB5A-408E-AABA-C1D3D672B788}" srcOrd="0" destOrd="0" presId="urn:microsoft.com/office/officeart/2008/layout/VerticalAccentList"/>
    <dgm:cxn modelId="{6239F4BE-1711-4B26-AF21-0E359C075054}" type="presParOf" srcId="{DF26999A-5746-4642-B91C-34208D07063D}" destId="{D4355A16-CD76-45F0-B413-24DEE7B5431A}" srcOrd="0" destOrd="0" presId="urn:microsoft.com/office/officeart/2008/layout/VerticalAccentList"/>
    <dgm:cxn modelId="{B4FEC9E2-B60F-4AE1-B495-261BB873B6E1}" type="presParOf" srcId="{D4355A16-CD76-45F0-B413-24DEE7B5431A}" destId="{98BC93B7-FB5A-408E-AABA-C1D3D672B788}" srcOrd="0" destOrd="0" presId="urn:microsoft.com/office/officeart/2008/layout/VerticalAccentList"/>
    <dgm:cxn modelId="{54E24B6C-73E2-4192-9639-276A5CB44C3F}" type="presParOf" srcId="{DF26999A-5746-4642-B91C-34208D07063D}" destId="{F382CE03-A480-470B-8261-38EC0A9DF919}" srcOrd="1" destOrd="0" presId="urn:microsoft.com/office/officeart/2008/layout/VerticalAccentList"/>
    <dgm:cxn modelId="{538D5701-534F-44AC-ACAF-2E46E4B20040}" type="presParOf" srcId="{F382CE03-A480-470B-8261-38EC0A9DF919}" destId="{1823BCDF-9114-412F-A6F4-B68256530E1C}" srcOrd="0" destOrd="0" presId="urn:microsoft.com/office/officeart/2008/layout/VerticalAccentList"/>
    <dgm:cxn modelId="{BD1805CC-2077-4404-B5C3-27DB7420162A}" type="presParOf" srcId="{F382CE03-A480-470B-8261-38EC0A9DF919}" destId="{CBBF55E5-A900-4AC1-9982-D101523A4008}" srcOrd="1" destOrd="0" presId="urn:microsoft.com/office/officeart/2008/layout/VerticalAccentList"/>
    <dgm:cxn modelId="{2D38DF26-739C-4593-8824-60A8A9842774}" type="presParOf" srcId="{F382CE03-A480-470B-8261-38EC0A9DF919}" destId="{50F2A341-C1AD-4FED-BC9D-F376F26E4F6E}" srcOrd="2" destOrd="0" presId="urn:microsoft.com/office/officeart/2008/layout/VerticalAccentList"/>
    <dgm:cxn modelId="{B9A0C98A-CD72-4514-A883-641770DAA9CF}" type="presParOf" srcId="{F382CE03-A480-470B-8261-38EC0A9DF919}" destId="{AE3B1AEE-70FB-4087-A5C0-1A6B8EF8B372}" srcOrd="3" destOrd="0" presId="urn:microsoft.com/office/officeart/2008/layout/VerticalAccentList"/>
    <dgm:cxn modelId="{1AD793DF-4997-4E77-9F36-831F37BC2BF1}" type="presParOf" srcId="{F382CE03-A480-470B-8261-38EC0A9DF919}" destId="{C2A500B3-1C3D-420F-92A1-DC0FAE4F78B4}" srcOrd="4" destOrd="0" presId="urn:microsoft.com/office/officeart/2008/layout/VerticalAccentList"/>
    <dgm:cxn modelId="{BCE75BBE-911A-4B45-AFA1-331B38829798}" type="presParOf" srcId="{F382CE03-A480-470B-8261-38EC0A9DF919}" destId="{DBF5E8C7-F9B4-4F8F-A837-3BAA7DB41414}" srcOrd="5" destOrd="0" presId="urn:microsoft.com/office/officeart/2008/layout/VerticalAccentList"/>
    <dgm:cxn modelId="{DA494944-AEFC-4C53-885C-C89ADF8E6760}" type="presParOf" srcId="{F382CE03-A480-470B-8261-38EC0A9DF919}" destId="{BCA92346-83B1-4FA9-A8E2-F52488352E95}" srcOrd="6" destOrd="0" presId="urn:microsoft.com/office/officeart/2008/layout/VerticalAccentList"/>
    <dgm:cxn modelId="{A0A26C3B-9754-4502-BECF-FFE0A14E7B67}" type="presParOf" srcId="{DF26999A-5746-4642-B91C-34208D07063D}" destId="{8F46D1B7-FCF6-4C05-BBC1-6E7A60860089}" srcOrd="2" destOrd="0" presId="urn:microsoft.com/office/officeart/2008/layout/VerticalAccentList"/>
    <dgm:cxn modelId="{B4D13F83-F092-47B0-97A9-5C311A35EBA8}" type="presParOf" srcId="{DF26999A-5746-4642-B91C-34208D07063D}" destId="{CEB18306-1D7F-48B7-B50D-FF29198F641F}" srcOrd="3" destOrd="0" presId="urn:microsoft.com/office/officeart/2008/layout/VerticalAccentList"/>
    <dgm:cxn modelId="{991852F7-DBD9-4AC8-89DD-09B61F37B36F}" type="presParOf" srcId="{CEB18306-1D7F-48B7-B50D-FF29198F641F}" destId="{39AEF382-AE55-4021-9C36-2E003121B35D}" srcOrd="0" destOrd="0" presId="urn:microsoft.com/office/officeart/2008/layout/VerticalAccentList"/>
    <dgm:cxn modelId="{3A4970DB-1984-4610-889D-6FD3A742A6B7}" type="presParOf" srcId="{DF26999A-5746-4642-B91C-34208D07063D}" destId="{0272C24E-A911-4259-81B2-DF6C969A5F81}" srcOrd="4" destOrd="0" presId="urn:microsoft.com/office/officeart/2008/layout/VerticalAccentList"/>
    <dgm:cxn modelId="{4A66AF49-B91F-4858-8995-581890729BAE}" type="presParOf" srcId="{0272C24E-A911-4259-81B2-DF6C969A5F81}" destId="{112DD350-A191-4F4B-9F71-E69396A58718}" srcOrd="0" destOrd="0" presId="urn:microsoft.com/office/officeart/2008/layout/VerticalAccentList"/>
    <dgm:cxn modelId="{0948EA50-A733-447A-BB81-3E66B6401402}" type="presParOf" srcId="{0272C24E-A911-4259-81B2-DF6C969A5F81}" destId="{F4DDDA4E-3769-4385-8934-75093B6F542C}" srcOrd="1" destOrd="0" presId="urn:microsoft.com/office/officeart/2008/layout/VerticalAccentList"/>
    <dgm:cxn modelId="{7ECBB0E1-3ECE-4D92-B679-405BA853CEAA}" type="presParOf" srcId="{0272C24E-A911-4259-81B2-DF6C969A5F81}" destId="{BD17B8BD-BAE9-4859-907A-B1CA6D363805}" srcOrd="2" destOrd="0" presId="urn:microsoft.com/office/officeart/2008/layout/VerticalAccentList"/>
    <dgm:cxn modelId="{D4DCDFFD-FADC-4D1A-A6E5-9FB49BAFBED9}" type="presParOf" srcId="{0272C24E-A911-4259-81B2-DF6C969A5F81}" destId="{ABD481C2-0FB0-415B-9C05-80C6B7D65996}" srcOrd="3" destOrd="0" presId="urn:microsoft.com/office/officeart/2008/layout/VerticalAccentList"/>
    <dgm:cxn modelId="{1E464FD8-F634-47F1-8333-74C362121FC2}" type="presParOf" srcId="{0272C24E-A911-4259-81B2-DF6C969A5F81}" destId="{EFFF0F69-5B30-44B5-8EE2-3E07AE4E38A1}" srcOrd="4" destOrd="0" presId="urn:microsoft.com/office/officeart/2008/layout/VerticalAccentList"/>
    <dgm:cxn modelId="{C336057F-3005-4E61-AC39-8416DE811DD9}" type="presParOf" srcId="{0272C24E-A911-4259-81B2-DF6C969A5F81}" destId="{FE026378-6984-48FA-B004-65F1A6AA89E8}" srcOrd="5" destOrd="0" presId="urn:microsoft.com/office/officeart/2008/layout/VerticalAccentList"/>
    <dgm:cxn modelId="{FC93B0E8-FDD1-4531-98E8-B3DA9F050B50}" type="presParOf" srcId="{0272C24E-A911-4259-81B2-DF6C969A5F81}" destId="{FE16F7E1-54F2-458C-B06D-09DEE6C6F118}" srcOrd="6" destOrd="0" presId="urn:microsoft.com/office/officeart/2008/layout/VerticalAccentList"/>
    <dgm:cxn modelId="{8ED00168-951D-4795-8653-AC4D76EE9D1E}" type="presParOf" srcId="{DF26999A-5746-4642-B91C-34208D07063D}" destId="{8333644A-7C85-4EBE-A133-DD49455419D2}" srcOrd="5" destOrd="0" presId="urn:microsoft.com/office/officeart/2008/layout/VerticalAccentList"/>
    <dgm:cxn modelId="{5F9A6019-DEA1-4EF2-8565-7606D3206DA7}" type="presParOf" srcId="{DF26999A-5746-4642-B91C-34208D07063D}" destId="{116D26E4-A6C2-4DEF-B023-91A32D0BABB3}" srcOrd="6" destOrd="0" presId="urn:microsoft.com/office/officeart/2008/layout/VerticalAccentList"/>
    <dgm:cxn modelId="{25CEA5DE-2CCD-4E6D-AA35-234688C5A7D0}" type="presParOf" srcId="{116D26E4-A6C2-4DEF-B023-91A32D0BABB3}" destId="{02F1D003-3722-4A8C-BD36-66DC94EC5FEB}" srcOrd="0" destOrd="0" presId="urn:microsoft.com/office/officeart/2008/layout/VerticalAccentList"/>
    <dgm:cxn modelId="{BB32588C-2295-472B-9CC8-124F2B3EFCF1}" type="presParOf" srcId="{DF26999A-5746-4642-B91C-34208D07063D}" destId="{3D71986B-D277-40D9-90CF-77F56B2B4E86}" srcOrd="7" destOrd="0" presId="urn:microsoft.com/office/officeart/2008/layout/VerticalAccentList"/>
    <dgm:cxn modelId="{91B28EBB-0F58-4A5E-9C45-10B1FB351D92}" type="presParOf" srcId="{3D71986B-D277-40D9-90CF-77F56B2B4E86}" destId="{1B956E0D-9EC2-4F08-B524-8B936DDB3066}" srcOrd="0" destOrd="0" presId="urn:microsoft.com/office/officeart/2008/layout/VerticalAccentList"/>
    <dgm:cxn modelId="{EF7E067D-1904-4CAD-82B9-4A7491DC01E5}" type="presParOf" srcId="{3D71986B-D277-40D9-90CF-77F56B2B4E86}" destId="{8B455A91-6116-4670-9B05-508F0810C210}" srcOrd="1" destOrd="0" presId="urn:microsoft.com/office/officeart/2008/layout/VerticalAccentList"/>
    <dgm:cxn modelId="{D1EA7D4F-B3EF-4544-8A8A-FDB7C9849C15}" type="presParOf" srcId="{3D71986B-D277-40D9-90CF-77F56B2B4E86}" destId="{56006B75-C291-4E44-844F-FFBE110182E8}" srcOrd="2" destOrd="0" presId="urn:microsoft.com/office/officeart/2008/layout/VerticalAccentList"/>
    <dgm:cxn modelId="{896EBB99-1100-448D-B1FF-A6B6E262F5B8}" type="presParOf" srcId="{3D71986B-D277-40D9-90CF-77F56B2B4E86}" destId="{6FD96897-A4E7-4F48-ADEA-93183441545B}" srcOrd="3" destOrd="0" presId="urn:microsoft.com/office/officeart/2008/layout/VerticalAccentList"/>
    <dgm:cxn modelId="{DE7A5AE7-4B3E-4EED-96E0-0DCB1652CA94}" type="presParOf" srcId="{3D71986B-D277-40D9-90CF-77F56B2B4E86}" destId="{600F50F7-82F6-4116-A8C9-A23EE98ADE6F}" srcOrd="4" destOrd="0" presId="urn:microsoft.com/office/officeart/2008/layout/VerticalAccentList"/>
    <dgm:cxn modelId="{63C6E3C2-B94E-4A02-A5F2-033E036E73DD}" type="presParOf" srcId="{3D71986B-D277-40D9-90CF-77F56B2B4E86}" destId="{A7EF2936-0E61-4557-85C1-BCD5EE9DFAD9}" srcOrd="5" destOrd="0" presId="urn:microsoft.com/office/officeart/2008/layout/VerticalAccentList"/>
    <dgm:cxn modelId="{986A9977-A0AE-4018-BE7C-87675EEC8019}" type="presParOf" srcId="{3D71986B-D277-40D9-90CF-77F56B2B4E86}" destId="{D71E7DFD-8DD2-421C-B9FA-243BA5421B5F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62EE69-EBBC-48F1-94DA-CC01584D0AA5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36952C-7496-424B-AF8C-31FB93FB69C3}">
      <dgm:prSet custT="1"/>
      <dgm:spPr/>
      <dgm:t>
        <a:bodyPr/>
        <a:lstStyle/>
        <a:p>
          <a:pPr algn="ctr"/>
          <a:endParaRPr lang="en-US" sz="2400" dirty="0"/>
        </a:p>
      </dgm:t>
    </dgm:pt>
    <dgm:pt modelId="{41877D67-44CD-464A-96D7-BF2435FFAA46}" type="parTrans" cxnId="{3FA373DF-873A-4450-8E87-1801B24091E0}">
      <dgm:prSet/>
      <dgm:spPr/>
      <dgm:t>
        <a:bodyPr/>
        <a:lstStyle/>
        <a:p>
          <a:endParaRPr lang="en-US"/>
        </a:p>
      </dgm:t>
    </dgm:pt>
    <dgm:pt modelId="{4C8CB32C-70B2-405F-88BD-A01A89F2BA70}" type="sibTrans" cxnId="{3FA373DF-873A-4450-8E87-1801B24091E0}">
      <dgm:prSet/>
      <dgm:spPr/>
      <dgm:t>
        <a:bodyPr/>
        <a:lstStyle/>
        <a:p>
          <a:endParaRPr lang="en-US"/>
        </a:p>
      </dgm:t>
    </dgm:pt>
    <dgm:pt modelId="{6A8B871C-AB45-4D2B-9566-1243DD13C1F8}">
      <dgm:prSet custT="1"/>
      <dgm:spPr/>
      <dgm:t>
        <a:bodyPr/>
        <a:lstStyle/>
        <a:p>
          <a:r>
            <a:rPr lang="en-US" sz="2000" b="1" dirty="0"/>
            <a:t>F-04:</a:t>
          </a:r>
          <a:r>
            <a:rPr lang="en-US" sz="2000" dirty="0"/>
            <a:t> Track task status, documents exchanged, and scheduling details.</a:t>
          </a:r>
        </a:p>
      </dgm:t>
    </dgm:pt>
    <dgm:pt modelId="{8B48D1D3-4A41-45E6-B453-54642E901C2F}" type="parTrans" cxnId="{0F644605-C830-4B7A-B139-B2D4B7D3DDC5}">
      <dgm:prSet/>
      <dgm:spPr/>
      <dgm:t>
        <a:bodyPr/>
        <a:lstStyle/>
        <a:p>
          <a:endParaRPr lang="en-US"/>
        </a:p>
      </dgm:t>
    </dgm:pt>
    <dgm:pt modelId="{01CFD0B0-DB4B-462B-88A7-4D8AA77A1071}" type="sibTrans" cxnId="{0F644605-C830-4B7A-B139-B2D4B7D3DDC5}">
      <dgm:prSet/>
      <dgm:spPr/>
      <dgm:t>
        <a:bodyPr/>
        <a:lstStyle/>
        <a:p>
          <a:endParaRPr lang="en-US"/>
        </a:p>
      </dgm:t>
    </dgm:pt>
    <dgm:pt modelId="{9AF07BF6-018D-446D-99B4-17FB5DC26590}">
      <dgm:prSet custT="1"/>
      <dgm:spPr/>
      <dgm:t>
        <a:bodyPr/>
        <a:lstStyle/>
        <a:p>
          <a:r>
            <a:rPr lang="en-US" sz="2000" b="1" dirty="0"/>
            <a:t>F-09:</a:t>
          </a:r>
          <a:r>
            <a:rPr lang="en-US" sz="2000" dirty="0"/>
            <a:t> Allow faculty to manually override system decisions on credits.</a:t>
          </a:r>
        </a:p>
      </dgm:t>
    </dgm:pt>
    <dgm:pt modelId="{F9BEF5B5-C563-4D75-9683-9A3CF63D1CF6}" type="parTrans" cxnId="{ED74C700-BBC7-4530-95BC-78B39FB13651}">
      <dgm:prSet/>
      <dgm:spPr/>
      <dgm:t>
        <a:bodyPr/>
        <a:lstStyle/>
        <a:p>
          <a:endParaRPr lang="en-US"/>
        </a:p>
      </dgm:t>
    </dgm:pt>
    <dgm:pt modelId="{AD60FE6E-B536-434E-BA40-9DDD419B8245}" type="sibTrans" cxnId="{ED74C700-BBC7-4530-95BC-78B39FB13651}">
      <dgm:prSet/>
      <dgm:spPr/>
      <dgm:t>
        <a:bodyPr/>
        <a:lstStyle/>
        <a:p>
          <a:endParaRPr lang="en-US"/>
        </a:p>
      </dgm:t>
    </dgm:pt>
    <dgm:pt modelId="{65D80FCA-6D4C-4305-9088-77EE5EB7F2B3}">
      <dgm:prSet custT="1"/>
      <dgm:spPr/>
      <dgm:t>
        <a:bodyPr/>
        <a:lstStyle/>
        <a:p>
          <a:r>
            <a:rPr lang="en-US" sz="2000" b="1" dirty="0"/>
            <a:t>F-12:</a:t>
          </a:r>
          <a:r>
            <a:rPr lang="en-US" sz="2000" dirty="0"/>
            <a:t> Include a calendar system for scheduling and reminders.</a:t>
          </a:r>
        </a:p>
      </dgm:t>
    </dgm:pt>
    <dgm:pt modelId="{36D77472-5F3A-4618-91EF-CCAB549B374C}" type="parTrans" cxnId="{C1F7C353-11D4-4BD2-B2FA-06C62241229F}">
      <dgm:prSet/>
      <dgm:spPr/>
      <dgm:t>
        <a:bodyPr/>
        <a:lstStyle/>
        <a:p>
          <a:endParaRPr lang="en-US"/>
        </a:p>
      </dgm:t>
    </dgm:pt>
    <dgm:pt modelId="{16458AB0-1355-41C4-9B4B-7E281095485D}" type="sibTrans" cxnId="{C1F7C353-11D4-4BD2-B2FA-06C62241229F}">
      <dgm:prSet/>
      <dgm:spPr/>
      <dgm:t>
        <a:bodyPr/>
        <a:lstStyle/>
        <a:p>
          <a:endParaRPr lang="en-US"/>
        </a:p>
      </dgm:t>
    </dgm:pt>
    <dgm:pt modelId="{6678B420-6E27-4F7F-AFD8-EA724B0E1D52}" type="pres">
      <dgm:prSet presAssocID="{FC62EE69-EBBC-48F1-94DA-CC01584D0AA5}" presName="Name0" presStyleCnt="0">
        <dgm:presLayoutVars>
          <dgm:chMax/>
          <dgm:chPref/>
          <dgm:dir/>
        </dgm:presLayoutVars>
      </dgm:prSet>
      <dgm:spPr/>
    </dgm:pt>
    <dgm:pt modelId="{8EE1B391-324C-46EE-90CE-B45A545E7BF9}" type="pres">
      <dgm:prSet presAssocID="{6336952C-7496-424B-AF8C-31FB93FB69C3}" presName="parenttextcomposite" presStyleCnt="0"/>
      <dgm:spPr/>
    </dgm:pt>
    <dgm:pt modelId="{1FCD6AB3-6767-4072-8EC4-0F868F1D52DB}" type="pres">
      <dgm:prSet presAssocID="{6336952C-7496-424B-AF8C-31FB93FB69C3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EAD625D7-F676-4F8D-B31D-E6B99C31CBFC}" type="pres">
      <dgm:prSet presAssocID="{6336952C-7496-424B-AF8C-31FB93FB69C3}" presName="parallelogramComposite" presStyleCnt="0"/>
      <dgm:spPr/>
    </dgm:pt>
    <dgm:pt modelId="{6F526DE0-2454-4431-B240-CB052892461E}" type="pres">
      <dgm:prSet presAssocID="{6336952C-7496-424B-AF8C-31FB93FB69C3}" presName="parallelogram1" presStyleLbl="alignNode1" presStyleIdx="0" presStyleCnt="28"/>
      <dgm:spPr/>
    </dgm:pt>
    <dgm:pt modelId="{D642CB91-6CCF-4C8B-AFE6-848C5F0DCD07}" type="pres">
      <dgm:prSet presAssocID="{6336952C-7496-424B-AF8C-31FB93FB69C3}" presName="parallelogram2" presStyleLbl="alignNode1" presStyleIdx="1" presStyleCnt="28"/>
      <dgm:spPr/>
    </dgm:pt>
    <dgm:pt modelId="{05410040-D916-4E6C-A299-BA8765C151AD}" type="pres">
      <dgm:prSet presAssocID="{6336952C-7496-424B-AF8C-31FB93FB69C3}" presName="parallelogram3" presStyleLbl="alignNode1" presStyleIdx="2" presStyleCnt="28"/>
      <dgm:spPr/>
    </dgm:pt>
    <dgm:pt modelId="{0552C922-17C4-4301-ADC4-1A7F48AF1F0A}" type="pres">
      <dgm:prSet presAssocID="{6336952C-7496-424B-AF8C-31FB93FB69C3}" presName="parallelogram4" presStyleLbl="alignNode1" presStyleIdx="3" presStyleCnt="28"/>
      <dgm:spPr/>
    </dgm:pt>
    <dgm:pt modelId="{1446347D-648E-4174-893E-490702B7F18A}" type="pres">
      <dgm:prSet presAssocID="{6336952C-7496-424B-AF8C-31FB93FB69C3}" presName="parallelogram5" presStyleLbl="alignNode1" presStyleIdx="4" presStyleCnt="28"/>
      <dgm:spPr/>
    </dgm:pt>
    <dgm:pt modelId="{E5A60F30-BE0C-4A04-A7E9-3FAD0D8F163B}" type="pres">
      <dgm:prSet presAssocID="{6336952C-7496-424B-AF8C-31FB93FB69C3}" presName="parallelogram6" presStyleLbl="alignNode1" presStyleIdx="5" presStyleCnt="28"/>
      <dgm:spPr/>
    </dgm:pt>
    <dgm:pt modelId="{076266C9-731D-4F0E-9765-6413D66E479F}" type="pres">
      <dgm:prSet presAssocID="{6336952C-7496-424B-AF8C-31FB93FB69C3}" presName="parallelogram7" presStyleLbl="alignNode1" presStyleIdx="6" presStyleCnt="28" custLinFactNeighborX="-995"/>
      <dgm:spPr/>
    </dgm:pt>
    <dgm:pt modelId="{AFAE6871-8655-47B2-A1DA-031274D0740F}" type="pres">
      <dgm:prSet presAssocID="{4C8CB32C-70B2-405F-88BD-A01A89F2BA70}" presName="sibTrans" presStyleCnt="0"/>
      <dgm:spPr/>
    </dgm:pt>
    <dgm:pt modelId="{F151E46F-021E-4489-BCD6-3A807EAAE063}" type="pres">
      <dgm:prSet presAssocID="{6A8B871C-AB45-4D2B-9566-1243DD13C1F8}" presName="parenttextcomposite" presStyleCnt="0"/>
      <dgm:spPr/>
    </dgm:pt>
    <dgm:pt modelId="{E70C3931-4406-4617-90F9-CEB279738010}" type="pres">
      <dgm:prSet presAssocID="{6A8B871C-AB45-4D2B-9566-1243DD13C1F8}" presName="parenttext" presStyleLbl="revTx" presStyleIdx="1" presStyleCnt="4" custScaleX="144023" custScaleY="107290">
        <dgm:presLayoutVars>
          <dgm:chMax/>
          <dgm:chPref val="2"/>
          <dgm:bulletEnabled val="1"/>
        </dgm:presLayoutVars>
      </dgm:prSet>
      <dgm:spPr/>
    </dgm:pt>
    <dgm:pt modelId="{05EB82CB-4075-44A4-9B03-F1EEE411D8DC}" type="pres">
      <dgm:prSet presAssocID="{6A8B871C-AB45-4D2B-9566-1243DD13C1F8}" presName="parallelogramComposite" presStyleCnt="0"/>
      <dgm:spPr/>
    </dgm:pt>
    <dgm:pt modelId="{FC5F042D-5923-4860-B415-E7A71A0553BF}" type="pres">
      <dgm:prSet presAssocID="{6A8B871C-AB45-4D2B-9566-1243DD13C1F8}" presName="parallelogram1" presStyleLbl="alignNode1" presStyleIdx="7" presStyleCnt="28"/>
      <dgm:spPr/>
    </dgm:pt>
    <dgm:pt modelId="{65E8833C-82A5-49E0-A9F0-A2E36304CD70}" type="pres">
      <dgm:prSet presAssocID="{6A8B871C-AB45-4D2B-9566-1243DD13C1F8}" presName="parallelogram2" presStyleLbl="alignNode1" presStyleIdx="8" presStyleCnt="28"/>
      <dgm:spPr/>
    </dgm:pt>
    <dgm:pt modelId="{097939FB-400F-41A6-ACD0-E29ABDC2E4F6}" type="pres">
      <dgm:prSet presAssocID="{6A8B871C-AB45-4D2B-9566-1243DD13C1F8}" presName="parallelogram3" presStyleLbl="alignNode1" presStyleIdx="9" presStyleCnt="28"/>
      <dgm:spPr/>
    </dgm:pt>
    <dgm:pt modelId="{A6E2C9E4-88A8-47FF-A820-D303751A5B38}" type="pres">
      <dgm:prSet presAssocID="{6A8B871C-AB45-4D2B-9566-1243DD13C1F8}" presName="parallelogram4" presStyleLbl="alignNode1" presStyleIdx="10" presStyleCnt="28"/>
      <dgm:spPr/>
    </dgm:pt>
    <dgm:pt modelId="{F68B4E6F-6B3C-43D7-B62D-712FDEE35F9B}" type="pres">
      <dgm:prSet presAssocID="{6A8B871C-AB45-4D2B-9566-1243DD13C1F8}" presName="parallelogram5" presStyleLbl="alignNode1" presStyleIdx="11" presStyleCnt="28"/>
      <dgm:spPr/>
    </dgm:pt>
    <dgm:pt modelId="{CFAAA16E-DFF3-4F89-A130-67A5B8C8E7D2}" type="pres">
      <dgm:prSet presAssocID="{6A8B871C-AB45-4D2B-9566-1243DD13C1F8}" presName="parallelogram6" presStyleLbl="alignNode1" presStyleIdx="12" presStyleCnt="28"/>
      <dgm:spPr/>
    </dgm:pt>
    <dgm:pt modelId="{24E1B173-183E-4595-824C-7390EE18DB74}" type="pres">
      <dgm:prSet presAssocID="{6A8B871C-AB45-4D2B-9566-1243DD13C1F8}" presName="parallelogram7" presStyleLbl="alignNode1" presStyleIdx="13" presStyleCnt="28"/>
      <dgm:spPr/>
    </dgm:pt>
    <dgm:pt modelId="{C0EAB3E9-BEDA-483A-B3E8-959156E46691}" type="pres">
      <dgm:prSet presAssocID="{01CFD0B0-DB4B-462B-88A7-4D8AA77A1071}" presName="sibTrans" presStyleCnt="0"/>
      <dgm:spPr/>
    </dgm:pt>
    <dgm:pt modelId="{E6627264-94D4-4089-A14D-A4B7C226F181}" type="pres">
      <dgm:prSet presAssocID="{9AF07BF6-018D-446D-99B4-17FB5DC26590}" presName="parenttextcomposite" presStyleCnt="0"/>
      <dgm:spPr/>
    </dgm:pt>
    <dgm:pt modelId="{88FD4329-589C-4CC6-B91D-9B396C778A41}" type="pres">
      <dgm:prSet presAssocID="{9AF07BF6-018D-446D-99B4-17FB5DC26590}" presName="parenttext" presStyleLbl="revTx" presStyleIdx="2" presStyleCnt="4" custScaleX="165135" custScaleY="94649">
        <dgm:presLayoutVars>
          <dgm:chMax/>
          <dgm:chPref val="2"/>
          <dgm:bulletEnabled val="1"/>
        </dgm:presLayoutVars>
      </dgm:prSet>
      <dgm:spPr/>
    </dgm:pt>
    <dgm:pt modelId="{2C2A6327-B04A-4BB5-B514-267F7B3A26B5}" type="pres">
      <dgm:prSet presAssocID="{9AF07BF6-018D-446D-99B4-17FB5DC26590}" presName="parallelogramComposite" presStyleCnt="0"/>
      <dgm:spPr/>
    </dgm:pt>
    <dgm:pt modelId="{C3CCC4EE-5598-422A-BB3C-2C072CC4A5BA}" type="pres">
      <dgm:prSet presAssocID="{9AF07BF6-018D-446D-99B4-17FB5DC26590}" presName="parallelogram1" presStyleLbl="alignNode1" presStyleIdx="14" presStyleCnt="28"/>
      <dgm:spPr/>
    </dgm:pt>
    <dgm:pt modelId="{5C57C692-62FD-46F1-9E45-ED3DF07C66F5}" type="pres">
      <dgm:prSet presAssocID="{9AF07BF6-018D-446D-99B4-17FB5DC26590}" presName="parallelogram2" presStyleLbl="alignNode1" presStyleIdx="15" presStyleCnt="28"/>
      <dgm:spPr/>
    </dgm:pt>
    <dgm:pt modelId="{490D0B78-9015-4D30-8A03-548337AE40AB}" type="pres">
      <dgm:prSet presAssocID="{9AF07BF6-018D-446D-99B4-17FB5DC26590}" presName="parallelogram3" presStyleLbl="alignNode1" presStyleIdx="16" presStyleCnt="28"/>
      <dgm:spPr/>
    </dgm:pt>
    <dgm:pt modelId="{B293F247-20D0-4F2F-AF65-F9686DB7D125}" type="pres">
      <dgm:prSet presAssocID="{9AF07BF6-018D-446D-99B4-17FB5DC26590}" presName="parallelogram4" presStyleLbl="alignNode1" presStyleIdx="17" presStyleCnt="28"/>
      <dgm:spPr/>
    </dgm:pt>
    <dgm:pt modelId="{A27762D5-DDFF-4DDC-A4BC-F94584B40AE6}" type="pres">
      <dgm:prSet presAssocID="{9AF07BF6-018D-446D-99B4-17FB5DC26590}" presName="parallelogram5" presStyleLbl="alignNode1" presStyleIdx="18" presStyleCnt="28"/>
      <dgm:spPr/>
    </dgm:pt>
    <dgm:pt modelId="{68FC63AC-E8A6-4AAE-B473-E76F11C982B0}" type="pres">
      <dgm:prSet presAssocID="{9AF07BF6-018D-446D-99B4-17FB5DC26590}" presName="parallelogram6" presStyleLbl="alignNode1" presStyleIdx="19" presStyleCnt="28"/>
      <dgm:spPr/>
    </dgm:pt>
    <dgm:pt modelId="{7C2F9A36-E107-46B7-A2E6-21A88A2F4EEC}" type="pres">
      <dgm:prSet presAssocID="{9AF07BF6-018D-446D-99B4-17FB5DC26590}" presName="parallelogram7" presStyleLbl="alignNode1" presStyleIdx="20" presStyleCnt="28"/>
      <dgm:spPr/>
    </dgm:pt>
    <dgm:pt modelId="{C89DFE58-EE55-4008-8440-AED66E6972AF}" type="pres">
      <dgm:prSet presAssocID="{AD60FE6E-B536-434E-BA40-9DDD419B8245}" presName="sibTrans" presStyleCnt="0"/>
      <dgm:spPr/>
    </dgm:pt>
    <dgm:pt modelId="{937F1E97-99E5-47B8-AA22-E00752AB5E76}" type="pres">
      <dgm:prSet presAssocID="{65D80FCA-6D4C-4305-9088-77EE5EB7F2B3}" presName="parenttextcomposite" presStyleCnt="0"/>
      <dgm:spPr/>
    </dgm:pt>
    <dgm:pt modelId="{E93C8B22-1B48-4161-BCC0-7A17043BDB49}" type="pres">
      <dgm:prSet presAssocID="{65D80FCA-6D4C-4305-9088-77EE5EB7F2B3}" presName="parenttext" presStyleLbl="revTx" presStyleIdx="3" presStyleCnt="4" custScaleX="145869" custScaleY="80068">
        <dgm:presLayoutVars>
          <dgm:chMax/>
          <dgm:chPref val="2"/>
          <dgm:bulletEnabled val="1"/>
        </dgm:presLayoutVars>
      </dgm:prSet>
      <dgm:spPr/>
    </dgm:pt>
    <dgm:pt modelId="{A2CFAFC5-2746-427F-B771-124507F093DA}" type="pres">
      <dgm:prSet presAssocID="{65D80FCA-6D4C-4305-9088-77EE5EB7F2B3}" presName="parallelogramComposite" presStyleCnt="0"/>
      <dgm:spPr/>
    </dgm:pt>
    <dgm:pt modelId="{30E9CCBD-3544-4FB1-8E0B-3BF86519F574}" type="pres">
      <dgm:prSet presAssocID="{65D80FCA-6D4C-4305-9088-77EE5EB7F2B3}" presName="parallelogram1" presStyleLbl="alignNode1" presStyleIdx="21" presStyleCnt="28"/>
      <dgm:spPr/>
    </dgm:pt>
    <dgm:pt modelId="{5467CCC6-C858-4096-81C2-B5CC8A4CEFA3}" type="pres">
      <dgm:prSet presAssocID="{65D80FCA-6D4C-4305-9088-77EE5EB7F2B3}" presName="parallelogram2" presStyleLbl="alignNode1" presStyleIdx="22" presStyleCnt="28"/>
      <dgm:spPr/>
    </dgm:pt>
    <dgm:pt modelId="{53945A98-4451-4968-B84D-C1DFD1BD4AE4}" type="pres">
      <dgm:prSet presAssocID="{65D80FCA-6D4C-4305-9088-77EE5EB7F2B3}" presName="parallelogram3" presStyleLbl="alignNode1" presStyleIdx="23" presStyleCnt="28"/>
      <dgm:spPr/>
    </dgm:pt>
    <dgm:pt modelId="{B89AF946-62AB-4D7B-8447-6CA26C7AF856}" type="pres">
      <dgm:prSet presAssocID="{65D80FCA-6D4C-4305-9088-77EE5EB7F2B3}" presName="parallelogram4" presStyleLbl="alignNode1" presStyleIdx="24" presStyleCnt="28"/>
      <dgm:spPr/>
    </dgm:pt>
    <dgm:pt modelId="{E4011ECE-EC7F-4956-B6EE-D3F458C7245E}" type="pres">
      <dgm:prSet presAssocID="{65D80FCA-6D4C-4305-9088-77EE5EB7F2B3}" presName="parallelogram5" presStyleLbl="alignNode1" presStyleIdx="25" presStyleCnt="28"/>
      <dgm:spPr/>
    </dgm:pt>
    <dgm:pt modelId="{773AC5DE-9CD5-4E70-9692-AB33F49FE3FE}" type="pres">
      <dgm:prSet presAssocID="{65D80FCA-6D4C-4305-9088-77EE5EB7F2B3}" presName="parallelogram6" presStyleLbl="alignNode1" presStyleIdx="26" presStyleCnt="28"/>
      <dgm:spPr/>
    </dgm:pt>
    <dgm:pt modelId="{13543B86-F7E1-4B0A-8D38-47B6521F312E}" type="pres">
      <dgm:prSet presAssocID="{65D80FCA-6D4C-4305-9088-77EE5EB7F2B3}" presName="parallelogram7" presStyleLbl="alignNode1" presStyleIdx="27" presStyleCnt="28"/>
      <dgm:spPr/>
    </dgm:pt>
  </dgm:ptLst>
  <dgm:cxnLst>
    <dgm:cxn modelId="{ED74C700-BBC7-4530-95BC-78B39FB13651}" srcId="{FC62EE69-EBBC-48F1-94DA-CC01584D0AA5}" destId="{9AF07BF6-018D-446D-99B4-17FB5DC26590}" srcOrd="2" destOrd="0" parTransId="{F9BEF5B5-C563-4D75-9683-9A3CF63D1CF6}" sibTransId="{AD60FE6E-B536-434E-BA40-9DDD419B8245}"/>
    <dgm:cxn modelId="{0F644605-C830-4B7A-B139-B2D4B7D3DDC5}" srcId="{FC62EE69-EBBC-48F1-94DA-CC01584D0AA5}" destId="{6A8B871C-AB45-4D2B-9566-1243DD13C1F8}" srcOrd="1" destOrd="0" parTransId="{8B48D1D3-4A41-45E6-B453-54642E901C2F}" sibTransId="{01CFD0B0-DB4B-462B-88A7-4D8AA77A1071}"/>
    <dgm:cxn modelId="{DEDCD84C-3FA0-414D-AD92-4BB5C936F71E}" type="presOf" srcId="{9AF07BF6-018D-446D-99B4-17FB5DC26590}" destId="{88FD4329-589C-4CC6-B91D-9B396C778A41}" srcOrd="0" destOrd="0" presId="urn:microsoft.com/office/officeart/2008/layout/VerticalAccentList"/>
    <dgm:cxn modelId="{5EDD0752-AC91-46DC-B9B1-2B172D70EA8C}" type="presOf" srcId="{65D80FCA-6D4C-4305-9088-77EE5EB7F2B3}" destId="{E93C8B22-1B48-4161-BCC0-7A17043BDB49}" srcOrd="0" destOrd="0" presId="urn:microsoft.com/office/officeart/2008/layout/VerticalAccentList"/>
    <dgm:cxn modelId="{C1F7C353-11D4-4BD2-B2FA-06C62241229F}" srcId="{FC62EE69-EBBC-48F1-94DA-CC01584D0AA5}" destId="{65D80FCA-6D4C-4305-9088-77EE5EB7F2B3}" srcOrd="3" destOrd="0" parTransId="{36D77472-5F3A-4618-91EF-CCAB549B374C}" sibTransId="{16458AB0-1355-41C4-9B4B-7E281095485D}"/>
    <dgm:cxn modelId="{65448759-D8D7-4D1D-89AB-91B26D8DE625}" type="presOf" srcId="{FC62EE69-EBBC-48F1-94DA-CC01584D0AA5}" destId="{6678B420-6E27-4F7F-AFD8-EA724B0E1D52}" srcOrd="0" destOrd="0" presId="urn:microsoft.com/office/officeart/2008/layout/VerticalAccentList"/>
    <dgm:cxn modelId="{4141BD95-5374-4FC1-9B96-3E9E0CE66DFE}" type="presOf" srcId="{6A8B871C-AB45-4D2B-9566-1243DD13C1F8}" destId="{E70C3931-4406-4617-90F9-CEB279738010}" srcOrd="0" destOrd="0" presId="urn:microsoft.com/office/officeart/2008/layout/VerticalAccentList"/>
    <dgm:cxn modelId="{CD1640B1-5171-40B0-86FB-79A8A3C5DE6A}" type="presOf" srcId="{6336952C-7496-424B-AF8C-31FB93FB69C3}" destId="{1FCD6AB3-6767-4072-8EC4-0F868F1D52DB}" srcOrd="0" destOrd="0" presId="urn:microsoft.com/office/officeart/2008/layout/VerticalAccentList"/>
    <dgm:cxn modelId="{3FA373DF-873A-4450-8E87-1801B24091E0}" srcId="{FC62EE69-EBBC-48F1-94DA-CC01584D0AA5}" destId="{6336952C-7496-424B-AF8C-31FB93FB69C3}" srcOrd="0" destOrd="0" parTransId="{41877D67-44CD-464A-96D7-BF2435FFAA46}" sibTransId="{4C8CB32C-70B2-405F-88BD-A01A89F2BA70}"/>
    <dgm:cxn modelId="{DF7E84CF-9E37-4DCD-8709-063200C3694A}" type="presParOf" srcId="{6678B420-6E27-4F7F-AFD8-EA724B0E1D52}" destId="{8EE1B391-324C-46EE-90CE-B45A545E7BF9}" srcOrd="0" destOrd="0" presId="urn:microsoft.com/office/officeart/2008/layout/VerticalAccentList"/>
    <dgm:cxn modelId="{8A9E9873-7930-4E86-9FC8-5CE243DBACF3}" type="presParOf" srcId="{8EE1B391-324C-46EE-90CE-B45A545E7BF9}" destId="{1FCD6AB3-6767-4072-8EC4-0F868F1D52DB}" srcOrd="0" destOrd="0" presId="urn:microsoft.com/office/officeart/2008/layout/VerticalAccentList"/>
    <dgm:cxn modelId="{9CEBB6E8-1B56-4BDB-BE28-D0CC1390FE66}" type="presParOf" srcId="{6678B420-6E27-4F7F-AFD8-EA724B0E1D52}" destId="{EAD625D7-F676-4F8D-B31D-E6B99C31CBFC}" srcOrd="1" destOrd="0" presId="urn:microsoft.com/office/officeart/2008/layout/VerticalAccentList"/>
    <dgm:cxn modelId="{79C58686-6443-4C08-8657-45A3461DF890}" type="presParOf" srcId="{EAD625D7-F676-4F8D-B31D-E6B99C31CBFC}" destId="{6F526DE0-2454-4431-B240-CB052892461E}" srcOrd="0" destOrd="0" presId="urn:microsoft.com/office/officeart/2008/layout/VerticalAccentList"/>
    <dgm:cxn modelId="{89043049-C8CA-4076-B44A-5A0F737E4E5B}" type="presParOf" srcId="{EAD625D7-F676-4F8D-B31D-E6B99C31CBFC}" destId="{D642CB91-6CCF-4C8B-AFE6-848C5F0DCD07}" srcOrd="1" destOrd="0" presId="urn:microsoft.com/office/officeart/2008/layout/VerticalAccentList"/>
    <dgm:cxn modelId="{8EFBEB35-56F4-4CE7-AB0B-66CAA8BE238A}" type="presParOf" srcId="{EAD625D7-F676-4F8D-B31D-E6B99C31CBFC}" destId="{05410040-D916-4E6C-A299-BA8765C151AD}" srcOrd="2" destOrd="0" presId="urn:microsoft.com/office/officeart/2008/layout/VerticalAccentList"/>
    <dgm:cxn modelId="{5E0EA1B0-B8BB-4EB9-A11C-AC3DC20E5505}" type="presParOf" srcId="{EAD625D7-F676-4F8D-B31D-E6B99C31CBFC}" destId="{0552C922-17C4-4301-ADC4-1A7F48AF1F0A}" srcOrd="3" destOrd="0" presId="urn:microsoft.com/office/officeart/2008/layout/VerticalAccentList"/>
    <dgm:cxn modelId="{304A049D-2278-4948-B40E-CA00A31B81B1}" type="presParOf" srcId="{EAD625D7-F676-4F8D-B31D-E6B99C31CBFC}" destId="{1446347D-648E-4174-893E-490702B7F18A}" srcOrd="4" destOrd="0" presId="urn:microsoft.com/office/officeart/2008/layout/VerticalAccentList"/>
    <dgm:cxn modelId="{ACCEADFD-3610-44DC-BDC0-7B3DB0241A08}" type="presParOf" srcId="{EAD625D7-F676-4F8D-B31D-E6B99C31CBFC}" destId="{E5A60F30-BE0C-4A04-A7E9-3FAD0D8F163B}" srcOrd="5" destOrd="0" presId="urn:microsoft.com/office/officeart/2008/layout/VerticalAccentList"/>
    <dgm:cxn modelId="{0E2E6B3D-83B3-4802-BEB1-98333301155F}" type="presParOf" srcId="{EAD625D7-F676-4F8D-B31D-E6B99C31CBFC}" destId="{076266C9-731D-4F0E-9765-6413D66E479F}" srcOrd="6" destOrd="0" presId="urn:microsoft.com/office/officeart/2008/layout/VerticalAccentList"/>
    <dgm:cxn modelId="{505AD4D0-4845-4D48-AF15-ACDCF7F76597}" type="presParOf" srcId="{6678B420-6E27-4F7F-AFD8-EA724B0E1D52}" destId="{AFAE6871-8655-47B2-A1DA-031274D0740F}" srcOrd="2" destOrd="0" presId="urn:microsoft.com/office/officeart/2008/layout/VerticalAccentList"/>
    <dgm:cxn modelId="{1BA268A4-626B-4F29-97ED-0D1FAB910418}" type="presParOf" srcId="{6678B420-6E27-4F7F-AFD8-EA724B0E1D52}" destId="{F151E46F-021E-4489-BCD6-3A807EAAE063}" srcOrd="3" destOrd="0" presId="urn:microsoft.com/office/officeart/2008/layout/VerticalAccentList"/>
    <dgm:cxn modelId="{FE05DAC6-82DE-4B40-9C8A-29BF4F369C82}" type="presParOf" srcId="{F151E46F-021E-4489-BCD6-3A807EAAE063}" destId="{E70C3931-4406-4617-90F9-CEB279738010}" srcOrd="0" destOrd="0" presId="urn:microsoft.com/office/officeart/2008/layout/VerticalAccentList"/>
    <dgm:cxn modelId="{A8B52316-59EF-4808-9CED-4109D15DDEF2}" type="presParOf" srcId="{6678B420-6E27-4F7F-AFD8-EA724B0E1D52}" destId="{05EB82CB-4075-44A4-9B03-F1EEE411D8DC}" srcOrd="4" destOrd="0" presId="urn:microsoft.com/office/officeart/2008/layout/VerticalAccentList"/>
    <dgm:cxn modelId="{7637A73C-74F4-4F7E-BA06-BFF3C464190B}" type="presParOf" srcId="{05EB82CB-4075-44A4-9B03-F1EEE411D8DC}" destId="{FC5F042D-5923-4860-B415-E7A71A0553BF}" srcOrd="0" destOrd="0" presId="urn:microsoft.com/office/officeart/2008/layout/VerticalAccentList"/>
    <dgm:cxn modelId="{F3E5C578-14C9-43ED-852A-508E0B57CCCD}" type="presParOf" srcId="{05EB82CB-4075-44A4-9B03-F1EEE411D8DC}" destId="{65E8833C-82A5-49E0-A9F0-A2E36304CD70}" srcOrd="1" destOrd="0" presId="urn:microsoft.com/office/officeart/2008/layout/VerticalAccentList"/>
    <dgm:cxn modelId="{028BB270-337C-440B-BE04-9685D6F55981}" type="presParOf" srcId="{05EB82CB-4075-44A4-9B03-F1EEE411D8DC}" destId="{097939FB-400F-41A6-ACD0-E29ABDC2E4F6}" srcOrd="2" destOrd="0" presId="urn:microsoft.com/office/officeart/2008/layout/VerticalAccentList"/>
    <dgm:cxn modelId="{036D06BD-55A0-426F-8A24-87D498FD6657}" type="presParOf" srcId="{05EB82CB-4075-44A4-9B03-F1EEE411D8DC}" destId="{A6E2C9E4-88A8-47FF-A820-D303751A5B38}" srcOrd="3" destOrd="0" presId="urn:microsoft.com/office/officeart/2008/layout/VerticalAccentList"/>
    <dgm:cxn modelId="{F62CAFC9-5D4D-4109-85E8-29DE857632D1}" type="presParOf" srcId="{05EB82CB-4075-44A4-9B03-F1EEE411D8DC}" destId="{F68B4E6F-6B3C-43D7-B62D-712FDEE35F9B}" srcOrd="4" destOrd="0" presId="urn:microsoft.com/office/officeart/2008/layout/VerticalAccentList"/>
    <dgm:cxn modelId="{C6BFF46B-5FB0-4D99-B8A4-DDA83163DF0D}" type="presParOf" srcId="{05EB82CB-4075-44A4-9B03-F1EEE411D8DC}" destId="{CFAAA16E-DFF3-4F89-A130-67A5B8C8E7D2}" srcOrd="5" destOrd="0" presId="urn:microsoft.com/office/officeart/2008/layout/VerticalAccentList"/>
    <dgm:cxn modelId="{59165311-53CE-465A-935B-62F123DDD53E}" type="presParOf" srcId="{05EB82CB-4075-44A4-9B03-F1EEE411D8DC}" destId="{24E1B173-183E-4595-824C-7390EE18DB74}" srcOrd="6" destOrd="0" presId="urn:microsoft.com/office/officeart/2008/layout/VerticalAccentList"/>
    <dgm:cxn modelId="{A73D7BA3-41B5-4E23-851A-293A9EE133F9}" type="presParOf" srcId="{6678B420-6E27-4F7F-AFD8-EA724B0E1D52}" destId="{C0EAB3E9-BEDA-483A-B3E8-959156E46691}" srcOrd="5" destOrd="0" presId="urn:microsoft.com/office/officeart/2008/layout/VerticalAccentList"/>
    <dgm:cxn modelId="{23F4EB57-6FC0-4996-A3A5-C5EC18638174}" type="presParOf" srcId="{6678B420-6E27-4F7F-AFD8-EA724B0E1D52}" destId="{E6627264-94D4-4089-A14D-A4B7C226F181}" srcOrd="6" destOrd="0" presId="urn:microsoft.com/office/officeart/2008/layout/VerticalAccentList"/>
    <dgm:cxn modelId="{BC9D0132-6D3C-4ADF-9F72-B1E51100D3EF}" type="presParOf" srcId="{E6627264-94D4-4089-A14D-A4B7C226F181}" destId="{88FD4329-589C-4CC6-B91D-9B396C778A41}" srcOrd="0" destOrd="0" presId="urn:microsoft.com/office/officeart/2008/layout/VerticalAccentList"/>
    <dgm:cxn modelId="{A0CB9884-3D78-4D33-ABF3-35D8A2EAE34D}" type="presParOf" srcId="{6678B420-6E27-4F7F-AFD8-EA724B0E1D52}" destId="{2C2A6327-B04A-4BB5-B514-267F7B3A26B5}" srcOrd="7" destOrd="0" presId="urn:microsoft.com/office/officeart/2008/layout/VerticalAccentList"/>
    <dgm:cxn modelId="{2DB793ED-53B9-4919-8885-23BAFAF76D86}" type="presParOf" srcId="{2C2A6327-B04A-4BB5-B514-267F7B3A26B5}" destId="{C3CCC4EE-5598-422A-BB3C-2C072CC4A5BA}" srcOrd="0" destOrd="0" presId="urn:microsoft.com/office/officeart/2008/layout/VerticalAccentList"/>
    <dgm:cxn modelId="{B48E02C8-D0C1-4E6C-A6D0-3455CB68B37E}" type="presParOf" srcId="{2C2A6327-B04A-4BB5-B514-267F7B3A26B5}" destId="{5C57C692-62FD-46F1-9E45-ED3DF07C66F5}" srcOrd="1" destOrd="0" presId="urn:microsoft.com/office/officeart/2008/layout/VerticalAccentList"/>
    <dgm:cxn modelId="{1ADFDD1B-DD35-4FC3-B239-FABA7B68DFEB}" type="presParOf" srcId="{2C2A6327-B04A-4BB5-B514-267F7B3A26B5}" destId="{490D0B78-9015-4D30-8A03-548337AE40AB}" srcOrd="2" destOrd="0" presId="urn:microsoft.com/office/officeart/2008/layout/VerticalAccentList"/>
    <dgm:cxn modelId="{26F09630-E27F-4534-BC9F-F09AF5CD833A}" type="presParOf" srcId="{2C2A6327-B04A-4BB5-B514-267F7B3A26B5}" destId="{B293F247-20D0-4F2F-AF65-F9686DB7D125}" srcOrd="3" destOrd="0" presId="urn:microsoft.com/office/officeart/2008/layout/VerticalAccentList"/>
    <dgm:cxn modelId="{8A9D5AE8-0A9B-46DC-9355-8A48C8E75B08}" type="presParOf" srcId="{2C2A6327-B04A-4BB5-B514-267F7B3A26B5}" destId="{A27762D5-DDFF-4DDC-A4BC-F94584B40AE6}" srcOrd="4" destOrd="0" presId="urn:microsoft.com/office/officeart/2008/layout/VerticalAccentList"/>
    <dgm:cxn modelId="{1612409F-00F8-42D4-8317-95C2F25F1254}" type="presParOf" srcId="{2C2A6327-B04A-4BB5-B514-267F7B3A26B5}" destId="{68FC63AC-E8A6-4AAE-B473-E76F11C982B0}" srcOrd="5" destOrd="0" presId="urn:microsoft.com/office/officeart/2008/layout/VerticalAccentList"/>
    <dgm:cxn modelId="{4C986CC5-8B86-448A-AE00-BC6C3C555028}" type="presParOf" srcId="{2C2A6327-B04A-4BB5-B514-267F7B3A26B5}" destId="{7C2F9A36-E107-46B7-A2E6-21A88A2F4EEC}" srcOrd="6" destOrd="0" presId="urn:microsoft.com/office/officeart/2008/layout/VerticalAccentList"/>
    <dgm:cxn modelId="{1AB95FC8-4237-4583-8ECB-396EBD6761A9}" type="presParOf" srcId="{6678B420-6E27-4F7F-AFD8-EA724B0E1D52}" destId="{C89DFE58-EE55-4008-8440-AED66E6972AF}" srcOrd="8" destOrd="0" presId="urn:microsoft.com/office/officeart/2008/layout/VerticalAccentList"/>
    <dgm:cxn modelId="{AD21F6D4-7759-4958-A1E8-33E6807D6659}" type="presParOf" srcId="{6678B420-6E27-4F7F-AFD8-EA724B0E1D52}" destId="{937F1E97-99E5-47B8-AA22-E00752AB5E76}" srcOrd="9" destOrd="0" presId="urn:microsoft.com/office/officeart/2008/layout/VerticalAccentList"/>
    <dgm:cxn modelId="{31206EC0-049E-4287-99AD-B8B2F028F5B9}" type="presParOf" srcId="{937F1E97-99E5-47B8-AA22-E00752AB5E76}" destId="{E93C8B22-1B48-4161-BCC0-7A17043BDB49}" srcOrd="0" destOrd="0" presId="urn:microsoft.com/office/officeart/2008/layout/VerticalAccentList"/>
    <dgm:cxn modelId="{9154BFA6-0533-4C5C-9B86-91F324C89D9E}" type="presParOf" srcId="{6678B420-6E27-4F7F-AFD8-EA724B0E1D52}" destId="{A2CFAFC5-2746-427F-B771-124507F093DA}" srcOrd="10" destOrd="0" presId="urn:microsoft.com/office/officeart/2008/layout/VerticalAccentList"/>
    <dgm:cxn modelId="{B409D2D7-F618-425A-B497-78D1F9B51CA5}" type="presParOf" srcId="{A2CFAFC5-2746-427F-B771-124507F093DA}" destId="{30E9CCBD-3544-4FB1-8E0B-3BF86519F574}" srcOrd="0" destOrd="0" presId="urn:microsoft.com/office/officeart/2008/layout/VerticalAccentList"/>
    <dgm:cxn modelId="{47E460B0-33DF-44A6-93CC-688BC7543190}" type="presParOf" srcId="{A2CFAFC5-2746-427F-B771-124507F093DA}" destId="{5467CCC6-C858-4096-81C2-B5CC8A4CEFA3}" srcOrd="1" destOrd="0" presId="urn:microsoft.com/office/officeart/2008/layout/VerticalAccentList"/>
    <dgm:cxn modelId="{91500783-2BD9-4234-8374-C427136B418A}" type="presParOf" srcId="{A2CFAFC5-2746-427F-B771-124507F093DA}" destId="{53945A98-4451-4968-B84D-C1DFD1BD4AE4}" srcOrd="2" destOrd="0" presId="urn:microsoft.com/office/officeart/2008/layout/VerticalAccentList"/>
    <dgm:cxn modelId="{014A0BFB-710B-44C1-B0B0-FFA14BCB87BD}" type="presParOf" srcId="{A2CFAFC5-2746-427F-B771-124507F093DA}" destId="{B89AF946-62AB-4D7B-8447-6CA26C7AF856}" srcOrd="3" destOrd="0" presId="urn:microsoft.com/office/officeart/2008/layout/VerticalAccentList"/>
    <dgm:cxn modelId="{618D014A-2ED3-4F43-9EC2-89DE3257C5DE}" type="presParOf" srcId="{A2CFAFC5-2746-427F-B771-124507F093DA}" destId="{E4011ECE-EC7F-4956-B6EE-D3F458C7245E}" srcOrd="4" destOrd="0" presId="urn:microsoft.com/office/officeart/2008/layout/VerticalAccentList"/>
    <dgm:cxn modelId="{FFD8B1C3-C64A-48F1-8226-B88933069215}" type="presParOf" srcId="{A2CFAFC5-2746-427F-B771-124507F093DA}" destId="{773AC5DE-9CD5-4E70-9692-AB33F49FE3FE}" srcOrd="5" destOrd="0" presId="urn:microsoft.com/office/officeart/2008/layout/VerticalAccentList"/>
    <dgm:cxn modelId="{F2E6DCAA-82B6-46E6-9386-E27B4DFFEB3E}" type="presParOf" srcId="{A2CFAFC5-2746-427F-B771-124507F093DA}" destId="{13543B86-F7E1-4B0A-8D38-47B6521F312E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DB4AEC-0DDC-4F91-B2FD-8F5BBA154EC6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4BA29A-8CC1-415F-AE23-30DB0DCCA926}">
      <dgm:prSet custT="1"/>
      <dgm:spPr/>
      <dgm:t>
        <a:bodyPr/>
        <a:lstStyle/>
        <a:p>
          <a:r>
            <a:rPr lang="en-US" sz="2000" b="1" dirty="0"/>
            <a:t>F-06: </a:t>
          </a:r>
          <a:r>
            <a:rPr lang="en-US" sz="2000" dirty="0"/>
            <a:t>Notify users about task postings, acceptances, and completions.</a:t>
          </a:r>
        </a:p>
      </dgm:t>
    </dgm:pt>
    <dgm:pt modelId="{B23235F0-72BD-4147-8C22-2C0DD40115DA}" type="parTrans" cxnId="{60FCEEFD-285C-4423-B5B4-5B5D93385005}">
      <dgm:prSet/>
      <dgm:spPr/>
      <dgm:t>
        <a:bodyPr/>
        <a:lstStyle/>
        <a:p>
          <a:endParaRPr lang="en-US"/>
        </a:p>
      </dgm:t>
    </dgm:pt>
    <dgm:pt modelId="{25BFAF33-1328-4AE9-80B3-74E81C2685A7}" type="sibTrans" cxnId="{60FCEEFD-285C-4423-B5B4-5B5D93385005}">
      <dgm:prSet/>
      <dgm:spPr/>
      <dgm:t>
        <a:bodyPr/>
        <a:lstStyle/>
        <a:p>
          <a:endParaRPr lang="en-US"/>
        </a:p>
      </dgm:t>
    </dgm:pt>
    <dgm:pt modelId="{AB943B09-E51B-4D79-A35B-02E02D3C1C9F}">
      <dgm:prSet custT="1"/>
      <dgm:spPr/>
      <dgm:t>
        <a:bodyPr/>
        <a:lstStyle/>
        <a:p>
          <a:r>
            <a:rPr lang="en-US" sz="2000" b="1" dirty="0"/>
            <a:t>F-08: </a:t>
          </a:r>
          <a:r>
            <a:rPr lang="en-US" sz="2000" dirty="0"/>
            <a:t>Enable feedback and rating system for tutoring sessions.</a:t>
          </a:r>
        </a:p>
      </dgm:t>
    </dgm:pt>
    <dgm:pt modelId="{18940F5F-656F-4680-976F-C98AA9A7BEB5}" type="parTrans" cxnId="{41E992F3-11BA-441F-B8F9-D3A2FA02919E}">
      <dgm:prSet/>
      <dgm:spPr/>
      <dgm:t>
        <a:bodyPr/>
        <a:lstStyle/>
        <a:p>
          <a:endParaRPr lang="en-US"/>
        </a:p>
      </dgm:t>
    </dgm:pt>
    <dgm:pt modelId="{6E4DCBFE-CDC4-4758-BBBD-511578BAAB97}" type="sibTrans" cxnId="{41E992F3-11BA-441F-B8F9-D3A2FA02919E}">
      <dgm:prSet/>
      <dgm:spPr/>
      <dgm:t>
        <a:bodyPr/>
        <a:lstStyle/>
        <a:p>
          <a:endParaRPr lang="en-US"/>
        </a:p>
      </dgm:t>
    </dgm:pt>
    <dgm:pt modelId="{5E6546A1-F5BA-4CC5-936B-71C6BDD8FB60}">
      <dgm:prSet custT="1"/>
      <dgm:spPr/>
      <dgm:t>
        <a:bodyPr/>
        <a:lstStyle/>
        <a:p>
          <a:r>
            <a:rPr lang="en-US" sz="2000" b="1" dirty="0"/>
            <a:t>F-10</a:t>
          </a:r>
          <a:r>
            <a:rPr lang="en-US" sz="2000" dirty="0"/>
            <a:t>: Enable document sharing and collaboration tools within tasks </a:t>
          </a:r>
        </a:p>
      </dgm:t>
    </dgm:pt>
    <dgm:pt modelId="{6339CA22-B5BD-4775-88D0-F7E44F1044E9}" type="parTrans" cxnId="{B8EC3640-EF47-4A68-8AF8-6A64CC5CC0A1}">
      <dgm:prSet/>
      <dgm:spPr/>
      <dgm:t>
        <a:bodyPr/>
        <a:lstStyle/>
        <a:p>
          <a:endParaRPr lang="en-US"/>
        </a:p>
      </dgm:t>
    </dgm:pt>
    <dgm:pt modelId="{C41FBB2F-6845-4048-A200-1966248478C8}" type="sibTrans" cxnId="{B8EC3640-EF47-4A68-8AF8-6A64CC5CC0A1}">
      <dgm:prSet/>
      <dgm:spPr/>
      <dgm:t>
        <a:bodyPr/>
        <a:lstStyle/>
        <a:p>
          <a:endParaRPr lang="en-US"/>
        </a:p>
      </dgm:t>
    </dgm:pt>
    <dgm:pt modelId="{C9DE8FB2-7DE3-44C4-9135-C29404EE4F71}">
      <dgm:prSet custT="1"/>
      <dgm:spPr/>
      <dgm:t>
        <a:bodyPr/>
        <a:lstStyle/>
        <a:p>
          <a:r>
            <a:rPr lang="en-US" sz="2000" b="1" dirty="0"/>
            <a:t>.</a:t>
          </a:r>
        </a:p>
        <a:p>
          <a:r>
            <a:rPr lang="en-US" sz="2000" b="1" dirty="0"/>
            <a:t>F-11</a:t>
          </a:r>
          <a:r>
            <a:rPr lang="en-US" sz="2000" dirty="0"/>
            <a:t>: Provide a search function for users to find specific tasks.</a:t>
          </a:r>
        </a:p>
      </dgm:t>
    </dgm:pt>
    <dgm:pt modelId="{9676588E-834B-4E95-8641-EC123890DE2C}" type="parTrans" cxnId="{40836ABB-3DAD-4246-8AAE-EC52D16609E1}">
      <dgm:prSet/>
      <dgm:spPr/>
      <dgm:t>
        <a:bodyPr/>
        <a:lstStyle/>
        <a:p>
          <a:endParaRPr lang="en-US"/>
        </a:p>
      </dgm:t>
    </dgm:pt>
    <dgm:pt modelId="{83F3628F-D918-435C-BCBF-F338A4246DBB}" type="sibTrans" cxnId="{40836ABB-3DAD-4246-8AAE-EC52D16609E1}">
      <dgm:prSet/>
      <dgm:spPr/>
      <dgm:t>
        <a:bodyPr/>
        <a:lstStyle/>
        <a:p>
          <a:endParaRPr lang="en-US"/>
        </a:p>
      </dgm:t>
    </dgm:pt>
    <dgm:pt modelId="{C593C359-6C32-42C5-BD5D-AD3B32A4B307}">
      <dgm:prSet custT="1"/>
      <dgm:spPr/>
      <dgm:t>
        <a:bodyPr/>
        <a:lstStyle/>
        <a:p>
          <a:pPr algn="ctr"/>
          <a:endParaRPr lang="en-US" sz="2400" b="1" dirty="0"/>
        </a:p>
      </dgm:t>
    </dgm:pt>
    <dgm:pt modelId="{8BA94305-7FDB-4336-9353-B746F7C91E69}" type="sibTrans" cxnId="{3896E40D-5C18-4342-BCFE-C6DF6CBCD231}">
      <dgm:prSet/>
      <dgm:spPr/>
      <dgm:t>
        <a:bodyPr/>
        <a:lstStyle/>
        <a:p>
          <a:endParaRPr lang="en-US"/>
        </a:p>
      </dgm:t>
    </dgm:pt>
    <dgm:pt modelId="{08D30D93-013F-46AF-A127-CDF11F9A3896}" type="parTrans" cxnId="{3896E40D-5C18-4342-BCFE-C6DF6CBCD231}">
      <dgm:prSet/>
      <dgm:spPr/>
      <dgm:t>
        <a:bodyPr/>
        <a:lstStyle/>
        <a:p>
          <a:endParaRPr lang="en-US"/>
        </a:p>
      </dgm:t>
    </dgm:pt>
    <dgm:pt modelId="{DC062DCF-0323-43E2-9F83-2D38499ABEF3}" type="pres">
      <dgm:prSet presAssocID="{89DB4AEC-0DDC-4F91-B2FD-8F5BBA154EC6}" presName="Name0" presStyleCnt="0">
        <dgm:presLayoutVars>
          <dgm:chMax/>
          <dgm:chPref/>
          <dgm:dir/>
        </dgm:presLayoutVars>
      </dgm:prSet>
      <dgm:spPr/>
    </dgm:pt>
    <dgm:pt modelId="{5886BEBE-D32C-4F04-A1CB-27A27389D5EC}" type="pres">
      <dgm:prSet presAssocID="{C593C359-6C32-42C5-BD5D-AD3B32A4B307}" presName="parenttextcomposite" presStyleCnt="0"/>
      <dgm:spPr/>
    </dgm:pt>
    <dgm:pt modelId="{EB986065-676D-4CB0-8236-8155606EAD88}" type="pres">
      <dgm:prSet presAssocID="{C593C359-6C32-42C5-BD5D-AD3B32A4B307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9427885F-F1C6-4D65-ABCF-A2C58AE1CE8D}" type="pres">
      <dgm:prSet presAssocID="{C593C359-6C32-42C5-BD5D-AD3B32A4B307}" presName="parallelogramComposite" presStyleCnt="0"/>
      <dgm:spPr/>
    </dgm:pt>
    <dgm:pt modelId="{806E7FD9-5080-4C65-B83D-98F13C54BC63}" type="pres">
      <dgm:prSet presAssocID="{C593C359-6C32-42C5-BD5D-AD3B32A4B307}" presName="parallelogram1" presStyleLbl="alignNode1" presStyleIdx="0" presStyleCnt="35"/>
      <dgm:spPr/>
    </dgm:pt>
    <dgm:pt modelId="{3E1067F7-A746-4CCE-99C0-1541C79576C9}" type="pres">
      <dgm:prSet presAssocID="{C593C359-6C32-42C5-BD5D-AD3B32A4B307}" presName="parallelogram2" presStyleLbl="alignNode1" presStyleIdx="1" presStyleCnt="35"/>
      <dgm:spPr/>
    </dgm:pt>
    <dgm:pt modelId="{598C210C-A3AB-4D22-B6B7-8E3BE1D78F89}" type="pres">
      <dgm:prSet presAssocID="{C593C359-6C32-42C5-BD5D-AD3B32A4B307}" presName="parallelogram3" presStyleLbl="alignNode1" presStyleIdx="2" presStyleCnt="35"/>
      <dgm:spPr/>
    </dgm:pt>
    <dgm:pt modelId="{3A41DBC3-7DF8-4D6E-9EE6-889B643D8A6B}" type="pres">
      <dgm:prSet presAssocID="{C593C359-6C32-42C5-BD5D-AD3B32A4B307}" presName="parallelogram4" presStyleLbl="alignNode1" presStyleIdx="3" presStyleCnt="35"/>
      <dgm:spPr/>
    </dgm:pt>
    <dgm:pt modelId="{0016B897-A159-497C-B43C-4A3CDDC10D5C}" type="pres">
      <dgm:prSet presAssocID="{C593C359-6C32-42C5-BD5D-AD3B32A4B307}" presName="parallelogram5" presStyleLbl="alignNode1" presStyleIdx="4" presStyleCnt="35"/>
      <dgm:spPr/>
    </dgm:pt>
    <dgm:pt modelId="{715B4BB5-DDE3-4F23-8567-366B69319DDE}" type="pres">
      <dgm:prSet presAssocID="{C593C359-6C32-42C5-BD5D-AD3B32A4B307}" presName="parallelogram6" presStyleLbl="alignNode1" presStyleIdx="5" presStyleCnt="35"/>
      <dgm:spPr/>
    </dgm:pt>
    <dgm:pt modelId="{0FE3C883-A222-489B-8D4D-9D126BCFBCE4}" type="pres">
      <dgm:prSet presAssocID="{C593C359-6C32-42C5-BD5D-AD3B32A4B307}" presName="parallelogram7" presStyleLbl="alignNode1" presStyleIdx="6" presStyleCnt="35"/>
      <dgm:spPr/>
    </dgm:pt>
    <dgm:pt modelId="{F9ADCF6C-3A0F-43AD-B743-0EF261D90974}" type="pres">
      <dgm:prSet presAssocID="{8BA94305-7FDB-4336-9353-B746F7C91E69}" presName="sibTrans" presStyleCnt="0"/>
      <dgm:spPr/>
    </dgm:pt>
    <dgm:pt modelId="{63C97148-C5DF-46D5-B2AB-56FAE5D325BE}" type="pres">
      <dgm:prSet presAssocID="{EE4BA29A-8CC1-415F-AE23-30DB0DCCA926}" presName="parenttextcomposite" presStyleCnt="0"/>
      <dgm:spPr/>
    </dgm:pt>
    <dgm:pt modelId="{373028A4-FE5B-4A7B-A635-EF041D1C0EF9}" type="pres">
      <dgm:prSet presAssocID="{EE4BA29A-8CC1-415F-AE23-30DB0DCCA926}" presName="parenttext" presStyleLbl="revTx" presStyleIdx="1" presStyleCnt="5" custScaleX="164895">
        <dgm:presLayoutVars>
          <dgm:chMax/>
          <dgm:chPref val="2"/>
          <dgm:bulletEnabled val="1"/>
        </dgm:presLayoutVars>
      </dgm:prSet>
      <dgm:spPr/>
    </dgm:pt>
    <dgm:pt modelId="{0171969C-54B3-4F78-BBA8-4E48D9A24A5B}" type="pres">
      <dgm:prSet presAssocID="{EE4BA29A-8CC1-415F-AE23-30DB0DCCA926}" presName="parallelogramComposite" presStyleCnt="0"/>
      <dgm:spPr/>
    </dgm:pt>
    <dgm:pt modelId="{9F5A937C-FA64-489B-A546-457B72511FC0}" type="pres">
      <dgm:prSet presAssocID="{EE4BA29A-8CC1-415F-AE23-30DB0DCCA926}" presName="parallelogram1" presStyleLbl="alignNode1" presStyleIdx="7" presStyleCnt="35"/>
      <dgm:spPr/>
    </dgm:pt>
    <dgm:pt modelId="{1378F0F0-3161-450F-A07C-AFAE2710D265}" type="pres">
      <dgm:prSet presAssocID="{EE4BA29A-8CC1-415F-AE23-30DB0DCCA926}" presName="parallelogram2" presStyleLbl="alignNode1" presStyleIdx="8" presStyleCnt="35"/>
      <dgm:spPr/>
    </dgm:pt>
    <dgm:pt modelId="{7A45D9F5-16FC-4B2D-A7BF-CA20AC87A25E}" type="pres">
      <dgm:prSet presAssocID="{EE4BA29A-8CC1-415F-AE23-30DB0DCCA926}" presName="parallelogram3" presStyleLbl="alignNode1" presStyleIdx="9" presStyleCnt="35"/>
      <dgm:spPr/>
    </dgm:pt>
    <dgm:pt modelId="{1D56BA9B-D26F-4A6C-8DCF-691E4956AA6D}" type="pres">
      <dgm:prSet presAssocID="{EE4BA29A-8CC1-415F-AE23-30DB0DCCA926}" presName="parallelogram4" presStyleLbl="alignNode1" presStyleIdx="10" presStyleCnt="35"/>
      <dgm:spPr/>
    </dgm:pt>
    <dgm:pt modelId="{6DD7F03B-3D7B-45A5-8C2D-6A7805A6942A}" type="pres">
      <dgm:prSet presAssocID="{EE4BA29A-8CC1-415F-AE23-30DB0DCCA926}" presName="parallelogram5" presStyleLbl="alignNode1" presStyleIdx="11" presStyleCnt="35"/>
      <dgm:spPr/>
    </dgm:pt>
    <dgm:pt modelId="{DE0F134C-1C65-49F5-B860-65DD37C030C4}" type="pres">
      <dgm:prSet presAssocID="{EE4BA29A-8CC1-415F-AE23-30DB0DCCA926}" presName="parallelogram6" presStyleLbl="alignNode1" presStyleIdx="12" presStyleCnt="35"/>
      <dgm:spPr/>
    </dgm:pt>
    <dgm:pt modelId="{569D5585-6CE0-4D5D-A676-A160E46EA32B}" type="pres">
      <dgm:prSet presAssocID="{EE4BA29A-8CC1-415F-AE23-30DB0DCCA926}" presName="parallelogram7" presStyleLbl="alignNode1" presStyleIdx="13" presStyleCnt="35"/>
      <dgm:spPr/>
    </dgm:pt>
    <dgm:pt modelId="{ECE78AD3-CBC1-49F2-9ED7-74CAF3DBBEFB}" type="pres">
      <dgm:prSet presAssocID="{25BFAF33-1328-4AE9-80B3-74E81C2685A7}" presName="sibTrans" presStyleCnt="0"/>
      <dgm:spPr/>
    </dgm:pt>
    <dgm:pt modelId="{4F79FB3B-CBB6-4083-80B0-88F23C4B236E}" type="pres">
      <dgm:prSet presAssocID="{AB943B09-E51B-4D79-A35B-02E02D3C1C9F}" presName="parenttextcomposite" presStyleCnt="0"/>
      <dgm:spPr/>
    </dgm:pt>
    <dgm:pt modelId="{1DC69AC5-4AE8-42FC-AAA2-A75299F5A53F}" type="pres">
      <dgm:prSet presAssocID="{AB943B09-E51B-4D79-A35B-02E02D3C1C9F}" presName="parenttext" presStyleLbl="revTx" presStyleIdx="2" presStyleCnt="5" custScaleX="133404">
        <dgm:presLayoutVars>
          <dgm:chMax/>
          <dgm:chPref val="2"/>
          <dgm:bulletEnabled val="1"/>
        </dgm:presLayoutVars>
      </dgm:prSet>
      <dgm:spPr/>
    </dgm:pt>
    <dgm:pt modelId="{8CACF9EA-C445-4ADF-BFAB-AE7ECFE7F09F}" type="pres">
      <dgm:prSet presAssocID="{AB943B09-E51B-4D79-A35B-02E02D3C1C9F}" presName="parallelogramComposite" presStyleCnt="0"/>
      <dgm:spPr/>
    </dgm:pt>
    <dgm:pt modelId="{5CC3B2B9-0A2C-4F7D-B510-08633E1B871C}" type="pres">
      <dgm:prSet presAssocID="{AB943B09-E51B-4D79-A35B-02E02D3C1C9F}" presName="parallelogram1" presStyleLbl="alignNode1" presStyleIdx="14" presStyleCnt="35"/>
      <dgm:spPr/>
    </dgm:pt>
    <dgm:pt modelId="{AF63A771-CDC2-401F-AE45-D2B866E8071B}" type="pres">
      <dgm:prSet presAssocID="{AB943B09-E51B-4D79-A35B-02E02D3C1C9F}" presName="parallelogram2" presStyleLbl="alignNode1" presStyleIdx="15" presStyleCnt="35"/>
      <dgm:spPr/>
    </dgm:pt>
    <dgm:pt modelId="{D8CDE808-C8BC-4B25-9CCC-D08FACEDC7DE}" type="pres">
      <dgm:prSet presAssocID="{AB943B09-E51B-4D79-A35B-02E02D3C1C9F}" presName="parallelogram3" presStyleLbl="alignNode1" presStyleIdx="16" presStyleCnt="35"/>
      <dgm:spPr/>
    </dgm:pt>
    <dgm:pt modelId="{9BDD9B87-1379-4A6B-B139-BE4F8EB1A1AF}" type="pres">
      <dgm:prSet presAssocID="{AB943B09-E51B-4D79-A35B-02E02D3C1C9F}" presName="parallelogram4" presStyleLbl="alignNode1" presStyleIdx="17" presStyleCnt="35"/>
      <dgm:spPr/>
    </dgm:pt>
    <dgm:pt modelId="{B71D88F7-8FD8-4222-9C22-D14009625E4C}" type="pres">
      <dgm:prSet presAssocID="{AB943B09-E51B-4D79-A35B-02E02D3C1C9F}" presName="parallelogram5" presStyleLbl="alignNode1" presStyleIdx="18" presStyleCnt="35"/>
      <dgm:spPr/>
    </dgm:pt>
    <dgm:pt modelId="{23A185C5-61A3-4A8D-A756-3FD7F9C85E06}" type="pres">
      <dgm:prSet presAssocID="{AB943B09-E51B-4D79-A35B-02E02D3C1C9F}" presName="parallelogram6" presStyleLbl="alignNode1" presStyleIdx="19" presStyleCnt="35"/>
      <dgm:spPr/>
    </dgm:pt>
    <dgm:pt modelId="{31379943-A74C-4935-B6F1-0733429ED107}" type="pres">
      <dgm:prSet presAssocID="{AB943B09-E51B-4D79-A35B-02E02D3C1C9F}" presName="parallelogram7" presStyleLbl="alignNode1" presStyleIdx="20" presStyleCnt="35"/>
      <dgm:spPr/>
    </dgm:pt>
    <dgm:pt modelId="{AB99C8A2-E3CE-45C1-9E7D-4320010D1683}" type="pres">
      <dgm:prSet presAssocID="{6E4DCBFE-CDC4-4758-BBBD-511578BAAB97}" presName="sibTrans" presStyleCnt="0"/>
      <dgm:spPr/>
    </dgm:pt>
    <dgm:pt modelId="{F0890BD6-3CD2-40C1-AE70-D9184C90BDC4}" type="pres">
      <dgm:prSet presAssocID="{5E6546A1-F5BA-4CC5-936B-71C6BDD8FB60}" presName="parenttextcomposite" presStyleCnt="0"/>
      <dgm:spPr/>
    </dgm:pt>
    <dgm:pt modelId="{FD977E09-3FA6-43E1-B73A-CE66909636ED}" type="pres">
      <dgm:prSet presAssocID="{5E6546A1-F5BA-4CC5-936B-71C6BDD8FB60}" presName="parenttext" presStyleLbl="revTx" presStyleIdx="3" presStyleCnt="5" custScaleX="155474">
        <dgm:presLayoutVars>
          <dgm:chMax/>
          <dgm:chPref val="2"/>
          <dgm:bulletEnabled val="1"/>
        </dgm:presLayoutVars>
      </dgm:prSet>
      <dgm:spPr/>
    </dgm:pt>
    <dgm:pt modelId="{6C2ECE36-F63E-4D71-B2CA-6C6701E8B5A0}" type="pres">
      <dgm:prSet presAssocID="{5E6546A1-F5BA-4CC5-936B-71C6BDD8FB60}" presName="parallelogramComposite" presStyleCnt="0"/>
      <dgm:spPr/>
    </dgm:pt>
    <dgm:pt modelId="{6C582E8D-92E4-4BC7-91F0-51483F8507AD}" type="pres">
      <dgm:prSet presAssocID="{5E6546A1-F5BA-4CC5-936B-71C6BDD8FB60}" presName="parallelogram1" presStyleLbl="alignNode1" presStyleIdx="21" presStyleCnt="35"/>
      <dgm:spPr/>
    </dgm:pt>
    <dgm:pt modelId="{DE339AB0-A706-42D1-93C8-5CA78D17D346}" type="pres">
      <dgm:prSet presAssocID="{5E6546A1-F5BA-4CC5-936B-71C6BDD8FB60}" presName="parallelogram2" presStyleLbl="alignNode1" presStyleIdx="22" presStyleCnt="35"/>
      <dgm:spPr/>
    </dgm:pt>
    <dgm:pt modelId="{C1866228-A843-45CF-B456-428EBFE5DDF4}" type="pres">
      <dgm:prSet presAssocID="{5E6546A1-F5BA-4CC5-936B-71C6BDD8FB60}" presName="parallelogram3" presStyleLbl="alignNode1" presStyleIdx="23" presStyleCnt="35"/>
      <dgm:spPr/>
    </dgm:pt>
    <dgm:pt modelId="{62E8435D-792D-4419-8FBE-08A15475AFD7}" type="pres">
      <dgm:prSet presAssocID="{5E6546A1-F5BA-4CC5-936B-71C6BDD8FB60}" presName="parallelogram4" presStyleLbl="alignNode1" presStyleIdx="24" presStyleCnt="35"/>
      <dgm:spPr/>
    </dgm:pt>
    <dgm:pt modelId="{DFB483EE-82D5-4DA7-B504-537E42A321C2}" type="pres">
      <dgm:prSet presAssocID="{5E6546A1-F5BA-4CC5-936B-71C6BDD8FB60}" presName="parallelogram5" presStyleLbl="alignNode1" presStyleIdx="25" presStyleCnt="35"/>
      <dgm:spPr/>
    </dgm:pt>
    <dgm:pt modelId="{27CB2BBC-3D5D-4085-9A07-9AA05F4763A3}" type="pres">
      <dgm:prSet presAssocID="{5E6546A1-F5BA-4CC5-936B-71C6BDD8FB60}" presName="parallelogram6" presStyleLbl="alignNode1" presStyleIdx="26" presStyleCnt="35"/>
      <dgm:spPr/>
    </dgm:pt>
    <dgm:pt modelId="{AA6313C2-6BE9-4A77-9674-C213C2FD94A2}" type="pres">
      <dgm:prSet presAssocID="{5E6546A1-F5BA-4CC5-936B-71C6BDD8FB60}" presName="parallelogram7" presStyleLbl="alignNode1" presStyleIdx="27" presStyleCnt="35"/>
      <dgm:spPr/>
    </dgm:pt>
    <dgm:pt modelId="{C974360B-CF1D-4CF5-BC33-34D6B4B635C5}" type="pres">
      <dgm:prSet presAssocID="{C41FBB2F-6845-4048-A200-1966248478C8}" presName="sibTrans" presStyleCnt="0"/>
      <dgm:spPr/>
    </dgm:pt>
    <dgm:pt modelId="{9BCE137F-67C7-47D9-87C1-F6C26A3A028A}" type="pres">
      <dgm:prSet presAssocID="{C9DE8FB2-7DE3-44C4-9135-C29404EE4F71}" presName="parenttextcomposite" presStyleCnt="0"/>
      <dgm:spPr/>
    </dgm:pt>
    <dgm:pt modelId="{375EA2DC-0F79-4F8F-84D9-18585CB21B8E}" type="pres">
      <dgm:prSet presAssocID="{C9DE8FB2-7DE3-44C4-9135-C29404EE4F71}" presName="parenttext" presStyleLbl="revTx" presStyleIdx="4" presStyleCnt="5" custScaleX="187406">
        <dgm:presLayoutVars>
          <dgm:chMax/>
          <dgm:chPref val="2"/>
          <dgm:bulletEnabled val="1"/>
        </dgm:presLayoutVars>
      </dgm:prSet>
      <dgm:spPr/>
    </dgm:pt>
    <dgm:pt modelId="{21A5CEF3-5678-4785-A145-7BFD6A89A800}" type="pres">
      <dgm:prSet presAssocID="{C9DE8FB2-7DE3-44C4-9135-C29404EE4F71}" presName="parallelogramComposite" presStyleCnt="0"/>
      <dgm:spPr/>
    </dgm:pt>
    <dgm:pt modelId="{AC33C4E5-CAB8-4922-8736-CB87641DD291}" type="pres">
      <dgm:prSet presAssocID="{C9DE8FB2-7DE3-44C4-9135-C29404EE4F71}" presName="parallelogram1" presStyleLbl="alignNode1" presStyleIdx="28" presStyleCnt="35"/>
      <dgm:spPr/>
    </dgm:pt>
    <dgm:pt modelId="{0A93D1C7-77C1-494F-B818-8C2A3C0D4521}" type="pres">
      <dgm:prSet presAssocID="{C9DE8FB2-7DE3-44C4-9135-C29404EE4F71}" presName="parallelogram2" presStyleLbl="alignNode1" presStyleIdx="29" presStyleCnt="35"/>
      <dgm:spPr/>
    </dgm:pt>
    <dgm:pt modelId="{B186BFE2-D036-4A12-9C9B-B29FAE5813F1}" type="pres">
      <dgm:prSet presAssocID="{C9DE8FB2-7DE3-44C4-9135-C29404EE4F71}" presName="parallelogram3" presStyleLbl="alignNode1" presStyleIdx="30" presStyleCnt="35"/>
      <dgm:spPr/>
    </dgm:pt>
    <dgm:pt modelId="{1D6465E1-2527-49A3-9F87-3F15C60C1A26}" type="pres">
      <dgm:prSet presAssocID="{C9DE8FB2-7DE3-44C4-9135-C29404EE4F71}" presName="parallelogram4" presStyleLbl="alignNode1" presStyleIdx="31" presStyleCnt="35"/>
      <dgm:spPr/>
    </dgm:pt>
    <dgm:pt modelId="{16633FA6-6864-4411-926D-7D37281ADF34}" type="pres">
      <dgm:prSet presAssocID="{C9DE8FB2-7DE3-44C4-9135-C29404EE4F71}" presName="parallelogram5" presStyleLbl="alignNode1" presStyleIdx="32" presStyleCnt="35"/>
      <dgm:spPr/>
    </dgm:pt>
    <dgm:pt modelId="{EBBBCC0D-5F57-42FD-9F5B-D2079C295261}" type="pres">
      <dgm:prSet presAssocID="{C9DE8FB2-7DE3-44C4-9135-C29404EE4F71}" presName="parallelogram6" presStyleLbl="alignNode1" presStyleIdx="33" presStyleCnt="35"/>
      <dgm:spPr/>
    </dgm:pt>
    <dgm:pt modelId="{934543D7-C291-4973-AEEA-E8856F4C2C11}" type="pres">
      <dgm:prSet presAssocID="{C9DE8FB2-7DE3-44C4-9135-C29404EE4F71}" presName="parallelogram7" presStyleLbl="alignNode1" presStyleIdx="34" presStyleCnt="35"/>
      <dgm:spPr/>
    </dgm:pt>
  </dgm:ptLst>
  <dgm:cxnLst>
    <dgm:cxn modelId="{70F68402-5412-4489-827C-20BC05C85243}" type="presOf" srcId="{C593C359-6C32-42C5-BD5D-AD3B32A4B307}" destId="{EB986065-676D-4CB0-8236-8155606EAD88}" srcOrd="0" destOrd="0" presId="urn:microsoft.com/office/officeart/2008/layout/VerticalAccentList"/>
    <dgm:cxn modelId="{3896E40D-5C18-4342-BCFE-C6DF6CBCD231}" srcId="{89DB4AEC-0DDC-4F91-B2FD-8F5BBA154EC6}" destId="{C593C359-6C32-42C5-BD5D-AD3B32A4B307}" srcOrd="0" destOrd="0" parTransId="{08D30D93-013F-46AF-A127-CDF11F9A3896}" sibTransId="{8BA94305-7FDB-4336-9353-B746F7C91E69}"/>
    <dgm:cxn modelId="{30681336-676B-4C98-83F5-43B191EE9573}" type="presOf" srcId="{89DB4AEC-0DDC-4F91-B2FD-8F5BBA154EC6}" destId="{DC062DCF-0323-43E2-9F83-2D38499ABEF3}" srcOrd="0" destOrd="0" presId="urn:microsoft.com/office/officeart/2008/layout/VerticalAccentList"/>
    <dgm:cxn modelId="{B8EC3640-EF47-4A68-8AF8-6A64CC5CC0A1}" srcId="{89DB4AEC-0DDC-4F91-B2FD-8F5BBA154EC6}" destId="{5E6546A1-F5BA-4CC5-936B-71C6BDD8FB60}" srcOrd="3" destOrd="0" parTransId="{6339CA22-B5BD-4775-88D0-F7E44F1044E9}" sibTransId="{C41FBB2F-6845-4048-A200-1966248478C8}"/>
    <dgm:cxn modelId="{B7AECD68-4AF0-4265-91E9-7E83862BB85A}" type="presOf" srcId="{5E6546A1-F5BA-4CC5-936B-71C6BDD8FB60}" destId="{FD977E09-3FA6-43E1-B73A-CE66909636ED}" srcOrd="0" destOrd="0" presId="urn:microsoft.com/office/officeart/2008/layout/VerticalAccentList"/>
    <dgm:cxn modelId="{4B46F194-262C-44F8-8215-9FB649FEE400}" type="presOf" srcId="{AB943B09-E51B-4D79-A35B-02E02D3C1C9F}" destId="{1DC69AC5-4AE8-42FC-AAA2-A75299F5A53F}" srcOrd="0" destOrd="0" presId="urn:microsoft.com/office/officeart/2008/layout/VerticalAccentList"/>
    <dgm:cxn modelId="{BD7431B2-FC87-4262-9FF2-6ABECE3CAD8E}" type="presOf" srcId="{EE4BA29A-8CC1-415F-AE23-30DB0DCCA926}" destId="{373028A4-FE5B-4A7B-A635-EF041D1C0EF9}" srcOrd="0" destOrd="0" presId="urn:microsoft.com/office/officeart/2008/layout/VerticalAccentList"/>
    <dgm:cxn modelId="{40836ABB-3DAD-4246-8AAE-EC52D16609E1}" srcId="{89DB4AEC-0DDC-4F91-B2FD-8F5BBA154EC6}" destId="{C9DE8FB2-7DE3-44C4-9135-C29404EE4F71}" srcOrd="4" destOrd="0" parTransId="{9676588E-834B-4E95-8641-EC123890DE2C}" sibTransId="{83F3628F-D918-435C-BCBF-F338A4246DBB}"/>
    <dgm:cxn modelId="{57A764DB-A560-4B5D-AE4E-E6793355510E}" type="presOf" srcId="{C9DE8FB2-7DE3-44C4-9135-C29404EE4F71}" destId="{375EA2DC-0F79-4F8F-84D9-18585CB21B8E}" srcOrd="0" destOrd="0" presId="urn:microsoft.com/office/officeart/2008/layout/VerticalAccentList"/>
    <dgm:cxn modelId="{41E992F3-11BA-441F-B8F9-D3A2FA02919E}" srcId="{89DB4AEC-0DDC-4F91-B2FD-8F5BBA154EC6}" destId="{AB943B09-E51B-4D79-A35B-02E02D3C1C9F}" srcOrd="2" destOrd="0" parTransId="{18940F5F-656F-4680-976F-C98AA9A7BEB5}" sibTransId="{6E4DCBFE-CDC4-4758-BBBD-511578BAAB97}"/>
    <dgm:cxn modelId="{60FCEEFD-285C-4423-B5B4-5B5D93385005}" srcId="{89DB4AEC-0DDC-4F91-B2FD-8F5BBA154EC6}" destId="{EE4BA29A-8CC1-415F-AE23-30DB0DCCA926}" srcOrd="1" destOrd="0" parTransId="{B23235F0-72BD-4147-8C22-2C0DD40115DA}" sibTransId="{25BFAF33-1328-4AE9-80B3-74E81C2685A7}"/>
    <dgm:cxn modelId="{D292DD18-715D-47AA-B20E-E37714C0A5F8}" type="presParOf" srcId="{DC062DCF-0323-43E2-9F83-2D38499ABEF3}" destId="{5886BEBE-D32C-4F04-A1CB-27A27389D5EC}" srcOrd="0" destOrd="0" presId="urn:microsoft.com/office/officeart/2008/layout/VerticalAccentList"/>
    <dgm:cxn modelId="{EC1817F2-17C7-4A38-84B8-73B4C14F7F51}" type="presParOf" srcId="{5886BEBE-D32C-4F04-A1CB-27A27389D5EC}" destId="{EB986065-676D-4CB0-8236-8155606EAD88}" srcOrd="0" destOrd="0" presId="urn:microsoft.com/office/officeart/2008/layout/VerticalAccentList"/>
    <dgm:cxn modelId="{6B2BA46C-DD16-4102-90B4-1BF7FD2BC368}" type="presParOf" srcId="{DC062DCF-0323-43E2-9F83-2D38499ABEF3}" destId="{9427885F-F1C6-4D65-ABCF-A2C58AE1CE8D}" srcOrd="1" destOrd="0" presId="urn:microsoft.com/office/officeart/2008/layout/VerticalAccentList"/>
    <dgm:cxn modelId="{C9A97585-39B6-4A0C-9253-CD601FA5F1F2}" type="presParOf" srcId="{9427885F-F1C6-4D65-ABCF-A2C58AE1CE8D}" destId="{806E7FD9-5080-4C65-B83D-98F13C54BC63}" srcOrd="0" destOrd="0" presId="urn:microsoft.com/office/officeart/2008/layout/VerticalAccentList"/>
    <dgm:cxn modelId="{0D5DC954-CBE8-4DAC-A9B3-08D0CE0DDEF2}" type="presParOf" srcId="{9427885F-F1C6-4D65-ABCF-A2C58AE1CE8D}" destId="{3E1067F7-A746-4CCE-99C0-1541C79576C9}" srcOrd="1" destOrd="0" presId="urn:microsoft.com/office/officeart/2008/layout/VerticalAccentList"/>
    <dgm:cxn modelId="{291CE7DD-F742-4721-A456-137574AC283D}" type="presParOf" srcId="{9427885F-F1C6-4D65-ABCF-A2C58AE1CE8D}" destId="{598C210C-A3AB-4D22-B6B7-8E3BE1D78F89}" srcOrd="2" destOrd="0" presId="urn:microsoft.com/office/officeart/2008/layout/VerticalAccentList"/>
    <dgm:cxn modelId="{AF807A2C-5373-447A-8286-24A5CD4FA84D}" type="presParOf" srcId="{9427885F-F1C6-4D65-ABCF-A2C58AE1CE8D}" destId="{3A41DBC3-7DF8-4D6E-9EE6-889B643D8A6B}" srcOrd="3" destOrd="0" presId="urn:microsoft.com/office/officeart/2008/layout/VerticalAccentList"/>
    <dgm:cxn modelId="{A4B44E04-9D36-40A7-9B70-4AF59747A930}" type="presParOf" srcId="{9427885F-F1C6-4D65-ABCF-A2C58AE1CE8D}" destId="{0016B897-A159-497C-B43C-4A3CDDC10D5C}" srcOrd="4" destOrd="0" presId="urn:microsoft.com/office/officeart/2008/layout/VerticalAccentList"/>
    <dgm:cxn modelId="{F9A8AFB7-03E3-42AD-9524-3FB4D9354BED}" type="presParOf" srcId="{9427885F-F1C6-4D65-ABCF-A2C58AE1CE8D}" destId="{715B4BB5-DDE3-4F23-8567-366B69319DDE}" srcOrd="5" destOrd="0" presId="urn:microsoft.com/office/officeart/2008/layout/VerticalAccentList"/>
    <dgm:cxn modelId="{0959DB13-7E2B-4134-8242-CE0F1B6900CC}" type="presParOf" srcId="{9427885F-F1C6-4D65-ABCF-A2C58AE1CE8D}" destId="{0FE3C883-A222-489B-8D4D-9D126BCFBCE4}" srcOrd="6" destOrd="0" presId="urn:microsoft.com/office/officeart/2008/layout/VerticalAccentList"/>
    <dgm:cxn modelId="{C3476F8F-9A97-45C6-BC0D-C3BC944E93E2}" type="presParOf" srcId="{DC062DCF-0323-43E2-9F83-2D38499ABEF3}" destId="{F9ADCF6C-3A0F-43AD-B743-0EF261D90974}" srcOrd="2" destOrd="0" presId="urn:microsoft.com/office/officeart/2008/layout/VerticalAccentList"/>
    <dgm:cxn modelId="{B02D0D3F-9D89-468A-94A9-185D7E22427C}" type="presParOf" srcId="{DC062DCF-0323-43E2-9F83-2D38499ABEF3}" destId="{63C97148-C5DF-46D5-B2AB-56FAE5D325BE}" srcOrd="3" destOrd="0" presId="urn:microsoft.com/office/officeart/2008/layout/VerticalAccentList"/>
    <dgm:cxn modelId="{9CE16010-8817-4AB5-A17A-4338146CA46A}" type="presParOf" srcId="{63C97148-C5DF-46D5-B2AB-56FAE5D325BE}" destId="{373028A4-FE5B-4A7B-A635-EF041D1C0EF9}" srcOrd="0" destOrd="0" presId="urn:microsoft.com/office/officeart/2008/layout/VerticalAccentList"/>
    <dgm:cxn modelId="{FC0187BF-EB76-4AA4-93BC-2BF24FD90396}" type="presParOf" srcId="{DC062DCF-0323-43E2-9F83-2D38499ABEF3}" destId="{0171969C-54B3-4F78-BBA8-4E48D9A24A5B}" srcOrd="4" destOrd="0" presId="urn:microsoft.com/office/officeart/2008/layout/VerticalAccentList"/>
    <dgm:cxn modelId="{14D652B0-900F-4789-8B73-5DC4FE57047E}" type="presParOf" srcId="{0171969C-54B3-4F78-BBA8-4E48D9A24A5B}" destId="{9F5A937C-FA64-489B-A546-457B72511FC0}" srcOrd="0" destOrd="0" presId="urn:microsoft.com/office/officeart/2008/layout/VerticalAccentList"/>
    <dgm:cxn modelId="{11B3202B-1D56-421C-8D80-D260EB0FF1F4}" type="presParOf" srcId="{0171969C-54B3-4F78-BBA8-4E48D9A24A5B}" destId="{1378F0F0-3161-450F-A07C-AFAE2710D265}" srcOrd="1" destOrd="0" presId="urn:microsoft.com/office/officeart/2008/layout/VerticalAccentList"/>
    <dgm:cxn modelId="{521C6438-00A0-4464-99C2-050DB7D3F7CA}" type="presParOf" srcId="{0171969C-54B3-4F78-BBA8-4E48D9A24A5B}" destId="{7A45D9F5-16FC-4B2D-A7BF-CA20AC87A25E}" srcOrd="2" destOrd="0" presId="urn:microsoft.com/office/officeart/2008/layout/VerticalAccentList"/>
    <dgm:cxn modelId="{1193E81D-AE7D-448D-8563-5E5084DF979A}" type="presParOf" srcId="{0171969C-54B3-4F78-BBA8-4E48D9A24A5B}" destId="{1D56BA9B-D26F-4A6C-8DCF-691E4956AA6D}" srcOrd="3" destOrd="0" presId="urn:microsoft.com/office/officeart/2008/layout/VerticalAccentList"/>
    <dgm:cxn modelId="{01C6E2F7-3381-4A8C-99A6-87098FE59626}" type="presParOf" srcId="{0171969C-54B3-4F78-BBA8-4E48D9A24A5B}" destId="{6DD7F03B-3D7B-45A5-8C2D-6A7805A6942A}" srcOrd="4" destOrd="0" presId="urn:microsoft.com/office/officeart/2008/layout/VerticalAccentList"/>
    <dgm:cxn modelId="{7DBA200A-F4D1-46B1-99C1-8C61744486B2}" type="presParOf" srcId="{0171969C-54B3-4F78-BBA8-4E48D9A24A5B}" destId="{DE0F134C-1C65-49F5-B860-65DD37C030C4}" srcOrd="5" destOrd="0" presId="urn:microsoft.com/office/officeart/2008/layout/VerticalAccentList"/>
    <dgm:cxn modelId="{C6413F4E-D6E0-4F19-AE57-18A687BCC6F3}" type="presParOf" srcId="{0171969C-54B3-4F78-BBA8-4E48D9A24A5B}" destId="{569D5585-6CE0-4D5D-A676-A160E46EA32B}" srcOrd="6" destOrd="0" presId="urn:microsoft.com/office/officeart/2008/layout/VerticalAccentList"/>
    <dgm:cxn modelId="{C08211CE-C993-43D2-81D3-FFF7AA4D54B1}" type="presParOf" srcId="{DC062DCF-0323-43E2-9F83-2D38499ABEF3}" destId="{ECE78AD3-CBC1-49F2-9ED7-74CAF3DBBEFB}" srcOrd="5" destOrd="0" presId="urn:microsoft.com/office/officeart/2008/layout/VerticalAccentList"/>
    <dgm:cxn modelId="{3D557FEA-B68A-4FEF-B0F4-674101D7EFFB}" type="presParOf" srcId="{DC062DCF-0323-43E2-9F83-2D38499ABEF3}" destId="{4F79FB3B-CBB6-4083-80B0-88F23C4B236E}" srcOrd="6" destOrd="0" presId="urn:microsoft.com/office/officeart/2008/layout/VerticalAccentList"/>
    <dgm:cxn modelId="{235DBB6C-53F2-4B26-B4CE-BFC76758234D}" type="presParOf" srcId="{4F79FB3B-CBB6-4083-80B0-88F23C4B236E}" destId="{1DC69AC5-4AE8-42FC-AAA2-A75299F5A53F}" srcOrd="0" destOrd="0" presId="urn:microsoft.com/office/officeart/2008/layout/VerticalAccentList"/>
    <dgm:cxn modelId="{8B1E96FA-38FE-4F95-BE7E-B558707E2445}" type="presParOf" srcId="{DC062DCF-0323-43E2-9F83-2D38499ABEF3}" destId="{8CACF9EA-C445-4ADF-BFAB-AE7ECFE7F09F}" srcOrd="7" destOrd="0" presId="urn:microsoft.com/office/officeart/2008/layout/VerticalAccentList"/>
    <dgm:cxn modelId="{F0E50834-12A4-4FA4-AC35-0BA9FD5AA85E}" type="presParOf" srcId="{8CACF9EA-C445-4ADF-BFAB-AE7ECFE7F09F}" destId="{5CC3B2B9-0A2C-4F7D-B510-08633E1B871C}" srcOrd="0" destOrd="0" presId="urn:microsoft.com/office/officeart/2008/layout/VerticalAccentList"/>
    <dgm:cxn modelId="{4B7A3BEC-E7A0-41D5-B603-5170FBA983D5}" type="presParOf" srcId="{8CACF9EA-C445-4ADF-BFAB-AE7ECFE7F09F}" destId="{AF63A771-CDC2-401F-AE45-D2B866E8071B}" srcOrd="1" destOrd="0" presId="urn:microsoft.com/office/officeart/2008/layout/VerticalAccentList"/>
    <dgm:cxn modelId="{51413CA9-6E29-4E94-AED2-6421ECA2E2E0}" type="presParOf" srcId="{8CACF9EA-C445-4ADF-BFAB-AE7ECFE7F09F}" destId="{D8CDE808-C8BC-4B25-9CCC-D08FACEDC7DE}" srcOrd="2" destOrd="0" presId="urn:microsoft.com/office/officeart/2008/layout/VerticalAccentList"/>
    <dgm:cxn modelId="{D6841378-2B2D-423C-B994-46A565C0963B}" type="presParOf" srcId="{8CACF9EA-C445-4ADF-BFAB-AE7ECFE7F09F}" destId="{9BDD9B87-1379-4A6B-B139-BE4F8EB1A1AF}" srcOrd="3" destOrd="0" presId="urn:microsoft.com/office/officeart/2008/layout/VerticalAccentList"/>
    <dgm:cxn modelId="{A1874E34-EED3-4CFD-B760-A7748C4D6EB5}" type="presParOf" srcId="{8CACF9EA-C445-4ADF-BFAB-AE7ECFE7F09F}" destId="{B71D88F7-8FD8-4222-9C22-D14009625E4C}" srcOrd="4" destOrd="0" presId="urn:microsoft.com/office/officeart/2008/layout/VerticalAccentList"/>
    <dgm:cxn modelId="{E93A24E7-D900-4FBD-8E11-ECB662200451}" type="presParOf" srcId="{8CACF9EA-C445-4ADF-BFAB-AE7ECFE7F09F}" destId="{23A185C5-61A3-4A8D-A756-3FD7F9C85E06}" srcOrd="5" destOrd="0" presId="urn:microsoft.com/office/officeart/2008/layout/VerticalAccentList"/>
    <dgm:cxn modelId="{D0663693-CDE5-4EC2-940B-8A9BAC869748}" type="presParOf" srcId="{8CACF9EA-C445-4ADF-BFAB-AE7ECFE7F09F}" destId="{31379943-A74C-4935-B6F1-0733429ED107}" srcOrd="6" destOrd="0" presId="urn:microsoft.com/office/officeart/2008/layout/VerticalAccentList"/>
    <dgm:cxn modelId="{6FE5375D-5082-428A-B3FD-78331D68267C}" type="presParOf" srcId="{DC062DCF-0323-43E2-9F83-2D38499ABEF3}" destId="{AB99C8A2-E3CE-45C1-9E7D-4320010D1683}" srcOrd="8" destOrd="0" presId="urn:microsoft.com/office/officeart/2008/layout/VerticalAccentList"/>
    <dgm:cxn modelId="{0ED513D3-9F3C-4399-AF01-D009B498539E}" type="presParOf" srcId="{DC062DCF-0323-43E2-9F83-2D38499ABEF3}" destId="{F0890BD6-3CD2-40C1-AE70-D9184C90BDC4}" srcOrd="9" destOrd="0" presId="urn:microsoft.com/office/officeart/2008/layout/VerticalAccentList"/>
    <dgm:cxn modelId="{98E411E9-3D53-429E-8BA8-860AF70666F8}" type="presParOf" srcId="{F0890BD6-3CD2-40C1-AE70-D9184C90BDC4}" destId="{FD977E09-3FA6-43E1-B73A-CE66909636ED}" srcOrd="0" destOrd="0" presId="urn:microsoft.com/office/officeart/2008/layout/VerticalAccentList"/>
    <dgm:cxn modelId="{DCD4AE9F-A23E-4388-ACE9-58AD8616C7C7}" type="presParOf" srcId="{DC062DCF-0323-43E2-9F83-2D38499ABEF3}" destId="{6C2ECE36-F63E-4D71-B2CA-6C6701E8B5A0}" srcOrd="10" destOrd="0" presId="urn:microsoft.com/office/officeart/2008/layout/VerticalAccentList"/>
    <dgm:cxn modelId="{CA4952DF-0E4B-41AC-A297-C5185F9524C6}" type="presParOf" srcId="{6C2ECE36-F63E-4D71-B2CA-6C6701E8B5A0}" destId="{6C582E8D-92E4-4BC7-91F0-51483F8507AD}" srcOrd="0" destOrd="0" presId="urn:microsoft.com/office/officeart/2008/layout/VerticalAccentList"/>
    <dgm:cxn modelId="{2E135CE2-3748-46F1-8931-558241B17128}" type="presParOf" srcId="{6C2ECE36-F63E-4D71-B2CA-6C6701E8B5A0}" destId="{DE339AB0-A706-42D1-93C8-5CA78D17D346}" srcOrd="1" destOrd="0" presId="urn:microsoft.com/office/officeart/2008/layout/VerticalAccentList"/>
    <dgm:cxn modelId="{DDBD494D-BA77-4CC2-8B0A-84BE42DD99A1}" type="presParOf" srcId="{6C2ECE36-F63E-4D71-B2CA-6C6701E8B5A0}" destId="{C1866228-A843-45CF-B456-428EBFE5DDF4}" srcOrd="2" destOrd="0" presId="urn:microsoft.com/office/officeart/2008/layout/VerticalAccentList"/>
    <dgm:cxn modelId="{F45C61FD-BC6E-4411-B52F-ED95AEB887F2}" type="presParOf" srcId="{6C2ECE36-F63E-4D71-B2CA-6C6701E8B5A0}" destId="{62E8435D-792D-4419-8FBE-08A15475AFD7}" srcOrd="3" destOrd="0" presId="urn:microsoft.com/office/officeart/2008/layout/VerticalAccentList"/>
    <dgm:cxn modelId="{B1A253E0-E418-4DAF-86FD-0D936AB3236B}" type="presParOf" srcId="{6C2ECE36-F63E-4D71-B2CA-6C6701E8B5A0}" destId="{DFB483EE-82D5-4DA7-B504-537E42A321C2}" srcOrd="4" destOrd="0" presId="urn:microsoft.com/office/officeart/2008/layout/VerticalAccentList"/>
    <dgm:cxn modelId="{46C07848-D686-4AA3-8542-DE6955C55FD5}" type="presParOf" srcId="{6C2ECE36-F63E-4D71-B2CA-6C6701E8B5A0}" destId="{27CB2BBC-3D5D-4085-9A07-9AA05F4763A3}" srcOrd="5" destOrd="0" presId="urn:microsoft.com/office/officeart/2008/layout/VerticalAccentList"/>
    <dgm:cxn modelId="{8F86BDEA-9E6B-4E4E-B6A7-BD71062B3F01}" type="presParOf" srcId="{6C2ECE36-F63E-4D71-B2CA-6C6701E8B5A0}" destId="{AA6313C2-6BE9-4A77-9674-C213C2FD94A2}" srcOrd="6" destOrd="0" presId="urn:microsoft.com/office/officeart/2008/layout/VerticalAccentList"/>
    <dgm:cxn modelId="{4406BB39-3135-49BE-99C7-CFF27F5015FC}" type="presParOf" srcId="{DC062DCF-0323-43E2-9F83-2D38499ABEF3}" destId="{C974360B-CF1D-4CF5-BC33-34D6B4B635C5}" srcOrd="11" destOrd="0" presId="urn:microsoft.com/office/officeart/2008/layout/VerticalAccentList"/>
    <dgm:cxn modelId="{671BE61F-F1FC-4D62-B3E9-7E5469179A49}" type="presParOf" srcId="{DC062DCF-0323-43E2-9F83-2D38499ABEF3}" destId="{9BCE137F-67C7-47D9-87C1-F6C26A3A028A}" srcOrd="12" destOrd="0" presId="urn:microsoft.com/office/officeart/2008/layout/VerticalAccentList"/>
    <dgm:cxn modelId="{CC8535C6-1D61-4B3B-9FE3-44C07DAD3C0F}" type="presParOf" srcId="{9BCE137F-67C7-47D9-87C1-F6C26A3A028A}" destId="{375EA2DC-0F79-4F8F-84D9-18585CB21B8E}" srcOrd="0" destOrd="0" presId="urn:microsoft.com/office/officeart/2008/layout/VerticalAccentList"/>
    <dgm:cxn modelId="{BB2CC426-A66D-4D57-8CF2-39899FCF8E02}" type="presParOf" srcId="{DC062DCF-0323-43E2-9F83-2D38499ABEF3}" destId="{21A5CEF3-5678-4785-A145-7BFD6A89A800}" srcOrd="13" destOrd="0" presId="urn:microsoft.com/office/officeart/2008/layout/VerticalAccentList"/>
    <dgm:cxn modelId="{F3F907E6-4E61-4E3F-9057-E403446A991D}" type="presParOf" srcId="{21A5CEF3-5678-4785-A145-7BFD6A89A800}" destId="{AC33C4E5-CAB8-4922-8736-CB87641DD291}" srcOrd="0" destOrd="0" presId="urn:microsoft.com/office/officeart/2008/layout/VerticalAccentList"/>
    <dgm:cxn modelId="{6EA86478-7328-4590-AE04-CCC9D0331E71}" type="presParOf" srcId="{21A5CEF3-5678-4785-A145-7BFD6A89A800}" destId="{0A93D1C7-77C1-494F-B818-8C2A3C0D4521}" srcOrd="1" destOrd="0" presId="urn:microsoft.com/office/officeart/2008/layout/VerticalAccentList"/>
    <dgm:cxn modelId="{D698898E-1444-4B1D-A31B-A539C7C33ED4}" type="presParOf" srcId="{21A5CEF3-5678-4785-A145-7BFD6A89A800}" destId="{B186BFE2-D036-4A12-9C9B-B29FAE5813F1}" srcOrd="2" destOrd="0" presId="urn:microsoft.com/office/officeart/2008/layout/VerticalAccentList"/>
    <dgm:cxn modelId="{A337C9F3-8F41-4B05-82D4-4E95123B34A4}" type="presParOf" srcId="{21A5CEF3-5678-4785-A145-7BFD6A89A800}" destId="{1D6465E1-2527-49A3-9F87-3F15C60C1A26}" srcOrd="3" destOrd="0" presId="urn:microsoft.com/office/officeart/2008/layout/VerticalAccentList"/>
    <dgm:cxn modelId="{DB3E6CFE-2C40-4F0A-8E95-A802AD4DB49F}" type="presParOf" srcId="{21A5CEF3-5678-4785-A145-7BFD6A89A800}" destId="{16633FA6-6864-4411-926D-7D37281ADF34}" srcOrd="4" destOrd="0" presId="urn:microsoft.com/office/officeart/2008/layout/VerticalAccentList"/>
    <dgm:cxn modelId="{D1AACEB3-403F-45CD-965D-46CFAAA34C6E}" type="presParOf" srcId="{21A5CEF3-5678-4785-A145-7BFD6A89A800}" destId="{EBBBCC0D-5F57-42FD-9F5B-D2079C295261}" srcOrd="5" destOrd="0" presId="urn:microsoft.com/office/officeart/2008/layout/VerticalAccentList"/>
    <dgm:cxn modelId="{B9D3533D-3676-4DAA-89CD-75BB202CAC75}" type="presParOf" srcId="{21A5CEF3-5678-4785-A145-7BFD6A89A800}" destId="{934543D7-C291-4973-AEEA-E8856F4C2C1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1ED4F8-4917-4381-A73D-2FFA41F2468D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1830B-F7CE-4C0F-82BB-B8EEBC7CE395}">
      <dgm:prSet/>
      <dgm:spPr/>
      <dgm:t>
        <a:bodyPr/>
        <a:lstStyle/>
        <a:p>
          <a:r>
            <a:rPr lang="en-US" b="1" i="0" baseline="0" dirty="0"/>
            <a:t>NF-01 : (</a:t>
          </a:r>
          <a:r>
            <a:rPr lang="en-US" b="0" i="0" baseline="0" dirty="0"/>
            <a:t>Ensure system availability 24/7 with minimal downtime.</a:t>
          </a:r>
          <a:endParaRPr lang="en-US" dirty="0"/>
        </a:p>
      </dgm:t>
    </dgm:pt>
    <dgm:pt modelId="{543AB9B1-0DDE-4C4B-A805-DE245EBABCDB}" type="parTrans" cxnId="{B5D61A5F-962B-4A38-B8DF-8D6DB2FAD171}">
      <dgm:prSet/>
      <dgm:spPr/>
      <dgm:t>
        <a:bodyPr/>
        <a:lstStyle/>
        <a:p>
          <a:endParaRPr lang="en-US"/>
        </a:p>
      </dgm:t>
    </dgm:pt>
    <dgm:pt modelId="{139BDF41-E4B3-4A85-A652-4245FBA05B3E}" type="sibTrans" cxnId="{B5D61A5F-962B-4A38-B8DF-8D6DB2FAD171}">
      <dgm:prSet/>
      <dgm:spPr/>
      <dgm:t>
        <a:bodyPr/>
        <a:lstStyle/>
        <a:p>
          <a:endParaRPr lang="en-US"/>
        </a:p>
      </dgm:t>
    </dgm:pt>
    <dgm:pt modelId="{B8BE79E0-0828-4808-BCAB-E9A424659618}">
      <dgm:prSet/>
      <dgm:spPr/>
      <dgm:t>
        <a:bodyPr/>
        <a:lstStyle/>
        <a:p>
          <a:r>
            <a:rPr lang="en-US" b="1" i="0" baseline="0" dirty="0"/>
            <a:t>NF-03 : </a:t>
          </a:r>
          <a:r>
            <a:rPr lang="en-US" b="0" i="0" baseline="0" dirty="0"/>
            <a:t>System should be responsive on various devices including mobile.</a:t>
          </a:r>
          <a:endParaRPr lang="en-US" dirty="0"/>
        </a:p>
      </dgm:t>
    </dgm:pt>
    <dgm:pt modelId="{11BCEF71-EFCD-416B-A36B-D91198A6E08A}" type="parTrans" cxnId="{F254846C-0B36-4440-80DA-1F0FBE54FB36}">
      <dgm:prSet/>
      <dgm:spPr/>
      <dgm:t>
        <a:bodyPr/>
        <a:lstStyle/>
        <a:p>
          <a:endParaRPr lang="en-US"/>
        </a:p>
      </dgm:t>
    </dgm:pt>
    <dgm:pt modelId="{853AAED4-8DF4-4E73-BBE4-35AAE09F3EFF}" type="sibTrans" cxnId="{F254846C-0B36-4440-80DA-1F0FBE54FB36}">
      <dgm:prSet/>
      <dgm:spPr/>
      <dgm:t>
        <a:bodyPr/>
        <a:lstStyle/>
        <a:p>
          <a:endParaRPr lang="en-US"/>
        </a:p>
      </dgm:t>
    </dgm:pt>
    <dgm:pt modelId="{34EFFD01-7C01-4129-BD2F-1FC00C0CF194}">
      <dgm:prSet/>
      <dgm:spPr/>
      <dgm:t>
        <a:bodyPr/>
        <a:lstStyle/>
        <a:p>
          <a:r>
            <a:rPr lang="en-US" b="1" i="0" baseline="0" dirty="0"/>
            <a:t>NF-04 : </a:t>
          </a:r>
          <a:r>
            <a:rPr lang="en-US" b="0" i="0" baseline="0" dirty="0"/>
            <a:t>Secure user data and prevent unauthorized access. </a:t>
          </a:r>
          <a:endParaRPr lang="en-US" dirty="0"/>
        </a:p>
      </dgm:t>
    </dgm:pt>
    <dgm:pt modelId="{5C66A843-9A5E-4C49-B4A4-7E630B7BAFB8}" type="parTrans" cxnId="{2C74B085-9D3D-4850-9922-4DDCFC1D6D9C}">
      <dgm:prSet/>
      <dgm:spPr/>
      <dgm:t>
        <a:bodyPr/>
        <a:lstStyle/>
        <a:p>
          <a:endParaRPr lang="en-US"/>
        </a:p>
      </dgm:t>
    </dgm:pt>
    <dgm:pt modelId="{E7CD14D0-3E48-49CA-83F2-D0E77D2CDA34}" type="sibTrans" cxnId="{2C74B085-9D3D-4850-9922-4DDCFC1D6D9C}">
      <dgm:prSet/>
      <dgm:spPr/>
      <dgm:t>
        <a:bodyPr/>
        <a:lstStyle/>
        <a:p>
          <a:endParaRPr lang="en-US"/>
        </a:p>
      </dgm:t>
    </dgm:pt>
    <dgm:pt modelId="{5CE0CFC5-9CBD-4FEC-945F-3D1E06330AF8}" type="pres">
      <dgm:prSet presAssocID="{981ED4F8-4917-4381-A73D-2FFA41F2468D}" presName="Name0" presStyleCnt="0">
        <dgm:presLayoutVars>
          <dgm:chMax/>
          <dgm:chPref/>
          <dgm:dir/>
        </dgm:presLayoutVars>
      </dgm:prSet>
      <dgm:spPr/>
    </dgm:pt>
    <dgm:pt modelId="{2C7C05E0-70C3-4888-8911-1CAE1099F64B}" type="pres">
      <dgm:prSet presAssocID="{8171830B-F7CE-4C0F-82BB-B8EEBC7CE395}" presName="parenttextcomposite" presStyleCnt="0"/>
      <dgm:spPr/>
    </dgm:pt>
    <dgm:pt modelId="{B6930821-4505-4005-82F3-CAAA6E5705C5}" type="pres">
      <dgm:prSet presAssocID="{8171830B-F7CE-4C0F-82BB-B8EEBC7CE395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25CFA30D-5BF2-427D-8020-9F7AAA285D83}" type="pres">
      <dgm:prSet presAssocID="{8171830B-F7CE-4C0F-82BB-B8EEBC7CE395}" presName="parallelogramComposite" presStyleCnt="0"/>
      <dgm:spPr/>
    </dgm:pt>
    <dgm:pt modelId="{EFCEFCCE-197E-4186-8087-F309B059E5AA}" type="pres">
      <dgm:prSet presAssocID="{8171830B-F7CE-4C0F-82BB-B8EEBC7CE395}" presName="parallelogram1" presStyleLbl="alignNode1" presStyleIdx="0" presStyleCnt="21"/>
      <dgm:spPr/>
    </dgm:pt>
    <dgm:pt modelId="{E9E8C206-1D49-488E-94E5-EE09CF59FFBA}" type="pres">
      <dgm:prSet presAssocID="{8171830B-F7CE-4C0F-82BB-B8EEBC7CE395}" presName="parallelogram2" presStyleLbl="alignNode1" presStyleIdx="1" presStyleCnt="21"/>
      <dgm:spPr/>
    </dgm:pt>
    <dgm:pt modelId="{741F370C-438F-4B9A-94EF-F6088E0F5E75}" type="pres">
      <dgm:prSet presAssocID="{8171830B-F7CE-4C0F-82BB-B8EEBC7CE395}" presName="parallelogram3" presStyleLbl="alignNode1" presStyleIdx="2" presStyleCnt="21"/>
      <dgm:spPr/>
    </dgm:pt>
    <dgm:pt modelId="{670C1EEF-6FCA-43FE-9143-F210010CC847}" type="pres">
      <dgm:prSet presAssocID="{8171830B-F7CE-4C0F-82BB-B8EEBC7CE395}" presName="parallelogram4" presStyleLbl="alignNode1" presStyleIdx="3" presStyleCnt="21"/>
      <dgm:spPr/>
    </dgm:pt>
    <dgm:pt modelId="{6B8BE91C-6491-4444-B52B-290A5F0FE0D7}" type="pres">
      <dgm:prSet presAssocID="{8171830B-F7CE-4C0F-82BB-B8EEBC7CE395}" presName="parallelogram5" presStyleLbl="alignNode1" presStyleIdx="4" presStyleCnt="21"/>
      <dgm:spPr/>
    </dgm:pt>
    <dgm:pt modelId="{21036C8A-F5B7-4654-BA95-7BA7CC4183A3}" type="pres">
      <dgm:prSet presAssocID="{8171830B-F7CE-4C0F-82BB-B8EEBC7CE395}" presName="parallelogram6" presStyleLbl="alignNode1" presStyleIdx="5" presStyleCnt="21"/>
      <dgm:spPr/>
    </dgm:pt>
    <dgm:pt modelId="{DE678B65-EADC-473B-B7EF-C956530746CB}" type="pres">
      <dgm:prSet presAssocID="{8171830B-F7CE-4C0F-82BB-B8EEBC7CE395}" presName="parallelogram7" presStyleLbl="alignNode1" presStyleIdx="6" presStyleCnt="21"/>
      <dgm:spPr/>
    </dgm:pt>
    <dgm:pt modelId="{058F4A17-C40A-475E-8F45-E0081B3B33CC}" type="pres">
      <dgm:prSet presAssocID="{139BDF41-E4B3-4A85-A652-4245FBA05B3E}" presName="sibTrans" presStyleCnt="0"/>
      <dgm:spPr/>
    </dgm:pt>
    <dgm:pt modelId="{C28E0E5B-9A98-470F-AC4B-0B8BB365A367}" type="pres">
      <dgm:prSet presAssocID="{B8BE79E0-0828-4808-BCAB-E9A424659618}" presName="parenttextcomposite" presStyleCnt="0"/>
      <dgm:spPr/>
    </dgm:pt>
    <dgm:pt modelId="{448510F0-178F-4A0B-B507-ECD728645C93}" type="pres">
      <dgm:prSet presAssocID="{B8BE79E0-0828-4808-BCAB-E9A424659618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B9C6ACC3-6CC3-420A-B7D3-83DEA766368B}" type="pres">
      <dgm:prSet presAssocID="{B8BE79E0-0828-4808-BCAB-E9A424659618}" presName="parallelogramComposite" presStyleCnt="0"/>
      <dgm:spPr/>
    </dgm:pt>
    <dgm:pt modelId="{74AAB269-97F9-495D-B950-3A0D49613CEF}" type="pres">
      <dgm:prSet presAssocID="{B8BE79E0-0828-4808-BCAB-E9A424659618}" presName="parallelogram1" presStyleLbl="alignNode1" presStyleIdx="7" presStyleCnt="21"/>
      <dgm:spPr/>
    </dgm:pt>
    <dgm:pt modelId="{F0ECF7F2-DD89-4785-BD32-A32376585BF7}" type="pres">
      <dgm:prSet presAssocID="{B8BE79E0-0828-4808-BCAB-E9A424659618}" presName="parallelogram2" presStyleLbl="alignNode1" presStyleIdx="8" presStyleCnt="21"/>
      <dgm:spPr/>
    </dgm:pt>
    <dgm:pt modelId="{5E99FDA7-64F0-4AFE-8F35-F94D74900EA3}" type="pres">
      <dgm:prSet presAssocID="{B8BE79E0-0828-4808-BCAB-E9A424659618}" presName="parallelogram3" presStyleLbl="alignNode1" presStyleIdx="9" presStyleCnt="21"/>
      <dgm:spPr/>
    </dgm:pt>
    <dgm:pt modelId="{DBA5BC6E-190F-477C-9361-5F87E644E6DC}" type="pres">
      <dgm:prSet presAssocID="{B8BE79E0-0828-4808-BCAB-E9A424659618}" presName="parallelogram4" presStyleLbl="alignNode1" presStyleIdx="10" presStyleCnt="21"/>
      <dgm:spPr/>
    </dgm:pt>
    <dgm:pt modelId="{DB13628D-1E8C-4163-B017-3E59128FD6A5}" type="pres">
      <dgm:prSet presAssocID="{B8BE79E0-0828-4808-BCAB-E9A424659618}" presName="parallelogram5" presStyleLbl="alignNode1" presStyleIdx="11" presStyleCnt="21"/>
      <dgm:spPr/>
    </dgm:pt>
    <dgm:pt modelId="{8AFC8DE1-9E5B-43A9-BFE9-97E926D20EB3}" type="pres">
      <dgm:prSet presAssocID="{B8BE79E0-0828-4808-BCAB-E9A424659618}" presName="parallelogram6" presStyleLbl="alignNode1" presStyleIdx="12" presStyleCnt="21"/>
      <dgm:spPr/>
    </dgm:pt>
    <dgm:pt modelId="{E9A568D8-1FD2-43CD-AFE8-6D925648AFB6}" type="pres">
      <dgm:prSet presAssocID="{B8BE79E0-0828-4808-BCAB-E9A424659618}" presName="parallelogram7" presStyleLbl="alignNode1" presStyleIdx="13" presStyleCnt="21"/>
      <dgm:spPr/>
    </dgm:pt>
    <dgm:pt modelId="{3E02C472-92BE-4A24-A883-DD00BD03AB01}" type="pres">
      <dgm:prSet presAssocID="{853AAED4-8DF4-4E73-BBE4-35AAE09F3EFF}" presName="sibTrans" presStyleCnt="0"/>
      <dgm:spPr/>
    </dgm:pt>
    <dgm:pt modelId="{950023AB-1BF5-4A07-8583-E18FE2BEDD2B}" type="pres">
      <dgm:prSet presAssocID="{34EFFD01-7C01-4129-BD2F-1FC00C0CF194}" presName="parenttextcomposite" presStyleCnt="0"/>
      <dgm:spPr/>
    </dgm:pt>
    <dgm:pt modelId="{D11AB006-901C-47C4-A585-9D8208D3B26F}" type="pres">
      <dgm:prSet presAssocID="{34EFFD01-7C01-4129-BD2F-1FC00C0CF194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4E15E030-E847-445D-AD57-1BF859591460}" type="pres">
      <dgm:prSet presAssocID="{34EFFD01-7C01-4129-BD2F-1FC00C0CF194}" presName="parallelogramComposite" presStyleCnt="0"/>
      <dgm:spPr/>
    </dgm:pt>
    <dgm:pt modelId="{E0469F3E-FAF1-4014-8B77-B5EFA3B2AFF9}" type="pres">
      <dgm:prSet presAssocID="{34EFFD01-7C01-4129-BD2F-1FC00C0CF194}" presName="parallelogram1" presStyleLbl="alignNode1" presStyleIdx="14" presStyleCnt="21"/>
      <dgm:spPr/>
    </dgm:pt>
    <dgm:pt modelId="{30619C4A-6DE6-4280-9354-95C6A9C058A6}" type="pres">
      <dgm:prSet presAssocID="{34EFFD01-7C01-4129-BD2F-1FC00C0CF194}" presName="parallelogram2" presStyleLbl="alignNode1" presStyleIdx="15" presStyleCnt="21"/>
      <dgm:spPr/>
    </dgm:pt>
    <dgm:pt modelId="{E6DBD7B9-7BCA-452D-AC0E-E814D3902A8F}" type="pres">
      <dgm:prSet presAssocID="{34EFFD01-7C01-4129-BD2F-1FC00C0CF194}" presName="parallelogram3" presStyleLbl="alignNode1" presStyleIdx="16" presStyleCnt="21"/>
      <dgm:spPr/>
    </dgm:pt>
    <dgm:pt modelId="{8895D6C3-557B-446B-9013-7415A3156259}" type="pres">
      <dgm:prSet presAssocID="{34EFFD01-7C01-4129-BD2F-1FC00C0CF194}" presName="parallelogram4" presStyleLbl="alignNode1" presStyleIdx="17" presStyleCnt="21"/>
      <dgm:spPr/>
    </dgm:pt>
    <dgm:pt modelId="{CF0D5205-1795-46AD-B854-83F875F2F6EC}" type="pres">
      <dgm:prSet presAssocID="{34EFFD01-7C01-4129-BD2F-1FC00C0CF194}" presName="parallelogram5" presStyleLbl="alignNode1" presStyleIdx="18" presStyleCnt="21"/>
      <dgm:spPr/>
    </dgm:pt>
    <dgm:pt modelId="{46326E81-9C7E-4DAB-A39E-FB2A89213889}" type="pres">
      <dgm:prSet presAssocID="{34EFFD01-7C01-4129-BD2F-1FC00C0CF194}" presName="parallelogram6" presStyleLbl="alignNode1" presStyleIdx="19" presStyleCnt="21"/>
      <dgm:spPr/>
    </dgm:pt>
    <dgm:pt modelId="{2B81639D-A1C9-4BAD-99EE-4EBE855FF3ED}" type="pres">
      <dgm:prSet presAssocID="{34EFFD01-7C01-4129-BD2F-1FC00C0CF194}" presName="parallelogram7" presStyleLbl="alignNode1" presStyleIdx="20" presStyleCnt="21"/>
      <dgm:spPr/>
    </dgm:pt>
  </dgm:ptLst>
  <dgm:cxnLst>
    <dgm:cxn modelId="{56E49323-86C8-46E4-80C7-0D8A429CF635}" type="presOf" srcId="{8171830B-F7CE-4C0F-82BB-B8EEBC7CE395}" destId="{B6930821-4505-4005-82F3-CAAA6E5705C5}" srcOrd="0" destOrd="0" presId="urn:microsoft.com/office/officeart/2008/layout/VerticalAccentList"/>
    <dgm:cxn modelId="{CE92025B-E3B8-4C41-A291-AAC2CF2DA1B2}" type="presOf" srcId="{B8BE79E0-0828-4808-BCAB-E9A424659618}" destId="{448510F0-178F-4A0B-B507-ECD728645C93}" srcOrd="0" destOrd="0" presId="urn:microsoft.com/office/officeart/2008/layout/VerticalAccentList"/>
    <dgm:cxn modelId="{B5D61A5F-962B-4A38-B8DF-8D6DB2FAD171}" srcId="{981ED4F8-4917-4381-A73D-2FFA41F2468D}" destId="{8171830B-F7CE-4C0F-82BB-B8EEBC7CE395}" srcOrd="0" destOrd="0" parTransId="{543AB9B1-0DDE-4C4B-A805-DE245EBABCDB}" sibTransId="{139BDF41-E4B3-4A85-A652-4245FBA05B3E}"/>
    <dgm:cxn modelId="{F254846C-0B36-4440-80DA-1F0FBE54FB36}" srcId="{981ED4F8-4917-4381-A73D-2FFA41F2468D}" destId="{B8BE79E0-0828-4808-BCAB-E9A424659618}" srcOrd="1" destOrd="0" parTransId="{11BCEF71-EFCD-416B-A36B-D91198A6E08A}" sibTransId="{853AAED4-8DF4-4E73-BBE4-35AAE09F3EFF}"/>
    <dgm:cxn modelId="{2C74B085-9D3D-4850-9922-4DDCFC1D6D9C}" srcId="{981ED4F8-4917-4381-A73D-2FFA41F2468D}" destId="{34EFFD01-7C01-4129-BD2F-1FC00C0CF194}" srcOrd="2" destOrd="0" parTransId="{5C66A843-9A5E-4C49-B4A4-7E630B7BAFB8}" sibTransId="{E7CD14D0-3E48-49CA-83F2-D0E77D2CDA34}"/>
    <dgm:cxn modelId="{1EE6F5A8-8072-4270-8E3F-E5E61ED64D11}" type="presOf" srcId="{981ED4F8-4917-4381-A73D-2FFA41F2468D}" destId="{5CE0CFC5-9CBD-4FEC-945F-3D1E06330AF8}" srcOrd="0" destOrd="0" presId="urn:microsoft.com/office/officeart/2008/layout/VerticalAccentList"/>
    <dgm:cxn modelId="{C9CFDFBE-5B01-4DD8-8C58-A902BEFA7CDA}" type="presOf" srcId="{34EFFD01-7C01-4129-BD2F-1FC00C0CF194}" destId="{D11AB006-901C-47C4-A585-9D8208D3B26F}" srcOrd="0" destOrd="0" presId="urn:microsoft.com/office/officeart/2008/layout/VerticalAccentList"/>
    <dgm:cxn modelId="{CDAB7CCA-34F1-4D20-B87D-B3469F1A2448}" type="presParOf" srcId="{5CE0CFC5-9CBD-4FEC-945F-3D1E06330AF8}" destId="{2C7C05E0-70C3-4888-8911-1CAE1099F64B}" srcOrd="0" destOrd="0" presId="urn:microsoft.com/office/officeart/2008/layout/VerticalAccentList"/>
    <dgm:cxn modelId="{E1744CC2-F9D2-4C3C-BCFC-6A1DE937F476}" type="presParOf" srcId="{2C7C05E0-70C3-4888-8911-1CAE1099F64B}" destId="{B6930821-4505-4005-82F3-CAAA6E5705C5}" srcOrd="0" destOrd="0" presId="urn:microsoft.com/office/officeart/2008/layout/VerticalAccentList"/>
    <dgm:cxn modelId="{AEF295B2-5121-4860-B96B-534B1278DA0B}" type="presParOf" srcId="{5CE0CFC5-9CBD-4FEC-945F-3D1E06330AF8}" destId="{25CFA30D-5BF2-427D-8020-9F7AAA285D83}" srcOrd="1" destOrd="0" presId="urn:microsoft.com/office/officeart/2008/layout/VerticalAccentList"/>
    <dgm:cxn modelId="{5F49915C-1908-4552-A0C6-4A6B5698BC31}" type="presParOf" srcId="{25CFA30D-5BF2-427D-8020-9F7AAA285D83}" destId="{EFCEFCCE-197E-4186-8087-F309B059E5AA}" srcOrd="0" destOrd="0" presId="urn:microsoft.com/office/officeart/2008/layout/VerticalAccentList"/>
    <dgm:cxn modelId="{9C7BC01A-4C82-4CC5-9028-DE83C8CC4A9B}" type="presParOf" srcId="{25CFA30D-5BF2-427D-8020-9F7AAA285D83}" destId="{E9E8C206-1D49-488E-94E5-EE09CF59FFBA}" srcOrd="1" destOrd="0" presId="urn:microsoft.com/office/officeart/2008/layout/VerticalAccentList"/>
    <dgm:cxn modelId="{972A0FBA-C5CC-4717-82F3-35A6E1690CBA}" type="presParOf" srcId="{25CFA30D-5BF2-427D-8020-9F7AAA285D83}" destId="{741F370C-438F-4B9A-94EF-F6088E0F5E75}" srcOrd="2" destOrd="0" presId="urn:microsoft.com/office/officeart/2008/layout/VerticalAccentList"/>
    <dgm:cxn modelId="{47F847AA-945B-4040-BD59-A2000991EFDD}" type="presParOf" srcId="{25CFA30D-5BF2-427D-8020-9F7AAA285D83}" destId="{670C1EEF-6FCA-43FE-9143-F210010CC847}" srcOrd="3" destOrd="0" presId="urn:microsoft.com/office/officeart/2008/layout/VerticalAccentList"/>
    <dgm:cxn modelId="{B0FBD155-C12D-4224-B6C9-FC4127DDE4B7}" type="presParOf" srcId="{25CFA30D-5BF2-427D-8020-9F7AAA285D83}" destId="{6B8BE91C-6491-4444-B52B-290A5F0FE0D7}" srcOrd="4" destOrd="0" presId="urn:microsoft.com/office/officeart/2008/layout/VerticalAccentList"/>
    <dgm:cxn modelId="{8A7E38D7-276C-44C9-B72F-B3460C1B9AD8}" type="presParOf" srcId="{25CFA30D-5BF2-427D-8020-9F7AAA285D83}" destId="{21036C8A-F5B7-4654-BA95-7BA7CC4183A3}" srcOrd="5" destOrd="0" presId="urn:microsoft.com/office/officeart/2008/layout/VerticalAccentList"/>
    <dgm:cxn modelId="{1C22408B-FDC3-4F1D-A981-FAC269D65E19}" type="presParOf" srcId="{25CFA30D-5BF2-427D-8020-9F7AAA285D83}" destId="{DE678B65-EADC-473B-B7EF-C956530746CB}" srcOrd="6" destOrd="0" presId="urn:microsoft.com/office/officeart/2008/layout/VerticalAccentList"/>
    <dgm:cxn modelId="{8E83AB88-33CD-4459-BAA9-2C8DEB75DF7E}" type="presParOf" srcId="{5CE0CFC5-9CBD-4FEC-945F-3D1E06330AF8}" destId="{058F4A17-C40A-475E-8F45-E0081B3B33CC}" srcOrd="2" destOrd="0" presId="urn:microsoft.com/office/officeart/2008/layout/VerticalAccentList"/>
    <dgm:cxn modelId="{58093DF7-4121-4137-9908-596F6909CECE}" type="presParOf" srcId="{5CE0CFC5-9CBD-4FEC-945F-3D1E06330AF8}" destId="{C28E0E5B-9A98-470F-AC4B-0B8BB365A367}" srcOrd="3" destOrd="0" presId="urn:microsoft.com/office/officeart/2008/layout/VerticalAccentList"/>
    <dgm:cxn modelId="{712C0BF8-11A8-42D5-8AD0-D3EF6F4D4E24}" type="presParOf" srcId="{C28E0E5B-9A98-470F-AC4B-0B8BB365A367}" destId="{448510F0-178F-4A0B-B507-ECD728645C93}" srcOrd="0" destOrd="0" presId="urn:microsoft.com/office/officeart/2008/layout/VerticalAccentList"/>
    <dgm:cxn modelId="{3C4FF1B3-1CE4-4557-AEBE-34F3F4A1AE88}" type="presParOf" srcId="{5CE0CFC5-9CBD-4FEC-945F-3D1E06330AF8}" destId="{B9C6ACC3-6CC3-420A-B7D3-83DEA766368B}" srcOrd="4" destOrd="0" presId="urn:microsoft.com/office/officeart/2008/layout/VerticalAccentList"/>
    <dgm:cxn modelId="{BD0A7A9F-CEBA-454D-A628-A83E54B27C80}" type="presParOf" srcId="{B9C6ACC3-6CC3-420A-B7D3-83DEA766368B}" destId="{74AAB269-97F9-495D-B950-3A0D49613CEF}" srcOrd="0" destOrd="0" presId="urn:microsoft.com/office/officeart/2008/layout/VerticalAccentList"/>
    <dgm:cxn modelId="{C6905326-976C-433E-BE34-30A65CE0ADAD}" type="presParOf" srcId="{B9C6ACC3-6CC3-420A-B7D3-83DEA766368B}" destId="{F0ECF7F2-DD89-4785-BD32-A32376585BF7}" srcOrd="1" destOrd="0" presId="urn:microsoft.com/office/officeart/2008/layout/VerticalAccentList"/>
    <dgm:cxn modelId="{C340FB15-3FFA-4DCA-8313-56D9F7BFF960}" type="presParOf" srcId="{B9C6ACC3-6CC3-420A-B7D3-83DEA766368B}" destId="{5E99FDA7-64F0-4AFE-8F35-F94D74900EA3}" srcOrd="2" destOrd="0" presId="urn:microsoft.com/office/officeart/2008/layout/VerticalAccentList"/>
    <dgm:cxn modelId="{30A7FCF4-4CAC-45E5-BEA8-D062392CBA37}" type="presParOf" srcId="{B9C6ACC3-6CC3-420A-B7D3-83DEA766368B}" destId="{DBA5BC6E-190F-477C-9361-5F87E644E6DC}" srcOrd="3" destOrd="0" presId="urn:microsoft.com/office/officeart/2008/layout/VerticalAccentList"/>
    <dgm:cxn modelId="{F4CB13B6-C504-4F48-8470-7264426F30D1}" type="presParOf" srcId="{B9C6ACC3-6CC3-420A-B7D3-83DEA766368B}" destId="{DB13628D-1E8C-4163-B017-3E59128FD6A5}" srcOrd="4" destOrd="0" presId="urn:microsoft.com/office/officeart/2008/layout/VerticalAccentList"/>
    <dgm:cxn modelId="{DCA47952-DFC3-49EE-8104-7C432661F255}" type="presParOf" srcId="{B9C6ACC3-6CC3-420A-B7D3-83DEA766368B}" destId="{8AFC8DE1-9E5B-43A9-BFE9-97E926D20EB3}" srcOrd="5" destOrd="0" presId="urn:microsoft.com/office/officeart/2008/layout/VerticalAccentList"/>
    <dgm:cxn modelId="{5FD75899-63F1-41FC-A6E4-B5CC4B490360}" type="presParOf" srcId="{B9C6ACC3-6CC3-420A-B7D3-83DEA766368B}" destId="{E9A568D8-1FD2-43CD-AFE8-6D925648AFB6}" srcOrd="6" destOrd="0" presId="urn:microsoft.com/office/officeart/2008/layout/VerticalAccentList"/>
    <dgm:cxn modelId="{5E95E9AE-BD71-4681-BACD-95D278B2F52A}" type="presParOf" srcId="{5CE0CFC5-9CBD-4FEC-945F-3D1E06330AF8}" destId="{3E02C472-92BE-4A24-A883-DD00BD03AB01}" srcOrd="5" destOrd="0" presId="urn:microsoft.com/office/officeart/2008/layout/VerticalAccentList"/>
    <dgm:cxn modelId="{5934D6ED-F560-4DA5-A5BA-6086F1F737EC}" type="presParOf" srcId="{5CE0CFC5-9CBD-4FEC-945F-3D1E06330AF8}" destId="{950023AB-1BF5-4A07-8583-E18FE2BEDD2B}" srcOrd="6" destOrd="0" presId="urn:microsoft.com/office/officeart/2008/layout/VerticalAccentList"/>
    <dgm:cxn modelId="{F8209F19-4E22-462D-87B2-8721E28C556B}" type="presParOf" srcId="{950023AB-1BF5-4A07-8583-E18FE2BEDD2B}" destId="{D11AB006-901C-47C4-A585-9D8208D3B26F}" srcOrd="0" destOrd="0" presId="urn:microsoft.com/office/officeart/2008/layout/VerticalAccentList"/>
    <dgm:cxn modelId="{CB808BB2-4286-43C2-BBAD-437FF35767BD}" type="presParOf" srcId="{5CE0CFC5-9CBD-4FEC-945F-3D1E06330AF8}" destId="{4E15E030-E847-445D-AD57-1BF859591460}" srcOrd="7" destOrd="0" presId="urn:microsoft.com/office/officeart/2008/layout/VerticalAccentList"/>
    <dgm:cxn modelId="{9802A4AD-D426-4BD8-B24F-3A7BEDF8C317}" type="presParOf" srcId="{4E15E030-E847-445D-AD57-1BF859591460}" destId="{E0469F3E-FAF1-4014-8B77-B5EFA3B2AFF9}" srcOrd="0" destOrd="0" presId="urn:microsoft.com/office/officeart/2008/layout/VerticalAccentList"/>
    <dgm:cxn modelId="{CA2DF520-B30C-4F34-B413-55D200FC9B1D}" type="presParOf" srcId="{4E15E030-E847-445D-AD57-1BF859591460}" destId="{30619C4A-6DE6-4280-9354-95C6A9C058A6}" srcOrd="1" destOrd="0" presId="urn:microsoft.com/office/officeart/2008/layout/VerticalAccentList"/>
    <dgm:cxn modelId="{B3B95D03-C6E5-4EC4-AE57-BFB3FEC10449}" type="presParOf" srcId="{4E15E030-E847-445D-AD57-1BF859591460}" destId="{E6DBD7B9-7BCA-452D-AC0E-E814D3902A8F}" srcOrd="2" destOrd="0" presId="urn:microsoft.com/office/officeart/2008/layout/VerticalAccentList"/>
    <dgm:cxn modelId="{8BAF77C7-D36B-422E-BA0E-AE5AD3088B25}" type="presParOf" srcId="{4E15E030-E847-445D-AD57-1BF859591460}" destId="{8895D6C3-557B-446B-9013-7415A3156259}" srcOrd="3" destOrd="0" presId="urn:microsoft.com/office/officeart/2008/layout/VerticalAccentList"/>
    <dgm:cxn modelId="{2F882E3E-5F8A-486F-97D5-E728A3FB8621}" type="presParOf" srcId="{4E15E030-E847-445D-AD57-1BF859591460}" destId="{CF0D5205-1795-46AD-B854-83F875F2F6EC}" srcOrd="4" destOrd="0" presId="urn:microsoft.com/office/officeart/2008/layout/VerticalAccentList"/>
    <dgm:cxn modelId="{6A0F6489-41CB-40BC-A281-47F23C175EC1}" type="presParOf" srcId="{4E15E030-E847-445D-AD57-1BF859591460}" destId="{46326E81-9C7E-4DAB-A39E-FB2A89213889}" srcOrd="5" destOrd="0" presId="urn:microsoft.com/office/officeart/2008/layout/VerticalAccentList"/>
    <dgm:cxn modelId="{56DBCCDF-73D5-4D6B-9E92-CB907C1B062F}" type="presParOf" srcId="{4E15E030-E847-445D-AD57-1BF859591460}" destId="{2B81639D-A1C9-4BAD-99EE-4EBE855FF3ED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827ABAB-8C8B-404E-94F6-E83E5267873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43D738-2FBA-49F6-824E-C0C9CA82A708}">
      <dgm:prSet/>
      <dgm:spPr/>
      <dgm:t>
        <a:bodyPr/>
        <a:lstStyle/>
        <a:p>
          <a:r>
            <a:rPr lang="en-US" b="1" i="0" baseline="0"/>
            <a:t>NF-02 </a:t>
          </a:r>
          <a:r>
            <a:rPr lang="en-US" b="0" i="0" baseline="0"/>
            <a:t>: Interface should be user-friendly and tailored to each user role.</a:t>
          </a:r>
          <a:endParaRPr lang="en-US"/>
        </a:p>
      </dgm:t>
    </dgm:pt>
    <dgm:pt modelId="{48F40B13-1ACE-4C88-B79F-3EF87F867C8D}" type="parTrans" cxnId="{F96D7FEA-170B-4529-9336-AB9D6FFA59E3}">
      <dgm:prSet/>
      <dgm:spPr/>
      <dgm:t>
        <a:bodyPr/>
        <a:lstStyle/>
        <a:p>
          <a:endParaRPr lang="en-US"/>
        </a:p>
      </dgm:t>
    </dgm:pt>
    <dgm:pt modelId="{1F23DA76-B5C9-4412-9572-AA6286CC3707}" type="sibTrans" cxnId="{F96D7FEA-170B-4529-9336-AB9D6FFA59E3}">
      <dgm:prSet/>
      <dgm:spPr/>
      <dgm:t>
        <a:bodyPr/>
        <a:lstStyle/>
        <a:p>
          <a:endParaRPr lang="en-US"/>
        </a:p>
      </dgm:t>
    </dgm:pt>
    <dgm:pt modelId="{13E0AFFA-BD23-474E-A6A6-9BB9B1EAD3A2}">
      <dgm:prSet/>
      <dgm:spPr/>
      <dgm:t>
        <a:bodyPr/>
        <a:lstStyle/>
        <a:p>
          <a:r>
            <a:rPr lang="en-US" b="1" i="0" baseline="0"/>
            <a:t>NF-05 </a:t>
          </a:r>
          <a:r>
            <a:rPr lang="en-US" b="0" i="0" baseline="0"/>
            <a:t>: Ensure data integrity and prevent loss or corruption.</a:t>
          </a:r>
          <a:endParaRPr lang="en-US"/>
        </a:p>
      </dgm:t>
    </dgm:pt>
    <dgm:pt modelId="{E5F44120-0C89-4857-A357-4F5D350C703F}" type="parTrans" cxnId="{CB703308-96C1-44FA-A385-C9DA560EA082}">
      <dgm:prSet/>
      <dgm:spPr/>
      <dgm:t>
        <a:bodyPr/>
        <a:lstStyle/>
        <a:p>
          <a:endParaRPr lang="en-US"/>
        </a:p>
      </dgm:t>
    </dgm:pt>
    <dgm:pt modelId="{D1BF2AE0-0DA2-4DD9-B4E0-A3C481D52914}" type="sibTrans" cxnId="{CB703308-96C1-44FA-A385-C9DA560EA082}">
      <dgm:prSet/>
      <dgm:spPr/>
      <dgm:t>
        <a:bodyPr/>
        <a:lstStyle/>
        <a:p>
          <a:endParaRPr lang="en-US"/>
        </a:p>
      </dgm:t>
    </dgm:pt>
    <dgm:pt modelId="{55115A9E-2235-45BA-B100-F4B7DDD3BA16}">
      <dgm:prSet/>
      <dgm:spPr/>
      <dgm:t>
        <a:bodyPr/>
        <a:lstStyle/>
        <a:p>
          <a:r>
            <a:rPr lang="en-US" b="1" i="0" baseline="0" dirty="0"/>
            <a:t>NF-06 :</a:t>
          </a:r>
          <a:r>
            <a:rPr lang="en-US" b="0" i="0" baseline="0" dirty="0"/>
            <a:t> Comply with accessibility standards to support all users.</a:t>
          </a:r>
          <a:endParaRPr lang="en-US" dirty="0"/>
        </a:p>
      </dgm:t>
    </dgm:pt>
    <dgm:pt modelId="{067CA88C-E927-4668-877B-48EC6302461F}" type="parTrans" cxnId="{5FCD136E-C247-4ED4-B44D-03CA9E9DAAEB}">
      <dgm:prSet/>
      <dgm:spPr/>
      <dgm:t>
        <a:bodyPr/>
        <a:lstStyle/>
        <a:p>
          <a:endParaRPr lang="en-US"/>
        </a:p>
      </dgm:t>
    </dgm:pt>
    <dgm:pt modelId="{7A1951A9-5A46-4C2B-A2DF-3E40357549BC}" type="sibTrans" cxnId="{5FCD136E-C247-4ED4-B44D-03CA9E9DAAEB}">
      <dgm:prSet/>
      <dgm:spPr/>
      <dgm:t>
        <a:bodyPr/>
        <a:lstStyle/>
        <a:p>
          <a:endParaRPr lang="en-US"/>
        </a:p>
      </dgm:t>
    </dgm:pt>
    <dgm:pt modelId="{3DEF9AEB-6D93-4E52-B457-4E8D118E6114}">
      <dgm:prSet custT="1"/>
      <dgm:spPr/>
      <dgm:t>
        <a:bodyPr/>
        <a:lstStyle/>
        <a:p>
          <a:r>
            <a:rPr lang="en-US" sz="1800" b="1" i="0" baseline="0" dirty="0"/>
            <a:t>NF-08 </a:t>
          </a:r>
          <a:r>
            <a:rPr lang="en-US" sz="1800" b="0" i="0" baseline="0" dirty="0"/>
            <a:t>: Designed for easy maintenance and future updates. </a:t>
          </a:r>
          <a:endParaRPr lang="en-US" sz="1800" dirty="0"/>
        </a:p>
      </dgm:t>
    </dgm:pt>
    <dgm:pt modelId="{36CB449C-8CC4-4F01-8F1D-64AB916784EA}" type="parTrans" cxnId="{E0FFE802-15F4-4594-AB99-4045E6A1B9BA}">
      <dgm:prSet/>
      <dgm:spPr/>
      <dgm:t>
        <a:bodyPr/>
        <a:lstStyle/>
        <a:p>
          <a:endParaRPr lang="en-US"/>
        </a:p>
      </dgm:t>
    </dgm:pt>
    <dgm:pt modelId="{31E59266-6E55-4165-8CD9-8CA6DD49F8CB}" type="sibTrans" cxnId="{E0FFE802-15F4-4594-AB99-4045E6A1B9BA}">
      <dgm:prSet/>
      <dgm:spPr/>
      <dgm:t>
        <a:bodyPr/>
        <a:lstStyle/>
        <a:p>
          <a:endParaRPr lang="en-US"/>
        </a:p>
      </dgm:t>
    </dgm:pt>
    <dgm:pt modelId="{09A1FA7B-D6BA-4316-A337-F1B06DADB4BC}" type="pres">
      <dgm:prSet presAssocID="{E827ABAB-8C8B-404E-94F6-E83E52678737}" presName="Name0" presStyleCnt="0">
        <dgm:presLayoutVars>
          <dgm:chMax/>
          <dgm:chPref/>
          <dgm:dir/>
        </dgm:presLayoutVars>
      </dgm:prSet>
      <dgm:spPr/>
    </dgm:pt>
    <dgm:pt modelId="{95D047EB-3AEE-492F-91F7-F19E61EC0BD6}" type="pres">
      <dgm:prSet presAssocID="{0F43D738-2FBA-49F6-824E-C0C9CA82A708}" presName="parenttextcomposite" presStyleCnt="0"/>
      <dgm:spPr/>
    </dgm:pt>
    <dgm:pt modelId="{E4647646-1575-4301-9559-4CE27A380069}" type="pres">
      <dgm:prSet presAssocID="{0F43D738-2FBA-49F6-824E-C0C9CA82A708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952C3EE2-BFC3-4415-8CA6-22CA9457CE74}" type="pres">
      <dgm:prSet presAssocID="{0F43D738-2FBA-49F6-824E-C0C9CA82A708}" presName="parallelogramComposite" presStyleCnt="0"/>
      <dgm:spPr/>
    </dgm:pt>
    <dgm:pt modelId="{C8409114-CB5F-4F78-A40A-09EE9D157111}" type="pres">
      <dgm:prSet presAssocID="{0F43D738-2FBA-49F6-824E-C0C9CA82A708}" presName="parallelogram1" presStyleLbl="alignNode1" presStyleIdx="0" presStyleCnt="28"/>
      <dgm:spPr/>
    </dgm:pt>
    <dgm:pt modelId="{A39F7364-94EF-4676-A40E-DE77C8B8ED78}" type="pres">
      <dgm:prSet presAssocID="{0F43D738-2FBA-49F6-824E-C0C9CA82A708}" presName="parallelogram2" presStyleLbl="alignNode1" presStyleIdx="1" presStyleCnt="28"/>
      <dgm:spPr/>
    </dgm:pt>
    <dgm:pt modelId="{AD66049D-1A3B-4B3D-9D22-CC74AF49C2A6}" type="pres">
      <dgm:prSet presAssocID="{0F43D738-2FBA-49F6-824E-C0C9CA82A708}" presName="parallelogram3" presStyleLbl="alignNode1" presStyleIdx="2" presStyleCnt="28"/>
      <dgm:spPr/>
    </dgm:pt>
    <dgm:pt modelId="{8C6E7B3A-D0D5-4C44-8F2A-9D96A21C267E}" type="pres">
      <dgm:prSet presAssocID="{0F43D738-2FBA-49F6-824E-C0C9CA82A708}" presName="parallelogram4" presStyleLbl="alignNode1" presStyleIdx="3" presStyleCnt="28"/>
      <dgm:spPr/>
    </dgm:pt>
    <dgm:pt modelId="{B7E41BEE-63C0-43EC-A403-08F6B3330E7C}" type="pres">
      <dgm:prSet presAssocID="{0F43D738-2FBA-49F6-824E-C0C9CA82A708}" presName="parallelogram5" presStyleLbl="alignNode1" presStyleIdx="4" presStyleCnt="28"/>
      <dgm:spPr/>
    </dgm:pt>
    <dgm:pt modelId="{C08AB43E-9130-4566-8472-A818368F455A}" type="pres">
      <dgm:prSet presAssocID="{0F43D738-2FBA-49F6-824E-C0C9CA82A708}" presName="parallelogram6" presStyleLbl="alignNode1" presStyleIdx="5" presStyleCnt="28"/>
      <dgm:spPr/>
    </dgm:pt>
    <dgm:pt modelId="{D979CAA2-721C-4F0E-BDB5-D10924BE1CEC}" type="pres">
      <dgm:prSet presAssocID="{0F43D738-2FBA-49F6-824E-C0C9CA82A708}" presName="parallelogram7" presStyleLbl="alignNode1" presStyleIdx="6" presStyleCnt="28"/>
      <dgm:spPr/>
    </dgm:pt>
    <dgm:pt modelId="{6F9C46D1-2C6D-4589-8AD8-3D756E5592F4}" type="pres">
      <dgm:prSet presAssocID="{1F23DA76-B5C9-4412-9572-AA6286CC3707}" presName="sibTrans" presStyleCnt="0"/>
      <dgm:spPr/>
    </dgm:pt>
    <dgm:pt modelId="{D386046F-A062-4FE5-BD19-B1E9D7FD3D25}" type="pres">
      <dgm:prSet presAssocID="{13E0AFFA-BD23-474E-A6A6-9BB9B1EAD3A2}" presName="parenttextcomposite" presStyleCnt="0"/>
      <dgm:spPr/>
    </dgm:pt>
    <dgm:pt modelId="{68F49F91-649C-4E7B-A68F-D15362126EFA}" type="pres">
      <dgm:prSet presAssocID="{13E0AFFA-BD23-474E-A6A6-9BB9B1EAD3A2}" presName="parenttext" presStyleLbl="revTx" presStyleIdx="1" presStyleCnt="4">
        <dgm:presLayoutVars>
          <dgm:chMax/>
          <dgm:chPref val="2"/>
          <dgm:bulletEnabled val="1"/>
        </dgm:presLayoutVars>
      </dgm:prSet>
      <dgm:spPr/>
    </dgm:pt>
    <dgm:pt modelId="{35FAD35F-0D3E-4970-A8C0-6676DB957A61}" type="pres">
      <dgm:prSet presAssocID="{13E0AFFA-BD23-474E-A6A6-9BB9B1EAD3A2}" presName="parallelogramComposite" presStyleCnt="0"/>
      <dgm:spPr/>
    </dgm:pt>
    <dgm:pt modelId="{3B12CDD4-1A2F-4511-ADE3-C82B22491D0E}" type="pres">
      <dgm:prSet presAssocID="{13E0AFFA-BD23-474E-A6A6-9BB9B1EAD3A2}" presName="parallelogram1" presStyleLbl="alignNode1" presStyleIdx="7" presStyleCnt="28"/>
      <dgm:spPr/>
    </dgm:pt>
    <dgm:pt modelId="{1B1E0874-7901-4327-A072-1B18B70BEEE2}" type="pres">
      <dgm:prSet presAssocID="{13E0AFFA-BD23-474E-A6A6-9BB9B1EAD3A2}" presName="parallelogram2" presStyleLbl="alignNode1" presStyleIdx="8" presStyleCnt="28"/>
      <dgm:spPr/>
    </dgm:pt>
    <dgm:pt modelId="{402303D6-7389-4F6E-9732-1439ACF10A0F}" type="pres">
      <dgm:prSet presAssocID="{13E0AFFA-BD23-474E-A6A6-9BB9B1EAD3A2}" presName="parallelogram3" presStyleLbl="alignNode1" presStyleIdx="9" presStyleCnt="28"/>
      <dgm:spPr/>
    </dgm:pt>
    <dgm:pt modelId="{B544DA29-3D97-480D-A8FF-52D70931EFAC}" type="pres">
      <dgm:prSet presAssocID="{13E0AFFA-BD23-474E-A6A6-9BB9B1EAD3A2}" presName="parallelogram4" presStyleLbl="alignNode1" presStyleIdx="10" presStyleCnt="28"/>
      <dgm:spPr/>
    </dgm:pt>
    <dgm:pt modelId="{0D1AF076-57CF-41EC-8782-F5791D8D55C0}" type="pres">
      <dgm:prSet presAssocID="{13E0AFFA-BD23-474E-A6A6-9BB9B1EAD3A2}" presName="parallelogram5" presStyleLbl="alignNode1" presStyleIdx="11" presStyleCnt="28"/>
      <dgm:spPr/>
    </dgm:pt>
    <dgm:pt modelId="{92C0C947-9AC4-41B5-9D26-8AEF0A52DE67}" type="pres">
      <dgm:prSet presAssocID="{13E0AFFA-BD23-474E-A6A6-9BB9B1EAD3A2}" presName="parallelogram6" presStyleLbl="alignNode1" presStyleIdx="12" presStyleCnt="28"/>
      <dgm:spPr/>
    </dgm:pt>
    <dgm:pt modelId="{449EF9DA-850B-466C-BB49-57A3EBEACEB4}" type="pres">
      <dgm:prSet presAssocID="{13E0AFFA-BD23-474E-A6A6-9BB9B1EAD3A2}" presName="parallelogram7" presStyleLbl="alignNode1" presStyleIdx="13" presStyleCnt="28"/>
      <dgm:spPr/>
    </dgm:pt>
    <dgm:pt modelId="{7EFE45ED-68FB-44CA-AF77-793A01AF1368}" type="pres">
      <dgm:prSet presAssocID="{D1BF2AE0-0DA2-4DD9-B4E0-A3C481D52914}" presName="sibTrans" presStyleCnt="0"/>
      <dgm:spPr/>
    </dgm:pt>
    <dgm:pt modelId="{F68CB611-61BC-491E-B551-DB50292649C3}" type="pres">
      <dgm:prSet presAssocID="{55115A9E-2235-45BA-B100-F4B7DDD3BA16}" presName="parenttextcomposite" presStyleCnt="0"/>
      <dgm:spPr/>
    </dgm:pt>
    <dgm:pt modelId="{A87E04E8-3A94-4CF3-9051-332FC36AA6B5}" type="pres">
      <dgm:prSet presAssocID="{55115A9E-2235-45BA-B100-F4B7DDD3BA16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958F0478-8BC4-4CEE-8FD9-965CF273A47B}" type="pres">
      <dgm:prSet presAssocID="{55115A9E-2235-45BA-B100-F4B7DDD3BA16}" presName="parallelogramComposite" presStyleCnt="0"/>
      <dgm:spPr/>
    </dgm:pt>
    <dgm:pt modelId="{BACE3AA2-1ADA-4305-B6B5-39CE3341A92E}" type="pres">
      <dgm:prSet presAssocID="{55115A9E-2235-45BA-B100-F4B7DDD3BA16}" presName="parallelogram1" presStyleLbl="alignNode1" presStyleIdx="14" presStyleCnt="28"/>
      <dgm:spPr/>
    </dgm:pt>
    <dgm:pt modelId="{7F94CEC9-B401-4CC7-9B43-2E524A231966}" type="pres">
      <dgm:prSet presAssocID="{55115A9E-2235-45BA-B100-F4B7DDD3BA16}" presName="parallelogram2" presStyleLbl="alignNode1" presStyleIdx="15" presStyleCnt="28"/>
      <dgm:spPr/>
    </dgm:pt>
    <dgm:pt modelId="{065A8924-6D6C-41EF-B660-0C7B2162E408}" type="pres">
      <dgm:prSet presAssocID="{55115A9E-2235-45BA-B100-F4B7DDD3BA16}" presName="parallelogram3" presStyleLbl="alignNode1" presStyleIdx="16" presStyleCnt="28"/>
      <dgm:spPr/>
    </dgm:pt>
    <dgm:pt modelId="{847976DF-C93B-42F4-8C43-6EDA05A79795}" type="pres">
      <dgm:prSet presAssocID="{55115A9E-2235-45BA-B100-F4B7DDD3BA16}" presName="parallelogram4" presStyleLbl="alignNode1" presStyleIdx="17" presStyleCnt="28"/>
      <dgm:spPr/>
    </dgm:pt>
    <dgm:pt modelId="{E34E1989-9A58-4B95-B337-15E039475BA2}" type="pres">
      <dgm:prSet presAssocID="{55115A9E-2235-45BA-B100-F4B7DDD3BA16}" presName="parallelogram5" presStyleLbl="alignNode1" presStyleIdx="18" presStyleCnt="28"/>
      <dgm:spPr/>
    </dgm:pt>
    <dgm:pt modelId="{25C845C7-06F3-4A35-B7F7-5DB386D5BDF6}" type="pres">
      <dgm:prSet presAssocID="{55115A9E-2235-45BA-B100-F4B7DDD3BA16}" presName="parallelogram6" presStyleLbl="alignNode1" presStyleIdx="19" presStyleCnt="28"/>
      <dgm:spPr/>
    </dgm:pt>
    <dgm:pt modelId="{717CFF81-4374-4059-9668-4DD7AACEF3F5}" type="pres">
      <dgm:prSet presAssocID="{55115A9E-2235-45BA-B100-F4B7DDD3BA16}" presName="parallelogram7" presStyleLbl="alignNode1" presStyleIdx="20" presStyleCnt="28"/>
      <dgm:spPr/>
    </dgm:pt>
    <dgm:pt modelId="{2F08B470-44D4-4531-9641-535A868A7BFB}" type="pres">
      <dgm:prSet presAssocID="{7A1951A9-5A46-4C2B-A2DF-3E40357549BC}" presName="sibTrans" presStyleCnt="0"/>
      <dgm:spPr/>
    </dgm:pt>
    <dgm:pt modelId="{52B5A742-7A19-4502-BF50-F419576B97E1}" type="pres">
      <dgm:prSet presAssocID="{3DEF9AEB-6D93-4E52-B457-4E8D118E6114}" presName="parenttextcomposite" presStyleCnt="0"/>
      <dgm:spPr/>
    </dgm:pt>
    <dgm:pt modelId="{CBA6BDCE-CF96-4BAA-808E-F0FA75EC550E}" type="pres">
      <dgm:prSet presAssocID="{3DEF9AEB-6D93-4E52-B457-4E8D118E6114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B5B526F7-7636-4709-846D-EFA17AC17D83}" type="pres">
      <dgm:prSet presAssocID="{3DEF9AEB-6D93-4E52-B457-4E8D118E6114}" presName="parallelogramComposite" presStyleCnt="0"/>
      <dgm:spPr/>
    </dgm:pt>
    <dgm:pt modelId="{9C65781F-3C75-4078-A510-88E65CADF781}" type="pres">
      <dgm:prSet presAssocID="{3DEF9AEB-6D93-4E52-B457-4E8D118E6114}" presName="parallelogram1" presStyleLbl="alignNode1" presStyleIdx="21" presStyleCnt="28"/>
      <dgm:spPr/>
    </dgm:pt>
    <dgm:pt modelId="{1C27DE1E-5002-44FD-94B1-565CB9D897AD}" type="pres">
      <dgm:prSet presAssocID="{3DEF9AEB-6D93-4E52-B457-4E8D118E6114}" presName="parallelogram2" presStyleLbl="alignNode1" presStyleIdx="22" presStyleCnt="28"/>
      <dgm:spPr/>
    </dgm:pt>
    <dgm:pt modelId="{6DA1CFB7-F0E8-4D18-83FB-54BFEEAA210A}" type="pres">
      <dgm:prSet presAssocID="{3DEF9AEB-6D93-4E52-B457-4E8D118E6114}" presName="parallelogram3" presStyleLbl="alignNode1" presStyleIdx="23" presStyleCnt="28"/>
      <dgm:spPr/>
    </dgm:pt>
    <dgm:pt modelId="{5EDB1ABE-CA71-4137-8FC7-81E47007F1EA}" type="pres">
      <dgm:prSet presAssocID="{3DEF9AEB-6D93-4E52-B457-4E8D118E6114}" presName="parallelogram4" presStyleLbl="alignNode1" presStyleIdx="24" presStyleCnt="28"/>
      <dgm:spPr/>
    </dgm:pt>
    <dgm:pt modelId="{E280F327-5EFB-4929-8273-6E8216DB70B0}" type="pres">
      <dgm:prSet presAssocID="{3DEF9AEB-6D93-4E52-B457-4E8D118E6114}" presName="parallelogram5" presStyleLbl="alignNode1" presStyleIdx="25" presStyleCnt="28"/>
      <dgm:spPr/>
    </dgm:pt>
    <dgm:pt modelId="{4A925F84-E405-4AD2-B46B-25FE98A8BCA7}" type="pres">
      <dgm:prSet presAssocID="{3DEF9AEB-6D93-4E52-B457-4E8D118E6114}" presName="parallelogram6" presStyleLbl="alignNode1" presStyleIdx="26" presStyleCnt="28"/>
      <dgm:spPr/>
    </dgm:pt>
    <dgm:pt modelId="{392CCC06-DBC0-4135-B1A8-FF59443F6BFD}" type="pres">
      <dgm:prSet presAssocID="{3DEF9AEB-6D93-4E52-B457-4E8D118E6114}" presName="parallelogram7" presStyleLbl="alignNode1" presStyleIdx="27" presStyleCnt="28"/>
      <dgm:spPr/>
    </dgm:pt>
  </dgm:ptLst>
  <dgm:cxnLst>
    <dgm:cxn modelId="{E0FFE802-15F4-4594-AB99-4045E6A1B9BA}" srcId="{E827ABAB-8C8B-404E-94F6-E83E52678737}" destId="{3DEF9AEB-6D93-4E52-B457-4E8D118E6114}" srcOrd="3" destOrd="0" parTransId="{36CB449C-8CC4-4F01-8F1D-64AB916784EA}" sibTransId="{31E59266-6E55-4165-8CD9-8CA6DD49F8CB}"/>
    <dgm:cxn modelId="{CB703308-96C1-44FA-A385-C9DA560EA082}" srcId="{E827ABAB-8C8B-404E-94F6-E83E52678737}" destId="{13E0AFFA-BD23-474E-A6A6-9BB9B1EAD3A2}" srcOrd="1" destOrd="0" parTransId="{E5F44120-0C89-4857-A357-4F5D350C703F}" sibTransId="{D1BF2AE0-0DA2-4DD9-B4E0-A3C481D52914}"/>
    <dgm:cxn modelId="{84473E2A-1F2E-435B-AFEF-207B56749D75}" type="presOf" srcId="{E827ABAB-8C8B-404E-94F6-E83E52678737}" destId="{09A1FA7B-D6BA-4316-A337-F1B06DADB4BC}" srcOrd="0" destOrd="0" presId="urn:microsoft.com/office/officeart/2008/layout/VerticalAccentList"/>
    <dgm:cxn modelId="{FD951F2C-16DB-409B-BA59-03E62F2A6DC0}" type="presOf" srcId="{55115A9E-2235-45BA-B100-F4B7DDD3BA16}" destId="{A87E04E8-3A94-4CF3-9051-332FC36AA6B5}" srcOrd="0" destOrd="0" presId="urn:microsoft.com/office/officeart/2008/layout/VerticalAccentList"/>
    <dgm:cxn modelId="{CCA78A4D-EDD1-4D66-BD0D-5C7435DD67CD}" type="presOf" srcId="{0F43D738-2FBA-49F6-824E-C0C9CA82A708}" destId="{E4647646-1575-4301-9559-4CE27A380069}" srcOrd="0" destOrd="0" presId="urn:microsoft.com/office/officeart/2008/layout/VerticalAccentList"/>
    <dgm:cxn modelId="{5FCD136E-C247-4ED4-B44D-03CA9E9DAAEB}" srcId="{E827ABAB-8C8B-404E-94F6-E83E52678737}" destId="{55115A9E-2235-45BA-B100-F4B7DDD3BA16}" srcOrd="2" destOrd="0" parTransId="{067CA88C-E927-4668-877B-48EC6302461F}" sibTransId="{7A1951A9-5A46-4C2B-A2DF-3E40357549BC}"/>
    <dgm:cxn modelId="{80FC58D7-22F9-491A-B0D4-B0A8A40FC1B1}" type="presOf" srcId="{3DEF9AEB-6D93-4E52-B457-4E8D118E6114}" destId="{CBA6BDCE-CF96-4BAA-808E-F0FA75EC550E}" srcOrd="0" destOrd="0" presId="urn:microsoft.com/office/officeart/2008/layout/VerticalAccentList"/>
    <dgm:cxn modelId="{F96D7FEA-170B-4529-9336-AB9D6FFA59E3}" srcId="{E827ABAB-8C8B-404E-94F6-E83E52678737}" destId="{0F43D738-2FBA-49F6-824E-C0C9CA82A708}" srcOrd="0" destOrd="0" parTransId="{48F40B13-1ACE-4C88-B79F-3EF87F867C8D}" sibTransId="{1F23DA76-B5C9-4412-9572-AA6286CC3707}"/>
    <dgm:cxn modelId="{0AFE6EFF-16CB-4819-A1E6-FCBA1DC36BAA}" type="presOf" srcId="{13E0AFFA-BD23-474E-A6A6-9BB9B1EAD3A2}" destId="{68F49F91-649C-4E7B-A68F-D15362126EFA}" srcOrd="0" destOrd="0" presId="urn:microsoft.com/office/officeart/2008/layout/VerticalAccentList"/>
    <dgm:cxn modelId="{09F2412D-B055-425F-B303-9423BF946CA5}" type="presParOf" srcId="{09A1FA7B-D6BA-4316-A337-F1B06DADB4BC}" destId="{95D047EB-3AEE-492F-91F7-F19E61EC0BD6}" srcOrd="0" destOrd="0" presId="urn:microsoft.com/office/officeart/2008/layout/VerticalAccentList"/>
    <dgm:cxn modelId="{6BBA42A5-0836-43BD-82AF-DEEA908F4279}" type="presParOf" srcId="{95D047EB-3AEE-492F-91F7-F19E61EC0BD6}" destId="{E4647646-1575-4301-9559-4CE27A380069}" srcOrd="0" destOrd="0" presId="urn:microsoft.com/office/officeart/2008/layout/VerticalAccentList"/>
    <dgm:cxn modelId="{F5D98C28-1CB9-454C-B03C-6DCB83F2B64A}" type="presParOf" srcId="{09A1FA7B-D6BA-4316-A337-F1B06DADB4BC}" destId="{952C3EE2-BFC3-4415-8CA6-22CA9457CE74}" srcOrd="1" destOrd="0" presId="urn:microsoft.com/office/officeart/2008/layout/VerticalAccentList"/>
    <dgm:cxn modelId="{67DBE2E8-F6EA-433A-9F87-018A9BD97FCE}" type="presParOf" srcId="{952C3EE2-BFC3-4415-8CA6-22CA9457CE74}" destId="{C8409114-CB5F-4F78-A40A-09EE9D157111}" srcOrd="0" destOrd="0" presId="urn:microsoft.com/office/officeart/2008/layout/VerticalAccentList"/>
    <dgm:cxn modelId="{25915F9D-4FA7-4BED-A479-0284009E79A5}" type="presParOf" srcId="{952C3EE2-BFC3-4415-8CA6-22CA9457CE74}" destId="{A39F7364-94EF-4676-A40E-DE77C8B8ED78}" srcOrd="1" destOrd="0" presId="urn:microsoft.com/office/officeart/2008/layout/VerticalAccentList"/>
    <dgm:cxn modelId="{F597B43D-0350-4E81-8384-48D0552CFD6D}" type="presParOf" srcId="{952C3EE2-BFC3-4415-8CA6-22CA9457CE74}" destId="{AD66049D-1A3B-4B3D-9D22-CC74AF49C2A6}" srcOrd="2" destOrd="0" presId="urn:microsoft.com/office/officeart/2008/layout/VerticalAccentList"/>
    <dgm:cxn modelId="{91A45093-F09A-401F-9C10-2909533B0D56}" type="presParOf" srcId="{952C3EE2-BFC3-4415-8CA6-22CA9457CE74}" destId="{8C6E7B3A-D0D5-4C44-8F2A-9D96A21C267E}" srcOrd="3" destOrd="0" presId="urn:microsoft.com/office/officeart/2008/layout/VerticalAccentList"/>
    <dgm:cxn modelId="{2E63FB49-FB01-49B8-96AF-E2889BF8A0AA}" type="presParOf" srcId="{952C3EE2-BFC3-4415-8CA6-22CA9457CE74}" destId="{B7E41BEE-63C0-43EC-A403-08F6B3330E7C}" srcOrd="4" destOrd="0" presId="urn:microsoft.com/office/officeart/2008/layout/VerticalAccentList"/>
    <dgm:cxn modelId="{1F702B28-BB39-4300-9EAB-FD6435C2C14F}" type="presParOf" srcId="{952C3EE2-BFC3-4415-8CA6-22CA9457CE74}" destId="{C08AB43E-9130-4566-8472-A818368F455A}" srcOrd="5" destOrd="0" presId="urn:microsoft.com/office/officeart/2008/layout/VerticalAccentList"/>
    <dgm:cxn modelId="{2274C276-35F6-4279-99B2-3563E8F3FD97}" type="presParOf" srcId="{952C3EE2-BFC3-4415-8CA6-22CA9457CE74}" destId="{D979CAA2-721C-4F0E-BDB5-D10924BE1CEC}" srcOrd="6" destOrd="0" presId="urn:microsoft.com/office/officeart/2008/layout/VerticalAccentList"/>
    <dgm:cxn modelId="{B79D453E-FA3E-4B6B-A388-C65D55C099AA}" type="presParOf" srcId="{09A1FA7B-D6BA-4316-A337-F1B06DADB4BC}" destId="{6F9C46D1-2C6D-4589-8AD8-3D756E5592F4}" srcOrd="2" destOrd="0" presId="urn:microsoft.com/office/officeart/2008/layout/VerticalAccentList"/>
    <dgm:cxn modelId="{1A6C61CE-AF9F-4966-992F-1EEC4072BFF6}" type="presParOf" srcId="{09A1FA7B-D6BA-4316-A337-F1B06DADB4BC}" destId="{D386046F-A062-4FE5-BD19-B1E9D7FD3D25}" srcOrd="3" destOrd="0" presId="urn:microsoft.com/office/officeart/2008/layout/VerticalAccentList"/>
    <dgm:cxn modelId="{2E47280A-D236-4922-844F-9137A1AEC0CF}" type="presParOf" srcId="{D386046F-A062-4FE5-BD19-B1E9D7FD3D25}" destId="{68F49F91-649C-4E7B-A68F-D15362126EFA}" srcOrd="0" destOrd="0" presId="urn:microsoft.com/office/officeart/2008/layout/VerticalAccentList"/>
    <dgm:cxn modelId="{71E069FC-55F9-43DF-9553-AEC169AFD09B}" type="presParOf" srcId="{09A1FA7B-D6BA-4316-A337-F1B06DADB4BC}" destId="{35FAD35F-0D3E-4970-A8C0-6676DB957A61}" srcOrd="4" destOrd="0" presId="urn:microsoft.com/office/officeart/2008/layout/VerticalAccentList"/>
    <dgm:cxn modelId="{EB06A148-C725-48F9-9D03-A84194B93004}" type="presParOf" srcId="{35FAD35F-0D3E-4970-A8C0-6676DB957A61}" destId="{3B12CDD4-1A2F-4511-ADE3-C82B22491D0E}" srcOrd="0" destOrd="0" presId="urn:microsoft.com/office/officeart/2008/layout/VerticalAccentList"/>
    <dgm:cxn modelId="{9A35DD8B-ED6C-4B6F-91EB-6F3C78D05763}" type="presParOf" srcId="{35FAD35F-0D3E-4970-A8C0-6676DB957A61}" destId="{1B1E0874-7901-4327-A072-1B18B70BEEE2}" srcOrd="1" destOrd="0" presId="urn:microsoft.com/office/officeart/2008/layout/VerticalAccentList"/>
    <dgm:cxn modelId="{AFDD40B5-25E0-4483-A498-E3EEEDA5877C}" type="presParOf" srcId="{35FAD35F-0D3E-4970-A8C0-6676DB957A61}" destId="{402303D6-7389-4F6E-9732-1439ACF10A0F}" srcOrd="2" destOrd="0" presId="urn:microsoft.com/office/officeart/2008/layout/VerticalAccentList"/>
    <dgm:cxn modelId="{73CA8F2F-C185-4433-8152-F73B4494931C}" type="presParOf" srcId="{35FAD35F-0D3E-4970-A8C0-6676DB957A61}" destId="{B544DA29-3D97-480D-A8FF-52D70931EFAC}" srcOrd="3" destOrd="0" presId="urn:microsoft.com/office/officeart/2008/layout/VerticalAccentList"/>
    <dgm:cxn modelId="{E2EC977C-4C9B-441A-99C0-4EBB3C1466AE}" type="presParOf" srcId="{35FAD35F-0D3E-4970-A8C0-6676DB957A61}" destId="{0D1AF076-57CF-41EC-8782-F5791D8D55C0}" srcOrd="4" destOrd="0" presId="urn:microsoft.com/office/officeart/2008/layout/VerticalAccentList"/>
    <dgm:cxn modelId="{292AF3CA-26CC-498C-BC43-99E42E4DF68F}" type="presParOf" srcId="{35FAD35F-0D3E-4970-A8C0-6676DB957A61}" destId="{92C0C947-9AC4-41B5-9D26-8AEF0A52DE67}" srcOrd="5" destOrd="0" presId="urn:microsoft.com/office/officeart/2008/layout/VerticalAccentList"/>
    <dgm:cxn modelId="{30054A14-0016-4B82-A0F2-9C259D554B18}" type="presParOf" srcId="{35FAD35F-0D3E-4970-A8C0-6676DB957A61}" destId="{449EF9DA-850B-466C-BB49-57A3EBEACEB4}" srcOrd="6" destOrd="0" presId="urn:microsoft.com/office/officeart/2008/layout/VerticalAccentList"/>
    <dgm:cxn modelId="{95B4214A-6859-43B8-946F-659C93811F46}" type="presParOf" srcId="{09A1FA7B-D6BA-4316-A337-F1B06DADB4BC}" destId="{7EFE45ED-68FB-44CA-AF77-793A01AF1368}" srcOrd="5" destOrd="0" presId="urn:microsoft.com/office/officeart/2008/layout/VerticalAccentList"/>
    <dgm:cxn modelId="{DC5894A1-ED19-4A53-81E9-6255AFC762DC}" type="presParOf" srcId="{09A1FA7B-D6BA-4316-A337-F1B06DADB4BC}" destId="{F68CB611-61BC-491E-B551-DB50292649C3}" srcOrd="6" destOrd="0" presId="urn:microsoft.com/office/officeart/2008/layout/VerticalAccentList"/>
    <dgm:cxn modelId="{518992AD-6E61-43C1-9D00-3294A1F92A6B}" type="presParOf" srcId="{F68CB611-61BC-491E-B551-DB50292649C3}" destId="{A87E04E8-3A94-4CF3-9051-332FC36AA6B5}" srcOrd="0" destOrd="0" presId="urn:microsoft.com/office/officeart/2008/layout/VerticalAccentList"/>
    <dgm:cxn modelId="{74E0ED88-5397-4EF6-960E-82515E0A6515}" type="presParOf" srcId="{09A1FA7B-D6BA-4316-A337-F1B06DADB4BC}" destId="{958F0478-8BC4-4CEE-8FD9-965CF273A47B}" srcOrd="7" destOrd="0" presId="urn:microsoft.com/office/officeart/2008/layout/VerticalAccentList"/>
    <dgm:cxn modelId="{86D74103-9D51-492A-9D95-BB6D2565F62E}" type="presParOf" srcId="{958F0478-8BC4-4CEE-8FD9-965CF273A47B}" destId="{BACE3AA2-1ADA-4305-B6B5-39CE3341A92E}" srcOrd="0" destOrd="0" presId="urn:microsoft.com/office/officeart/2008/layout/VerticalAccentList"/>
    <dgm:cxn modelId="{684DCE15-073F-4A72-B801-45EFA05657DB}" type="presParOf" srcId="{958F0478-8BC4-4CEE-8FD9-965CF273A47B}" destId="{7F94CEC9-B401-4CC7-9B43-2E524A231966}" srcOrd="1" destOrd="0" presId="urn:microsoft.com/office/officeart/2008/layout/VerticalAccentList"/>
    <dgm:cxn modelId="{05BD8082-B066-4B4B-9EF3-235C30DCEFAC}" type="presParOf" srcId="{958F0478-8BC4-4CEE-8FD9-965CF273A47B}" destId="{065A8924-6D6C-41EF-B660-0C7B2162E408}" srcOrd="2" destOrd="0" presId="urn:microsoft.com/office/officeart/2008/layout/VerticalAccentList"/>
    <dgm:cxn modelId="{D694CCCD-6B5E-441E-A34D-B9CAB62EB9F7}" type="presParOf" srcId="{958F0478-8BC4-4CEE-8FD9-965CF273A47B}" destId="{847976DF-C93B-42F4-8C43-6EDA05A79795}" srcOrd="3" destOrd="0" presId="urn:microsoft.com/office/officeart/2008/layout/VerticalAccentList"/>
    <dgm:cxn modelId="{97874E11-53AF-4749-B7BA-E07DD4D99FB8}" type="presParOf" srcId="{958F0478-8BC4-4CEE-8FD9-965CF273A47B}" destId="{E34E1989-9A58-4B95-B337-15E039475BA2}" srcOrd="4" destOrd="0" presId="urn:microsoft.com/office/officeart/2008/layout/VerticalAccentList"/>
    <dgm:cxn modelId="{61DC8E02-8467-4952-BE9C-C3B7E8C3288F}" type="presParOf" srcId="{958F0478-8BC4-4CEE-8FD9-965CF273A47B}" destId="{25C845C7-06F3-4A35-B7F7-5DB386D5BDF6}" srcOrd="5" destOrd="0" presId="urn:microsoft.com/office/officeart/2008/layout/VerticalAccentList"/>
    <dgm:cxn modelId="{F6FA01DE-D04C-4A4D-8C14-2950D10915AF}" type="presParOf" srcId="{958F0478-8BC4-4CEE-8FD9-965CF273A47B}" destId="{717CFF81-4374-4059-9668-4DD7AACEF3F5}" srcOrd="6" destOrd="0" presId="urn:microsoft.com/office/officeart/2008/layout/VerticalAccentList"/>
    <dgm:cxn modelId="{EA62E2AC-27BE-4FB1-A225-92277DA5592F}" type="presParOf" srcId="{09A1FA7B-D6BA-4316-A337-F1B06DADB4BC}" destId="{2F08B470-44D4-4531-9641-535A868A7BFB}" srcOrd="8" destOrd="0" presId="urn:microsoft.com/office/officeart/2008/layout/VerticalAccentList"/>
    <dgm:cxn modelId="{739BE0DD-C6CB-4144-934F-1F79A3A08641}" type="presParOf" srcId="{09A1FA7B-D6BA-4316-A337-F1B06DADB4BC}" destId="{52B5A742-7A19-4502-BF50-F419576B97E1}" srcOrd="9" destOrd="0" presId="urn:microsoft.com/office/officeart/2008/layout/VerticalAccentList"/>
    <dgm:cxn modelId="{AAA0E7E7-03E7-4CCC-8B1A-362EE660FB60}" type="presParOf" srcId="{52B5A742-7A19-4502-BF50-F419576B97E1}" destId="{CBA6BDCE-CF96-4BAA-808E-F0FA75EC550E}" srcOrd="0" destOrd="0" presId="urn:microsoft.com/office/officeart/2008/layout/VerticalAccentList"/>
    <dgm:cxn modelId="{C3CED58F-DFD0-4160-8451-73C48386B7B8}" type="presParOf" srcId="{09A1FA7B-D6BA-4316-A337-F1B06DADB4BC}" destId="{B5B526F7-7636-4709-846D-EFA17AC17D83}" srcOrd="10" destOrd="0" presId="urn:microsoft.com/office/officeart/2008/layout/VerticalAccentList"/>
    <dgm:cxn modelId="{C25127E1-B937-4BA9-B356-3F3E308736C7}" type="presParOf" srcId="{B5B526F7-7636-4709-846D-EFA17AC17D83}" destId="{9C65781F-3C75-4078-A510-88E65CADF781}" srcOrd="0" destOrd="0" presId="urn:microsoft.com/office/officeart/2008/layout/VerticalAccentList"/>
    <dgm:cxn modelId="{BAC42F50-4088-4FD3-8F83-1065ECBDDDA5}" type="presParOf" srcId="{B5B526F7-7636-4709-846D-EFA17AC17D83}" destId="{1C27DE1E-5002-44FD-94B1-565CB9D897AD}" srcOrd="1" destOrd="0" presId="urn:microsoft.com/office/officeart/2008/layout/VerticalAccentList"/>
    <dgm:cxn modelId="{56D21868-4650-4B72-A12D-EDEBE9671801}" type="presParOf" srcId="{B5B526F7-7636-4709-846D-EFA17AC17D83}" destId="{6DA1CFB7-F0E8-4D18-83FB-54BFEEAA210A}" srcOrd="2" destOrd="0" presId="urn:microsoft.com/office/officeart/2008/layout/VerticalAccentList"/>
    <dgm:cxn modelId="{700E6EF8-9858-4A98-982A-DF89EDDA59E5}" type="presParOf" srcId="{B5B526F7-7636-4709-846D-EFA17AC17D83}" destId="{5EDB1ABE-CA71-4137-8FC7-81E47007F1EA}" srcOrd="3" destOrd="0" presId="urn:microsoft.com/office/officeart/2008/layout/VerticalAccentList"/>
    <dgm:cxn modelId="{6A484C2C-9998-471C-95BE-E0C53FA7C3FE}" type="presParOf" srcId="{B5B526F7-7636-4709-846D-EFA17AC17D83}" destId="{E280F327-5EFB-4929-8273-6E8216DB70B0}" srcOrd="4" destOrd="0" presId="urn:microsoft.com/office/officeart/2008/layout/VerticalAccentList"/>
    <dgm:cxn modelId="{A70E6750-4631-4E63-8A4F-DF56D7F7A851}" type="presParOf" srcId="{B5B526F7-7636-4709-846D-EFA17AC17D83}" destId="{4A925F84-E405-4AD2-B46B-25FE98A8BCA7}" srcOrd="5" destOrd="0" presId="urn:microsoft.com/office/officeart/2008/layout/VerticalAccentList"/>
    <dgm:cxn modelId="{B80098F6-5EE8-4B67-9A63-1CD481E03B62}" type="presParOf" srcId="{B5B526F7-7636-4709-846D-EFA17AC17D83}" destId="{392CCC06-DBC0-4135-B1A8-FF59443F6BFD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0AB40D7-BDA3-4591-A544-EB9421C3D35B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159E01-E732-4F0D-A89A-527B12EB7832}">
      <dgm:prSet/>
      <dgm:spPr/>
      <dgm:t>
        <a:bodyPr/>
        <a:lstStyle/>
        <a:p>
          <a:r>
            <a:rPr lang="en-US" b="1" i="0" baseline="0" dirty="0"/>
            <a:t>NF-09</a:t>
          </a:r>
          <a:r>
            <a:rPr lang="en-US" b="0" i="0" baseline="0" dirty="0"/>
            <a:t>: System should maintain a log of all activities for auditing.</a:t>
          </a:r>
          <a:endParaRPr lang="en-US" dirty="0"/>
        </a:p>
      </dgm:t>
    </dgm:pt>
    <dgm:pt modelId="{101FDB64-5A1B-41FC-A0E5-7865ADAE93C3}" type="parTrans" cxnId="{41A9056A-4426-4BF2-8EC2-9061C5A8D64A}">
      <dgm:prSet/>
      <dgm:spPr/>
      <dgm:t>
        <a:bodyPr/>
        <a:lstStyle/>
        <a:p>
          <a:endParaRPr lang="en-US"/>
        </a:p>
      </dgm:t>
    </dgm:pt>
    <dgm:pt modelId="{F0E8BE93-0C7C-4A2A-9766-9A220C61DE71}" type="sibTrans" cxnId="{41A9056A-4426-4BF2-8EC2-9061C5A8D64A}">
      <dgm:prSet/>
      <dgm:spPr/>
      <dgm:t>
        <a:bodyPr/>
        <a:lstStyle/>
        <a:p>
          <a:endParaRPr lang="en-US"/>
        </a:p>
      </dgm:t>
    </dgm:pt>
    <dgm:pt modelId="{44F0BFBB-D427-497A-91CD-90652D9BF3E6}">
      <dgm:prSet/>
      <dgm:spPr/>
      <dgm:t>
        <a:bodyPr/>
        <a:lstStyle/>
        <a:p>
          <a:r>
            <a:rPr lang="en-US" b="1" i="0" baseline="0" dirty="0"/>
            <a:t>NF-10 : </a:t>
          </a:r>
          <a:r>
            <a:rPr lang="en-US" b="0" i="0" baseline="0" dirty="0"/>
            <a:t>System updates should be deployable without downtime.</a:t>
          </a:r>
          <a:endParaRPr lang="en-US" dirty="0"/>
        </a:p>
      </dgm:t>
    </dgm:pt>
    <dgm:pt modelId="{94143FBB-54BF-402B-8EC9-19A40447CAAE}" type="parTrans" cxnId="{2AC5C22D-60B9-4C46-9048-D7CC2E4D337E}">
      <dgm:prSet/>
      <dgm:spPr/>
      <dgm:t>
        <a:bodyPr/>
        <a:lstStyle/>
        <a:p>
          <a:endParaRPr lang="en-US"/>
        </a:p>
      </dgm:t>
    </dgm:pt>
    <dgm:pt modelId="{D394855B-E8D6-4100-96F1-2E613C7C6BC8}" type="sibTrans" cxnId="{2AC5C22D-60B9-4C46-9048-D7CC2E4D337E}">
      <dgm:prSet/>
      <dgm:spPr/>
      <dgm:t>
        <a:bodyPr/>
        <a:lstStyle/>
        <a:p>
          <a:endParaRPr lang="en-US"/>
        </a:p>
      </dgm:t>
    </dgm:pt>
    <dgm:pt modelId="{5065C96A-9291-4AD6-8E72-8ED246FACDF4}">
      <dgm:prSet/>
      <dgm:spPr/>
      <dgm:t>
        <a:bodyPr/>
        <a:lstStyle/>
        <a:p>
          <a:r>
            <a:rPr lang="en-US" b="1" i="0" baseline="0" dirty="0"/>
            <a:t>NF-11 : </a:t>
          </a:r>
          <a:r>
            <a:rPr lang="en-US" b="0" i="0" baseline="0" dirty="0"/>
            <a:t>Provide multilingual support for diverse student bodies. </a:t>
          </a:r>
          <a:endParaRPr lang="en-US" dirty="0"/>
        </a:p>
      </dgm:t>
    </dgm:pt>
    <dgm:pt modelId="{49D989A2-DB0B-44AC-AFFB-3BD190B3CC87}" type="parTrans" cxnId="{51D8AE9E-3C96-4AE0-B43F-1CE576CF394B}">
      <dgm:prSet/>
      <dgm:spPr/>
      <dgm:t>
        <a:bodyPr/>
        <a:lstStyle/>
        <a:p>
          <a:endParaRPr lang="en-US"/>
        </a:p>
      </dgm:t>
    </dgm:pt>
    <dgm:pt modelId="{5AB688C1-2C50-4CB8-8A10-24A5F842EBEC}" type="sibTrans" cxnId="{51D8AE9E-3C96-4AE0-B43F-1CE576CF394B}">
      <dgm:prSet/>
      <dgm:spPr/>
      <dgm:t>
        <a:bodyPr/>
        <a:lstStyle/>
        <a:p>
          <a:endParaRPr lang="en-US"/>
        </a:p>
      </dgm:t>
    </dgm:pt>
    <dgm:pt modelId="{3A1E331A-9CDB-42EB-84DE-D81829A6D811}" type="pres">
      <dgm:prSet presAssocID="{60AB40D7-BDA3-4591-A544-EB9421C3D35B}" presName="Name0" presStyleCnt="0">
        <dgm:presLayoutVars>
          <dgm:chMax/>
          <dgm:chPref/>
          <dgm:dir/>
        </dgm:presLayoutVars>
      </dgm:prSet>
      <dgm:spPr/>
    </dgm:pt>
    <dgm:pt modelId="{39824671-D396-437E-8E50-5BA1F35A6830}" type="pres">
      <dgm:prSet presAssocID="{63159E01-E732-4F0D-A89A-527B12EB7832}" presName="parenttextcomposite" presStyleCnt="0"/>
      <dgm:spPr/>
    </dgm:pt>
    <dgm:pt modelId="{79191E11-28DF-4AD2-80E9-5536E7A73292}" type="pres">
      <dgm:prSet presAssocID="{63159E01-E732-4F0D-A89A-527B12EB7832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01786174-80C3-4555-9C05-158DBEA34BD8}" type="pres">
      <dgm:prSet presAssocID="{63159E01-E732-4F0D-A89A-527B12EB7832}" presName="parallelogramComposite" presStyleCnt="0"/>
      <dgm:spPr/>
    </dgm:pt>
    <dgm:pt modelId="{26056EAA-5570-4ACD-A9FF-C1958BD41BA4}" type="pres">
      <dgm:prSet presAssocID="{63159E01-E732-4F0D-A89A-527B12EB7832}" presName="parallelogram1" presStyleLbl="alignNode1" presStyleIdx="0" presStyleCnt="21"/>
      <dgm:spPr/>
    </dgm:pt>
    <dgm:pt modelId="{B46FD5E2-F68F-4A17-BE66-2212F607282A}" type="pres">
      <dgm:prSet presAssocID="{63159E01-E732-4F0D-A89A-527B12EB7832}" presName="parallelogram2" presStyleLbl="alignNode1" presStyleIdx="1" presStyleCnt="21"/>
      <dgm:spPr/>
    </dgm:pt>
    <dgm:pt modelId="{BA3E3F5B-B896-45DE-8C75-DCCC8951C6CF}" type="pres">
      <dgm:prSet presAssocID="{63159E01-E732-4F0D-A89A-527B12EB7832}" presName="parallelogram3" presStyleLbl="alignNode1" presStyleIdx="2" presStyleCnt="21"/>
      <dgm:spPr/>
    </dgm:pt>
    <dgm:pt modelId="{CF3A6EF5-AA87-4241-BF49-5BD42898F1AB}" type="pres">
      <dgm:prSet presAssocID="{63159E01-E732-4F0D-A89A-527B12EB7832}" presName="parallelogram4" presStyleLbl="alignNode1" presStyleIdx="3" presStyleCnt="21"/>
      <dgm:spPr/>
    </dgm:pt>
    <dgm:pt modelId="{26DC7822-0002-4CCC-95F5-F06D22453EF5}" type="pres">
      <dgm:prSet presAssocID="{63159E01-E732-4F0D-A89A-527B12EB7832}" presName="parallelogram5" presStyleLbl="alignNode1" presStyleIdx="4" presStyleCnt="21"/>
      <dgm:spPr/>
    </dgm:pt>
    <dgm:pt modelId="{62D78903-4E43-430D-8094-5F638A354E6C}" type="pres">
      <dgm:prSet presAssocID="{63159E01-E732-4F0D-A89A-527B12EB7832}" presName="parallelogram6" presStyleLbl="alignNode1" presStyleIdx="5" presStyleCnt="21"/>
      <dgm:spPr/>
    </dgm:pt>
    <dgm:pt modelId="{3E0BBFB9-D10F-49CE-8C4A-C4EA0152950D}" type="pres">
      <dgm:prSet presAssocID="{63159E01-E732-4F0D-A89A-527B12EB7832}" presName="parallelogram7" presStyleLbl="alignNode1" presStyleIdx="6" presStyleCnt="21"/>
      <dgm:spPr/>
    </dgm:pt>
    <dgm:pt modelId="{BDBF62D0-1271-43EF-B39D-BAA8376C5B51}" type="pres">
      <dgm:prSet presAssocID="{F0E8BE93-0C7C-4A2A-9766-9A220C61DE71}" presName="sibTrans" presStyleCnt="0"/>
      <dgm:spPr/>
    </dgm:pt>
    <dgm:pt modelId="{307A1B14-E446-4FA4-A16B-E5811640D8B5}" type="pres">
      <dgm:prSet presAssocID="{44F0BFBB-D427-497A-91CD-90652D9BF3E6}" presName="parenttextcomposite" presStyleCnt="0"/>
      <dgm:spPr/>
    </dgm:pt>
    <dgm:pt modelId="{C72644A6-3E9F-4041-AB7E-540813EA85C0}" type="pres">
      <dgm:prSet presAssocID="{44F0BFBB-D427-497A-91CD-90652D9BF3E6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C6E3B0DE-94C9-49CD-B7E4-AFDA35B46524}" type="pres">
      <dgm:prSet presAssocID="{44F0BFBB-D427-497A-91CD-90652D9BF3E6}" presName="parallelogramComposite" presStyleCnt="0"/>
      <dgm:spPr/>
    </dgm:pt>
    <dgm:pt modelId="{58C2FC2F-9C92-49A4-915C-7E24940386F3}" type="pres">
      <dgm:prSet presAssocID="{44F0BFBB-D427-497A-91CD-90652D9BF3E6}" presName="parallelogram1" presStyleLbl="alignNode1" presStyleIdx="7" presStyleCnt="21"/>
      <dgm:spPr/>
    </dgm:pt>
    <dgm:pt modelId="{389C2EA2-16D5-413F-A6BB-BD0A5A6E04AA}" type="pres">
      <dgm:prSet presAssocID="{44F0BFBB-D427-497A-91CD-90652D9BF3E6}" presName="parallelogram2" presStyleLbl="alignNode1" presStyleIdx="8" presStyleCnt="21"/>
      <dgm:spPr/>
    </dgm:pt>
    <dgm:pt modelId="{6CB652DA-4D48-46A0-979E-9B6531344D27}" type="pres">
      <dgm:prSet presAssocID="{44F0BFBB-D427-497A-91CD-90652D9BF3E6}" presName="parallelogram3" presStyleLbl="alignNode1" presStyleIdx="9" presStyleCnt="21"/>
      <dgm:spPr/>
    </dgm:pt>
    <dgm:pt modelId="{B21D6842-22F7-4735-A5A4-ECE32B91BAFD}" type="pres">
      <dgm:prSet presAssocID="{44F0BFBB-D427-497A-91CD-90652D9BF3E6}" presName="parallelogram4" presStyleLbl="alignNode1" presStyleIdx="10" presStyleCnt="21"/>
      <dgm:spPr/>
    </dgm:pt>
    <dgm:pt modelId="{84A52760-1BA6-45DC-AF86-6DF7B1AC37B7}" type="pres">
      <dgm:prSet presAssocID="{44F0BFBB-D427-497A-91CD-90652D9BF3E6}" presName="parallelogram5" presStyleLbl="alignNode1" presStyleIdx="11" presStyleCnt="21"/>
      <dgm:spPr/>
    </dgm:pt>
    <dgm:pt modelId="{ED1DCAC8-BD7C-4CC5-A58D-1524E396E0D1}" type="pres">
      <dgm:prSet presAssocID="{44F0BFBB-D427-497A-91CD-90652D9BF3E6}" presName="parallelogram6" presStyleLbl="alignNode1" presStyleIdx="12" presStyleCnt="21"/>
      <dgm:spPr/>
    </dgm:pt>
    <dgm:pt modelId="{9818F35F-CE6D-42F1-B560-5851F14E52B1}" type="pres">
      <dgm:prSet presAssocID="{44F0BFBB-D427-497A-91CD-90652D9BF3E6}" presName="parallelogram7" presStyleLbl="alignNode1" presStyleIdx="13" presStyleCnt="21"/>
      <dgm:spPr/>
    </dgm:pt>
    <dgm:pt modelId="{6FCA6679-CF5A-41CA-BB53-7D4BC187AE10}" type="pres">
      <dgm:prSet presAssocID="{D394855B-E8D6-4100-96F1-2E613C7C6BC8}" presName="sibTrans" presStyleCnt="0"/>
      <dgm:spPr/>
    </dgm:pt>
    <dgm:pt modelId="{33D13DC3-8C85-4ACB-9FD5-58446925DC01}" type="pres">
      <dgm:prSet presAssocID="{5065C96A-9291-4AD6-8E72-8ED246FACDF4}" presName="parenttextcomposite" presStyleCnt="0"/>
      <dgm:spPr/>
    </dgm:pt>
    <dgm:pt modelId="{2BBC6128-D7A3-4FB1-BFE5-56ED65D40056}" type="pres">
      <dgm:prSet presAssocID="{5065C96A-9291-4AD6-8E72-8ED246FACDF4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F0B3B21A-F6BE-4575-9729-372222C3658E}" type="pres">
      <dgm:prSet presAssocID="{5065C96A-9291-4AD6-8E72-8ED246FACDF4}" presName="parallelogramComposite" presStyleCnt="0"/>
      <dgm:spPr/>
    </dgm:pt>
    <dgm:pt modelId="{AFD02105-AE66-4663-8376-12E72C37BDAB}" type="pres">
      <dgm:prSet presAssocID="{5065C96A-9291-4AD6-8E72-8ED246FACDF4}" presName="parallelogram1" presStyleLbl="alignNode1" presStyleIdx="14" presStyleCnt="21"/>
      <dgm:spPr/>
    </dgm:pt>
    <dgm:pt modelId="{8D805432-2685-4675-B700-0B6C16C7C75D}" type="pres">
      <dgm:prSet presAssocID="{5065C96A-9291-4AD6-8E72-8ED246FACDF4}" presName="parallelogram2" presStyleLbl="alignNode1" presStyleIdx="15" presStyleCnt="21"/>
      <dgm:spPr/>
    </dgm:pt>
    <dgm:pt modelId="{EA9ED10E-249D-4FF5-A995-2B4C47C99271}" type="pres">
      <dgm:prSet presAssocID="{5065C96A-9291-4AD6-8E72-8ED246FACDF4}" presName="parallelogram3" presStyleLbl="alignNode1" presStyleIdx="16" presStyleCnt="21"/>
      <dgm:spPr/>
    </dgm:pt>
    <dgm:pt modelId="{1FB4D8B3-B469-4BC7-9BD7-904F3D98EFA2}" type="pres">
      <dgm:prSet presAssocID="{5065C96A-9291-4AD6-8E72-8ED246FACDF4}" presName="parallelogram4" presStyleLbl="alignNode1" presStyleIdx="17" presStyleCnt="21"/>
      <dgm:spPr/>
    </dgm:pt>
    <dgm:pt modelId="{514A27AF-777A-4B81-81C4-2241B3A97658}" type="pres">
      <dgm:prSet presAssocID="{5065C96A-9291-4AD6-8E72-8ED246FACDF4}" presName="parallelogram5" presStyleLbl="alignNode1" presStyleIdx="18" presStyleCnt="21"/>
      <dgm:spPr/>
    </dgm:pt>
    <dgm:pt modelId="{247F1C43-EB9D-46A1-BE55-3A9D62655F38}" type="pres">
      <dgm:prSet presAssocID="{5065C96A-9291-4AD6-8E72-8ED246FACDF4}" presName="parallelogram6" presStyleLbl="alignNode1" presStyleIdx="19" presStyleCnt="21"/>
      <dgm:spPr/>
    </dgm:pt>
    <dgm:pt modelId="{EF132220-2F71-4C6A-8CBD-CADCB0A0C5A9}" type="pres">
      <dgm:prSet presAssocID="{5065C96A-9291-4AD6-8E72-8ED246FACDF4}" presName="parallelogram7" presStyleLbl="alignNode1" presStyleIdx="20" presStyleCnt="21"/>
      <dgm:spPr/>
    </dgm:pt>
  </dgm:ptLst>
  <dgm:cxnLst>
    <dgm:cxn modelId="{FF587A0D-6E0C-4E99-9D7B-1E693736F0CA}" type="presOf" srcId="{63159E01-E732-4F0D-A89A-527B12EB7832}" destId="{79191E11-28DF-4AD2-80E9-5536E7A73292}" srcOrd="0" destOrd="0" presId="urn:microsoft.com/office/officeart/2008/layout/VerticalAccentList"/>
    <dgm:cxn modelId="{2AC5C22D-60B9-4C46-9048-D7CC2E4D337E}" srcId="{60AB40D7-BDA3-4591-A544-EB9421C3D35B}" destId="{44F0BFBB-D427-497A-91CD-90652D9BF3E6}" srcOrd="1" destOrd="0" parTransId="{94143FBB-54BF-402B-8EC9-19A40447CAAE}" sibTransId="{D394855B-E8D6-4100-96F1-2E613C7C6BC8}"/>
    <dgm:cxn modelId="{41A9056A-4426-4BF2-8EC2-9061C5A8D64A}" srcId="{60AB40D7-BDA3-4591-A544-EB9421C3D35B}" destId="{63159E01-E732-4F0D-A89A-527B12EB7832}" srcOrd="0" destOrd="0" parTransId="{101FDB64-5A1B-41FC-A0E5-7865ADAE93C3}" sibTransId="{F0E8BE93-0C7C-4A2A-9766-9A220C61DE71}"/>
    <dgm:cxn modelId="{51D8AE9E-3C96-4AE0-B43F-1CE576CF394B}" srcId="{60AB40D7-BDA3-4591-A544-EB9421C3D35B}" destId="{5065C96A-9291-4AD6-8E72-8ED246FACDF4}" srcOrd="2" destOrd="0" parTransId="{49D989A2-DB0B-44AC-AFFB-3BD190B3CC87}" sibTransId="{5AB688C1-2C50-4CB8-8A10-24A5F842EBEC}"/>
    <dgm:cxn modelId="{9BDD98A8-A610-4D82-A865-6D113046CE37}" type="presOf" srcId="{5065C96A-9291-4AD6-8E72-8ED246FACDF4}" destId="{2BBC6128-D7A3-4FB1-BFE5-56ED65D40056}" srcOrd="0" destOrd="0" presId="urn:microsoft.com/office/officeart/2008/layout/VerticalAccentList"/>
    <dgm:cxn modelId="{DDE7D4B0-7C5A-417B-938E-7D677227B4D3}" type="presOf" srcId="{44F0BFBB-D427-497A-91CD-90652D9BF3E6}" destId="{C72644A6-3E9F-4041-AB7E-540813EA85C0}" srcOrd="0" destOrd="0" presId="urn:microsoft.com/office/officeart/2008/layout/VerticalAccentList"/>
    <dgm:cxn modelId="{3ED8E6FD-6744-4083-B6CD-1FA461FCC675}" type="presOf" srcId="{60AB40D7-BDA3-4591-A544-EB9421C3D35B}" destId="{3A1E331A-9CDB-42EB-84DE-D81829A6D811}" srcOrd="0" destOrd="0" presId="urn:microsoft.com/office/officeart/2008/layout/VerticalAccentList"/>
    <dgm:cxn modelId="{F5E8A114-6190-4890-BE56-73C9A1202217}" type="presParOf" srcId="{3A1E331A-9CDB-42EB-84DE-D81829A6D811}" destId="{39824671-D396-437E-8E50-5BA1F35A6830}" srcOrd="0" destOrd="0" presId="urn:microsoft.com/office/officeart/2008/layout/VerticalAccentList"/>
    <dgm:cxn modelId="{2C6FD055-5834-4C6C-BFA4-1B11801D6D88}" type="presParOf" srcId="{39824671-D396-437E-8E50-5BA1F35A6830}" destId="{79191E11-28DF-4AD2-80E9-5536E7A73292}" srcOrd="0" destOrd="0" presId="urn:microsoft.com/office/officeart/2008/layout/VerticalAccentList"/>
    <dgm:cxn modelId="{24225B43-DF4D-495B-826C-FD5ADDFCC902}" type="presParOf" srcId="{3A1E331A-9CDB-42EB-84DE-D81829A6D811}" destId="{01786174-80C3-4555-9C05-158DBEA34BD8}" srcOrd="1" destOrd="0" presId="urn:microsoft.com/office/officeart/2008/layout/VerticalAccentList"/>
    <dgm:cxn modelId="{921B452A-1A04-44D8-B2ED-19C723204609}" type="presParOf" srcId="{01786174-80C3-4555-9C05-158DBEA34BD8}" destId="{26056EAA-5570-4ACD-A9FF-C1958BD41BA4}" srcOrd="0" destOrd="0" presId="urn:microsoft.com/office/officeart/2008/layout/VerticalAccentList"/>
    <dgm:cxn modelId="{C4D0CE39-38D5-4162-AA6B-C76A3D0ADB24}" type="presParOf" srcId="{01786174-80C3-4555-9C05-158DBEA34BD8}" destId="{B46FD5E2-F68F-4A17-BE66-2212F607282A}" srcOrd="1" destOrd="0" presId="urn:microsoft.com/office/officeart/2008/layout/VerticalAccentList"/>
    <dgm:cxn modelId="{3C63899C-911C-41C3-B849-A020BD224CDE}" type="presParOf" srcId="{01786174-80C3-4555-9C05-158DBEA34BD8}" destId="{BA3E3F5B-B896-45DE-8C75-DCCC8951C6CF}" srcOrd="2" destOrd="0" presId="urn:microsoft.com/office/officeart/2008/layout/VerticalAccentList"/>
    <dgm:cxn modelId="{C1D9BA6F-C4FE-4BD6-85A2-BECD71BC963F}" type="presParOf" srcId="{01786174-80C3-4555-9C05-158DBEA34BD8}" destId="{CF3A6EF5-AA87-4241-BF49-5BD42898F1AB}" srcOrd="3" destOrd="0" presId="urn:microsoft.com/office/officeart/2008/layout/VerticalAccentList"/>
    <dgm:cxn modelId="{58827959-7A80-4DDB-8459-431985D82D26}" type="presParOf" srcId="{01786174-80C3-4555-9C05-158DBEA34BD8}" destId="{26DC7822-0002-4CCC-95F5-F06D22453EF5}" srcOrd="4" destOrd="0" presId="urn:microsoft.com/office/officeart/2008/layout/VerticalAccentList"/>
    <dgm:cxn modelId="{205D1682-8B70-4EB5-9944-6143F83E804A}" type="presParOf" srcId="{01786174-80C3-4555-9C05-158DBEA34BD8}" destId="{62D78903-4E43-430D-8094-5F638A354E6C}" srcOrd="5" destOrd="0" presId="urn:microsoft.com/office/officeart/2008/layout/VerticalAccentList"/>
    <dgm:cxn modelId="{7045C3C6-E7E0-4912-A8DE-F016D9C347B9}" type="presParOf" srcId="{01786174-80C3-4555-9C05-158DBEA34BD8}" destId="{3E0BBFB9-D10F-49CE-8C4A-C4EA0152950D}" srcOrd="6" destOrd="0" presId="urn:microsoft.com/office/officeart/2008/layout/VerticalAccentList"/>
    <dgm:cxn modelId="{56CD58BA-3574-4E30-A4C7-98CD65C7B924}" type="presParOf" srcId="{3A1E331A-9CDB-42EB-84DE-D81829A6D811}" destId="{BDBF62D0-1271-43EF-B39D-BAA8376C5B51}" srcOrd="2" destOrd="0" presId="urn:microsoft.com/office/officeart/2008/layout/VerticalAccentList"/>
    <dgm:cxn modelId="{A4FBFA30-692C-419A-B8C1-A0DDFD756540}" type="presParOf" srcId="{3A1E331A-9CDB-42EB-84DE-D81829A6D811}" destId="{307A1B14-E446-4FA4-A16B-E5811640D8B5}" srcOrd="3" destOrd="0" presId="urn:microsoft.com/office/officeart/2008/layout/VerticalAccentList"/>
    <dgm:cxn modelId="{B6A38224-D726-412F-BDF3-49BAE5EEEF9D}" type="presParOf" srcId="{307A1B14-E446-4FA4-A16B-E5811640D8B5}" destId="{C72644A6-3E9F-4041-AB7E-540813EA85C0}" srcOrd="0" destOrd="0" presId="urn:microsoft.com/office/officeart/2008/layout/VerticalAccentList"/>
    <dgm:cxn modelId="{8157561B-9C5D-4A76-9F90-45C89940DEB0}" type="presParOf" srcId="{3A1E331A-9CDB-42EB-84DE-D81829A6D811}" destId="{C6E3B0DE-94C9-49CD-B7E4-AFDA35B46524}" srcOrd="4" destOrd="0" presId="urn:microsoft.com/office/officeart/2008/layout/VerticalAccentList"/>
    <dgm:cxn modelId="{28F4509B-5933-4416-AFF8-76D2E5F9E50C}" type="presParOf" srcId="{C6E3B0DE-94C9-49CD-B7E4-AFDA35B46524}" destId="{58C2FC2F-9C92-49A4-915C-7E24940386F3}" srcOrd="0" destOrd="0" presId="urn:microsoft.com/office/officeart/2008/layout/VerticalAccentList"/>
    <dgm:cxn modelId="{1F7B9A40-C0F2-4D6B-BFFB-6CAB5766B982}" type="presParOf" srcId="{C6E3B0DE-94C9-49CD-B7E4-AFDA35B46524}" destId="{389C2EA2-16D5-413F-A6BB-BD0A5A6E04AA}" srcOrd="1" destOrd="0" presId="urn:microsoft.com/office/officeart/2008/layout/VerticalAccentList"/>
    <dgm:cxn modelId="{8A0016B4-653D-4F55-8360-3097F8C6ED32}" type="presParOf" srcId="{C6E3B0DE-94C9-49CD-B7E4-AFDA35B46524}" destId="{6CB652DA-4D48-46A0-979E-9B6531344D27}" srcOrd="2" destOrd="0" presId="urn:microsoft.com/office/officeart/2008/layout/VerticalAccentList"/>
    <dgm:cxn modelId="{B2A1DCB4-4DAF-402A-8C05-98BD4F1A3E0A}" type="presParOf" srcId="{C6E3B0DE-94C9-49CD-B7E4-AFDA35B46524}" destId="{B21D6842-22F7-4735-A5A4-ECE32B91BAFD}" srcOrd="3" destOrd="0" presId="urn:microsoft.com/office/officeart/2008/layout/VerticalAccentList"/>
    <dgm:cxn modelId="{6288EFDB-DB45-43CE-8BC2-BB90BD52CB3A}" type="presParOf" srcId="{C6E3B0DE-94C9-49CD-B7E4-AFDA35B46524}" destId="{84A52760-1BA6-45DC-AF86-6DF7B1AC37B7}" srcOrd="4" destOrd="0" presId="urn:microsoft.com/office/officeart/2008/layout/VerticalAccentList"/>
    <dgm:cxn modelId="{88508C19-6DDC-4C66-9C8A-E174E0A98BD5}" type="presParOf" srcId="{C6E3B0DE-94C9-49CD-B7E4-AFDA35B46524}" destId="{ED1DCAC8-BD7C-4CC5-A58D-1524E396E0D1}" srcOrd="5" destOrd="0" presId="urn:microsoft.com/office/officeart/2008/layout/VerticalAccentList"/>
    <dgm:cxn modelId="{A6A176CC-B15A-4F27-9E2D-41326EFD0E0C}" type="presParOf" srcId="{C6E3B0DE-94C9-49CD-B7E4-AFDA35B46524}" destId="{9818F35F-CE6D-42F1-B560-5851F14E52B1}" srcOrd="6" destOrd="0" presId="urn:microsoft.com/office/officeart/2008/layout/VerticalAccentList"/>
    <dgm:cxn modelId="{A441703C-802F-4881-8F34-F5F57CB314AA}" type="presParOf" srcId="{3A1E331A-9CDB-42EB-84DE-D81829A6D811}" destId="{6FCA6679-CF5A-41CA-BB53-7D4BC187AE10}" srcOrd="5" destOrd="0" presId="urn:microsoft.com/office/officeart/2008/layout/VerticalAccentList"/>
    <dgm:cxn modelId="{31B00887-B70F-4AEE-A96F-59BDD0F5D59D}" type="presParOf" srcId="{3A1E331A-9CDB-42EB-84DE-D81829A6D811}" destId="{33D13DC3-8C85-4ACB-9FD5-58446925DC01}" srcOrd="6" destOrd="0" presId="urn:microsoft.com/office/officeart/2008/layout/VerticalAccentList"/>
    <dgm:cxn modelId="{47098A69-A53D-4F35-AA7A-E28BBB081958}" type="presParOf" srcId="{33D13DC3-8C85-4ACB-9FD5-58446925DC01}" destId="{2BBC6128-D7A3-4FB1-BFE5-56ED65D40056}" srcOrd="0" destOrd="0" presId="urn:microsoft.com/office/officeart/2008/layout/VerticalAccentList"/>
    <dgm:cxn modelId="{D00C459E-4276-4521-B7FD-B26181C22E48}" type="presParOf" srcId="{3A1E331A-9CDB-42EB-84DE-D81829A6D811}" destId="{F0B3B21A-F6BE-4575-9729-372222C3658E}" srcOrd="7" destOrd="0" presId="urn:microsoft.com/office/officeart/2008/layout/VerticalAccentList"/>
    <dgm:cxn modelId="{1F878AB6-669F-4746-AF68-87D43D96DCF5}" type="presParOf" srcId="{F0B3B21A-F6BE-4575-9729-372222C3658E}" destId="{AFD02105-AE66-4663-8376-12E72C37BDAB}" srcOrd="0" destOrd="0" presId="urn:microsoft.com/office/officeart/2008/layout/VerticalAccentList"/>
    <dgm:cxn modelId="{53602769-D809-425A-81F1-B930301FB641}" type="presParOf" srcId="{F0B3B21A-F6BE-4575-9729-372222C3658E}" destId="{8D805432-2685-4675-B700-0B6C16C7C75D}" srcOrd="1" destOrd="0" presId="urn:microsoft.com/office/officeart/2008/layout/VerticalAccentList"/>
    <dgm:cxn modelId="{F5D8BCE1-3FD6-43D7-81AE-788CC906E69F}" type="presParOf" srcId="{F0B3B21A-F6BE-4575-9729-372222C3658E}" destId="{EA9ED10E-249D-4FF5-A995-2B4C47C99271}" srcOrd="2" destOrd="0" presId="urn:microsoft.com/office/officeart/2008/layout/VerticalAccentList"/>
    <dgm:cxn modelId="{FCFCE5AD-5A35-473F-BBE1-986237C74386}" type="presParOf" srcId="{F0B3B21A-F6BE-4575-9729-372222C3658E}" destId="{1FB4D8B3-B469-4BC7-9BD7-904F3D98EFA2}" srcOrd="3" destOrd="0" presId="urn:microsoft.com/office/officeart/2008/layout/VerticalAccentList"/>
    <dgm:cxn modelId="{4BFEC4A3-3B1E-40B5-94A7-FCDADFCB023B}" type="presParOf" srcId="{F0B3B21A-F6BE-4575-9729-372222C3658E}" destId="{514A27AF-777A-4B81-81C4-2241B3A97658}" srcOrd="4" destOrd="0" presId="urn:microsoft.com/office/officeart/2008/layout/VerticalAccentList"/>
    <dgm:cxn modelId="{EB2E54F7-B647-4EF0-A041-777928E7F77B}" type="presParOf" srcId="{F0B3B21A-F6BE-4575-9729-372222C3658E}" destId="{247F1C43-EB9D-46A1-BE55-3A9D62655F38}" srcOrd="5" destOrd="0" presId="urn:microsoft.com/office/officeart/2008/layout/VerticalAccentList"/>
    <dgm:cxn modelId="{1302B9CB-8800-45CF-9491-1ED17430891E}" type="presParOf" srcId="{F0B3B21A-F6BE-4575-9729-372222C3658E}" destId="{EF132220-2F71-4C6A-8CBD-CADCB0A0C5A9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425F4-6E69-45F8-8D18-27C0A9955D91}">
      <dsp:nvSpPr>
        <dsp:cNvPr id="0" name=""/>
        <dsp:cNvSpPr/>
      </dsp:nvSpPr>
      <dsp:spPr>
        <a:xfrm>
          <a:off x="1263770" y="1757849"/>
          <a:ext cx="2034237" cy="1017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objectives</a:t>
          </a:r>
        </a:p>
      </dsp:txBody>
      <dsp:txXfrm>
        <a:off x="1293560" y="1787639"/>
        <a:ext cx="1974657" cy="957538"/>
      </dsp:txXfrm>
    </dsp:sp>
    <dsp:sp modelId="{5937EF69-5912-4D27-A422-0618BC77CE4B}">
      <dsp:nvSpPr>
        <dsp:cNvPr id="0" name=""/>
        <dsp:cNvSpPr/>
      </dsp:nvSpPr>
      <dsp:spPr>
        <a:xfrm rot="17692822">
          <a:off x="2737840" y="1368948"/>
          <a:ext cx="193403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934031" y="201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656505" y="1340792"/>
        <a:ext cx="96701" cy="96701"/>
      </dsp:txXfrm>
    </dsp:sp>
    <dsp:sp modelId="{56C1C55A-E943-4442-8648-C20B4501C30A}">
      <dsp:nvSpPr>
        <dsp:cNvPr id="0" name=""/>
        <dsp:cNvSpPr/>
      </dsp:nvSpPr>
      <dsp:spPr>
        <a:xfrm>
          <a:off x="4111703" y="3318"/>
          <a:ext cx="2034237" cy="1017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dirty="0"/>
            <a:t>Facilitate Academic Support</a:t>
          </a:r>
          <a:endParaRPr lang="en-US" sz="2400" kern="1200" dirty="0"/>
        </a:p>
      </dsp:txBody>
      <dsp:txXfrm>
        <a:off x="4141493" y="33108"/>
        <a:ext cx="1974657" cy="957538"/>
      </dsp:txXfrm>
    </dsp:sp>
    <dsp:sp modelId="{4C92AB09-1B4D-4A68-8246-CC9534A44110}">
      <dsp:nvSpPr>
        <dsp:cNvPr id="0" name=""/>
        <dsp:cNvSpPr/>
      </dsp:nvSpPr>
      <dsp:spPr>
        <a:xfrm rot="19457599">
          <a:off x="3203821" y="1953791"/>
          <a:ext cx="100206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02068" y="201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79804" y="1948935"/>
        <a:ext cx="50103" cy="50103"/>
      </dsp:txXfrm>
    </dsp:sp>
    <dsp:sp modelId="{685E872E-E43F-4900-BF63-AFBF3385F6E6}">
      <dsp:nvSpPr>
        <dsp:cNvPr id="0" name=""/>
        <dsp:cNvSpPr/>
      </dsp:nvSpPr>
      <dsp:spPr>
        <a:xfrm>
          <a:off x="4111703" y="1173005"/>
          <a:ext cx="2034237" cy="1017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dirty="0"/>
            <a:t>Create a User-Friendly System </a:t>
          </a:r>
          <a:endParaRPr lang="en-US" sz="2400" kern="1200" dirty="0"/>
        </a:p>
      </dsp:txBody>
      <dsp:txXfrm>
        <a:off x="4141493" y="1202795"/>
        <a:ext cx="1974657" cy="957538"/>
      </dsp:txXfrm>
    </dsp:sp>
    <dsp:sp modelId="{D1A1F455-2831-4347-8288-A20A27592834}">
      <dsp:nvSpPr>
        <dsp:cNvPr id="0" name=""/>
        <dsp:cNvSpPr/>
      </dsp:nvSpPr>
      <dsp:spPr>
        <a:xfrm rot="2142401">
          <a:off x="3203821" y="2538635"/>
          <a:ext cx="100206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02068" y="201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79804" y="2533778"/>
        <a:ext cx="50103" cy="50103"/>
      </dsp:txXfrm>
    </dsp:sp>
    <dsp:sp modelId="{93086AF0-2BA5-42C3-B54E-D741B49582F3}">
      <dsp:nvSpPr>
        <dsp:cNvPr id="0" name=""/>
        <dsp:cNvSpPr/>
      </dsp:nvSpPr>
      <dsp:spPr>
        <a:xfrm>
          <a:off x="4111703" y="2342692"/>
          <a:ext cx="2034237" cy="1017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dirty="0"/>
            <a:t>Ensure Faculty Supervision</a:t>
          </a:r>
          <a:endParaRPr lang="en-US" sz="2400" kern="1200" dirty="0"/>
        </a:p>
      </dsp:txBody>
      <dsp:txXfrm>
        <a:off x="4141493" y="2372482"/>
        <a:ext cx="1974657" cy="957538"/>
      </dsp:txXfrm>
    </dsp:sp>
    <dsp:sp modelId="{F9F4A632-B88C-427E-A330-26B0660F6D4B}">
      <dsp:nvSpPr>
        <dsp:cNvPr id="0" name=""/>
        <dsp:cNvSpPr/>
      </dsp:nvSpPr>
      <dsp:spPr>
        <a:xfrm rot="3907178">
          <a:off x="2737840" y="3123478"/>
          <a:ext cx="193403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934031" y="201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656505" y="3095322"/>
        <a:ext cx="96701" cy="96701"/>
      </dsp:txXfrm>
    </dsp:sp>
    <dsp:sp modelId="{781D6D9D-E17A-4EDD-B9B3-3D716BFB2FBA}">
      <dsp:nvSpPr>
        <dsp:cNvPr id="0" name=""/>
        <dsp:cNvSpPr/>
      </dsp:nvSpPr>
      <dsp:spPr>
        <a:xfrm>
          <a:off x="4111703" y="3512379"/>
          <a:ext cx="2034237" cy="1017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dirty="0"/>
            <a:t>Encourage Senior Mentorship</a:t>
          </a:r>
          <a:endParaRPr lang="en-US" sz="2400" kern="1200" dirty="0"/>
        </a:p>
      </dsp:txBody>
      <dsp:txXfrm>
        <a:off x="4141493" y="3542169"/>
        <a:ext cx="1974657" cy="9575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BA7DD-BBCC-4805-B175-20560C18E1B8}">
      <dsp:nvSpPr>
        <dsp:cNvPr id="0" name=""/>
        <dsp:cNvSpPr/>
      </dsp:nvSpPr>
      <dsp:spPr>
        <a:xfrm>
          <a:off x="509320" y="226355"/>
          <a:ext cx="9167774" cy="83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/>
            <a:t>NF-07 : </a:t>
          </a:r>
          <a:r>
            <a:rPr lang="en-US" sz="2300" b="0" i="0" kern="1200" baseline="0" dirty="0"/>
            <a:t>Integrate smoothly with existing university systems.</a:t>
          </a:r>
          <a:endParaRPr lang="en-US" sz="2300" kern="1200" dirty="0"/>
        </a:p>
      </dsp:txBody>
      <dsp:txXfrm>
        <a:off x="509320" y="226355"/>
        <a:ext cx="9167774" cy="833434"/>
      </dsp:txXfrm>
    </dsp:sp>
    <dsp:sp modelId="{F02E022D-1992-4F18-A168-1A564450DF03}">
      <dsp:nvSpPr>
        <dsp:cNvPr id="0" name=""/>
        <dsp:cNvSpPr/>
      </dsp:nvSpPr>
      <dsp:spPr>
        <a:xfrm>
          <a:off x="509320" y="1059789"/>
          <a:ext cx="1222369" cy="203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96A38-75D5-4244-BE26-BE8256670719}">
      <dsp:nvSpPr>
        <dsp:cNvPr id="0" name=""/>
        <dsp:cNvSpPr/>
      </dsp:nvSpPr>
      <dsp:spPr>
        <a:xfrm>
          <a:off x="1802995" y="1059789"/>
          <a:ext cx="1222369" cy="203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099AB-BA7D-45EA-974B-A0C70D959D5B}">
      <dsp:nvSpPr>
        <dsp:cNvPr id="0" name=""/>
        <dsp:cNvSpPr/>
      </dsp:nvSpPr>
      <dsp:spPr>
        <a:xfrm>
          <a:off x="3096670" y="1059789"/>
          <a:ext cx="1222369" cy="203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878E1-BC84-42C0-830F-E371AA477F2D}">
      <dsp:nvSpPr>
        <dsp:cNvPr id="0" name=""/>
        <dsp:cNvSpPr/>
      </dsp:nvSpPr>
      <dsp:spPr>
        <a:xfrm>
          <a:off x="4390345" y="1059789"/>
          <a:ext cx="1222369" cy="203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D86E7-FFCC-4E91-BADF-E6D67CDDEF23}">
      <dsp:nvSpPr>
        <dsp:cNvPr id="0" name=""/>
        <dsp:cNvSpPr/>
      </dsp:nvSpPr>
      <dsp:spPr>
        <a:xfrm>
          <a:off x="5684020" y="1059789"/>
          <a:ext cx="1222369" cy="203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11831-936D-4F88-8F88-DEDD06153612}">
      <dsp:nvSpPr>
        <dsp:cNvPr id="0" name=""/>
        <dsp:cNvSpPr/>
      </dsp:nvSpPr>
      <dsp:spPr>
        <a:xfrm>
          <a:off x="6977694" y="1059789"/>
          <a:ext cx="1222369" cy="203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9B371-DF76-4AD1-85B4-586E0AECA94D}">
      <dsp:nvSpPr>
        <dsp:cNvPr id="0" name=""/>
        <dsp:cNvSpPr/>
      </dsp:nvSpPr>
      <dsp:spPr>
        <a:xfrm>
          <a:off x="8271369" y="1059789"/>
          <a:ext cx="1222369" cy="203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86E91-0E9E-4E09-B2AD-515CA19C607C}">
      <dsp:nvSpPr>
        <dsp:cNvPr id="0" name=""/>
        <dsp:cNvSpPr/>
      </dsp:nvSpPr>
      <dsp:spPr>
        <a:xfrm>
          <a:off x="509320" y="1315090"/>
          <a:ext cx="9167774" cy="83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/>
            <a:t>NF-12 : </a:t>
          </a:r>
          <a:r>
            <a:rPr lang="en-US" sz="2300" b="0" i="0" kern="1200" baseline="0" dirty="0"/>
            <a:t>Ensure system's user interface adheres to the latest UI trends. </a:t>
          </a:r>
          <a:endParaRPr lang="en-US" sz="2300" kern="1200" dirty="0"/>
        </a:p>
      </dsp:txBody>
      <dsp:txXfrm>
        <a:off x="509320" y="1315090"/>
        <a:ext cx="9167774" cy="833434"/>
      </dsp:txXfrm>
    </dsp:sp>
    <dsp:sp modelId="{5E8F034A-3752-490C-8F14-78E44CE0C1EC}">
      <dsp:nvSpPr>
        <dsp:cNvPr id="0" name=""/>
        <dsp:cNvSpPr/>
      </dsp:nvSpPr>
      <dsp:spPr>
        <a:xfrm>
          <a:off x="509320" y="2148524"/>
          <a:ext cx="1222369" cy="203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E985F-9D36-4EC6-9238-A090FA0F7061}">
      <dsp:nvSpPr>
        <dsp:cNvPr id="0" name=""/>
        <dsp:cNvSpPr/>
      </dsp:nvSpPr>
      <dsp:spPr>
        <a:xfrm>
          <a:off x="1802995" y="2148524"/>
          <a:ext cx="1222369" cy="203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DEB85-B232-4A1F-B3F6-82AF5D03806D}">
      <dsp:nvSpPr>
        <dsp:cNvPr id="0" name=""/>
        <dsp:cNvSpPr/>
      </dsp:nvSpPr>
      <dsp:spPr>
        <a:xfrm>
          <a:off x="3096670" y="2148524"/>
          <a:ext cx="1222369" cy="203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FA941-F776-4B56-9010-5224FA5282C5}">
      <dsp:nvSpPr>
        <dsp:cNvPr id="0" name=""/>
        <dsp:cNvSpPr/>
      </dsp:nvSpPr>
      <dsp:spPr>
        <a:xfrm>
          <a:off x="4390345" y="2148524"/>
          <a:ext cx="1222369" cy="203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3D68C-2869-4D8D-8292-61E6FE478C1F}">
      <dsp:nvSpPr>
        <dsp:cNvPr id="0" name=""/>
        <dsp:cNvSpPr/>
      </dsp:nvSpPr>
      <dsp:spPr>
        <a:xfrm>
          <a:off x="5684020" y="2148524"/>
          <a:ext cx="1222369" cy="203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52048-B912-4715-8894-8AC13893BBD9}">
      <dsp:nvSpPr>
        <dsp:cNvPr id="0" name=""/>
        <dsp:cNvSpPr/>
      </dsp:nvSpPr>
      <dsp:spPr>
        <a:xfrm>
          <a:off x="6977694" y="2148524"/>
          <a:ext cx="1222369" cy="203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881D0-B86A-496B-8C7F-DC954EF4B983}">
      <dsp:nvSpPr>
        <dsp:cNvPr id="0" name=""/>
        <dsp:cNvSpPr/>
      </dsp:nvSpPr>
      <dsp:spPr>
        <a:xfrm>
          <a:off x="8271369" y="2148524"/>
          <a:ext cx="1222369" cy="203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46E3C-193A-4C54-810F-E5B37B66458D}">
      <dsp:nvSpPr>
        <dsp:cNvPr id="0" name=""/>
        <dsp:cNvSpPr/>
      </dsp:nvSpPr>
      <dsp:spPr>
        <a:xfrm rot="5400000">
          <a:off x="1795765" y="633433"/>
          <a:ext cx="545244" cy="6207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D744B-226C-4D18-B494-78A6FD0929C5}">
      <dsp:nvSpPr>
        <dsp:cNvPr id="0" name=""/>
        <dsp:cNvSpPr/>
      </dsp:nvSpPr>
      <dsp:spPr>
        <a:xfrm>
          <a:off x="1651308" y="29019"/>
          <a:ext cx="917870" cy="6424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Research  </a:t>
          </a:r>
          <a:endParaRPr lang="en-US" sz="1000" kern="1200" dirty="0"/>
        </a:p>
      </dsp:txBody>
      <dsp:txXfrm>
        <a:off x="1682677" y="60388"/>
        <a:ext cx="855132" cy="579741"/>
      </dsp:txXfrm>
    </dsp:sp>
    <dsp:sp modelId="{B51E290B-65BA-4E61-B70F-2EF5A4A6633D}">
      <dsp:nvSpPr>
        <dsp:cNvPr id="0" name=""/>
        <dsp:cNvSpPr/>
      </dsp:nvSpPr>
      <dsp:spPr>
        <a:xfrm>
          <a:off x="2569178" y="90294"/>
          <a:ext cx="667571" cy="51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0B925-3F7B-4179-8078-8E6549243B55}">
      <dsp:nvSpPr>
        <dsp:cNvPr id="0" name=""/>
        <dsp:cNvSpPr/>
      </dsp:nvSpPr>
      <dsp:spPr>
        <a:xfrm rot="5400000">
          <a:off x="2556777" y="1355149"/>
          <a:ext cx="545244" cy="6207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1384B-BC36-45AF-A79B-FB33174FA63C}">
      <dsp:nvSpPr>
        <dsp:cNvPr id="0" name=""/>
        <dsp:cNvSpPr/>
      </dsp:nvSpPr>
      <dsp:spPr>
        <a:xfrm>
          <a:off x="2419140" y="743912"/>
          <a:ext cx="917870" cy="6424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Gathering requirements </a:t>
          </a:r>
          <a:endParaRPr lang="en-US" sz="1000" kern="1200" dirty="0"/>
        </a:p>
      </dsp:txBody>
      <dsp:txXfrm>
        <a:off x="2450509" y="775281"/>
        <a:ext cx="855132" cy="579741"/>
      </dsp:txXfrm>
    </dsp:sp>
    <dsp:sp modelId="{C558DA92-5223-4C97-9D57-2ED4A52BF8E5}">
      <dsp:nvSpPr>
        <dsp:cNvPr id="0" name=""/>
        <dsp:cNvSpPr/>
      </dsp:nvSpPr>
      <dsp:spPr>
        <a:xfrm>
          <a:off x="3330190" y="812010"/>
          <a:ext cx="667571" cy="51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6BEEB-3DCE-4342-8970-75E633E629E1}">
      <dsp:nvSpPr>
        <dsp:cNvPr id="0" name=""/>
        <dsp:cNvSpPr/>
      </dsp:nvSpPr>
      <dsp:spPr>
        <a:xfrm rot="5400000">
          <a:off x="3317789" y="2076865"/>
          <a:ext cx="545244" cy="6207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C7F0F-EE3C-45F6-84BD-05180EF9E2DD}">
      <dsp:nvSpPr>
        <dsp:cNvPr id="0" name=""/>
        <dsp:cNvSpPr/>
      </dsp:nvSpPr>
      <dsp:spPr>
        <a:xfrm>
          <a:off x="3173332" y="1472451"/>
          <a:ext cx="917870" cy="6424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System design </a:t>
          </a:r>
          <a:endParaRPr lang="en-US" sz="1000" kern="1200" dirty="0"/>
        </a:p>
      </dsp:txBody>
      <dsp:txXfrm>
        <a:off x="3204701" y="1503820"/>
        <a:ext cx="855132" cy="579741"/>
      </dsp:txXfrm>
    </dsp:sp>
    <dsp:sp modelId="{5C2FE67C-3C9D-4338-BBE5-B127005AD16C}">
      <dsp:nvSpPr>
        <dsp:cNvPr id="0" name=""/>
        <dsp:cNvSpPr/>
      </dsp:nvSpPr>
      <dsp:spPr>
        <a:xfrm>
          <a:off x="4091202" y="1533726"/>
          <a:ext cx="667571" cy="51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77CF7-7B8D-43BB-A8DA-F5F250AF1902}">
      <dsp:nvSpPr>
        <dsp:cNvPr id="0" name=""/>
        <dsp:cNvSpPr/>
      </dsp:nvSpPr>
      <dsp:spPr>
        <a:xfrm rot="5400000">
          <a:off x="4078800" y="2798581"/>
          <a:ext cx="545244" cy="6207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14687-BE9B-44DA-9464-69DA39E3736A}">
      <dsp:nvSpPr>
        <dsp:cNvPr id="0" name=""/>
        <dsp:cNvSpPr/>
      </dsp:nvSpPr>
      <dsp:spPr>
        <a:xfrm>
          <a:off x="3934344" y="2194167"/>
          <a:ext cx="917870" cy="6424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Development phase 1 </a:t>
          </a:r>
          <a:endParaRPr lang="en-US" sz="1000" kern="1200" dirty="0"/>
        </a:p>
      </dsp:txBody>
      <dsp:txXfrm>
        <a:off x="3965713" y="2225536"/>
        <a:ext cx="855132" cy="579741"/>
      </dsp:txXfrm>
    </dsp:sp>
    <dsp:sp modelId="{9B590D5F-7DDC-41F2-B31A-6200F084E29F}">
      <dsp:nvSpPr>
        <dsp:cNvPr id="0" name=""/>
        <dsp:cNvSpPr/>
      </dsp:nvSpPr>
      <dsp:spPr>
        <a:xfrm>
          <a:off x="4852214" y="2255443"/>
          <a:ext cx="667571" cy="51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8B1F9-3B98-4559-92FF-845A8C14C7FE}">
      <dsp:nvSpPr>
        <dsp:cNvPr id="0" name=""/>
        <dsp:cNvSpPr/>
      </dsp:nvSpPr>
      <dsp:spPr>
        <a:xfrm rot="5400000">
          <a:off x="4839812" y="3520298"/>
          <a:ext cx="545244" cy="6207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ED2FF-9104-42EF-AFF1-60CEACF849BB}">
      <dsp:nvSpPr>
        <dsp:cNvPr id="0" name=""/>
        <dsp:cNvSpPr/>
      </dsp:nvSpPr>
      <dsp:spPr>
        <a:xfrm>
          <a:off x="4695356" y="2915884"/>
          <a:ext cx="917870" cy="6424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Development phase 2</a:t>
          </a:r>
          <a:endParaRPr lang="en-US" sz="1000" kern="1200" dirty="0"/>
        </a:p>
      </dsp:txBody>
      <dsp:txXfrm>
        <a:off x="4726725" y="2947253"/>
        <a:ext cx="855132" cy="579741"/>
      </dsp:txXfrm>
    </dsp:sp>
    <dsp:sp modelId="{64518881-AE73-421B-A6CA-2C6CCCFE3194}">
      <dsp:nvSpPr>
        <dsp:cNvPr id="0" name=""/>
        <dsp:cNvSpPr/>
      </dsp:nvSpPr>
      <dsp:spPr>
        <a:xfrm>
          <a:off x="5613226" y="2977159"/>
          <a:ext cx="667571" cy="51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72FA4-15D8-4C14-818D-54C4A7A791AB}">
      <dsp:nvSpPr>
        <dsp:cNvPr id="0" name=""/>
        <dsp:cNvSpPr/>
      </dsp:nvSpPr>
      <dsp:spPr>
        <a:xfrm>
          <a:off x="5456368" y="3637600"/>
          <a:ext cx="917870" cy="6424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Testing phase </a:t>
          </a:r>
          <a:endParaRPr lang="en-US" sz="1000" kern="1200" dirty="0"/>
        </a:p>
      </dsp:txBody>
      <dsp:txXfrm>
        <a:off x="5487737" y="3668969"/>
        <a:ext cx="855132" cy="579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9C0CB-0B1F-432E-9C02-6522B2DB9B67}">
      <dsp:nvSpPr>
        <dsp:cNvPr id="0" name=""/>
        <dsp:cNvSpPr/>
      </dsp:nvSpPr>
      <dsp:spPr>
        <a:xfrm>
          <a:off x="480538" y="749936"/>
          <a:ext cx="8649694" cy="78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480538" y="749936"/>
        <a:ext cx="8649694" cy="786335"/>
      </dsp:txXfrm>
    </dsp:sp>
    <dsp:sp modelId="{8D1CA779-D889-4BF9-9A6E-FAB73EEB26E2}">
      <dsp:nvSpPr>
        <dsp:cNvPr id="0" name=""/>
        <dsp:cNvSpPr/>
      </dsp:nvSpPr>
      <dsp:spPr>
        <a:xfrm>
          <a:off x="480538" y="1536272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94F83-7BBD-48CF-8549-13E32FB67FEE}">
      <dsp:nvSpPr>
        <dsp:cNvPr id="0" name=""/>
        <dsp:cNvSpPr/>
      </dsp:nvSpPr>
      <dsp:spPr>
        <a:xfrm>
          <a:off x="1701106" y="1536272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4BA0A-3AEC-438E-B5E0-2C842A41279B}">
      <dsp:nvSpPr>
        <dsp:cNvPr id="0" name=""/>
        <dsp:cNvSpPr/>
      </dsp:nvSpPr>
      <dsp:spPr>
        <a:xfrm>
          <a:off x="2921674" y="1536272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A2759-0421-4A0E-83BD-402BC0A6CF1E}">
      <dsp:nvSpPr>
        <dsp:cNvPr id="0" name=""/>
        <dsp:cNvSpPr/>
      </dsp:nvSpPr>
      <dsp:spPr>
        <a:xfrm>
          <a:off x="4142242" y="1536272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AE224-0D7D-440D-958A-AF6615D836F2}">
      <dsp:nvSpPr>
        <dsp:cNvPr id="0" name=""/>
        <dsp:cNvSpPr/>
      </dsp:nvSpPr>
      <dsp:spPr>
        <a:xfrm>
          <a:off x="5362810" y="1536272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0B8E2-1884-43D0-B1CD-EA748B70B7C0}">
      <dsp:nvSpPr>
        <dsp:cNvPr id="0" name=""/>
        <dsp:cNvSpPr/>
      </dsp:nvSpPr>
      <dsp:spPr>
        <a:xfrm>
          <a:off x="6583378" y="1536272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C0DEE-FAD2-4303-AB21-B30BF4E0DD47}">
      <dsp:nvSpPr>
        <dsp:cNvPr id="0" name=""/>
        <dsp:cNvSpPr/>
      </dsp:nvSpPr>
      <dsp:spPr>
        <a:xfrm>
          <a:off x="7803946" y="1536272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7BA8E-88CE-4655-B5A4-4BF6A6395BCC}">
      <dsp:nvSpPr>
        <dsp:cNvPr id="0" name=""/>
        <dsp:cNvSpPr/>
      </dsp:nvSpPr>
      <dsp:spPr>
        <a:xfrm>
          <a:off x="480538" y="1843681"/>
          <a:ext cx="8649694" cy="78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F-01:</a:t>
          </a:r>
          <a:r>
            <a:rPr lang="en-US" sz="2200" kern="1200" dirty="0"/>
            <a:t> System should authenticate users and differentiate roles. (Log in/sign in)</a:t>
          </a:r>
        </a:p>
      </dsp:txBody>
      <dsp:txXfrm>
        <a:off x="480538" y="1843681"/>
        <a:ext cx="8649694" cy="786335"/>
      </dsp:txXfrm>
    </dsp:sp>
    <dsp:sp modelId="{81D953C2-562B-403B-B1CA-8025E3496DC5}">
      <dsp:nvSpPr>
        <dsp:cNvPr id="0" name=""/>
        <dsp:cNvSpPr/>
      </dsp:nvSpPr>
      <dsp:spPr>
        <a:xfrm>
          <a:off x="480538" y="2630016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10F88-3BBA-4384-91D8-DE0324DEC7D6}">
      <dsp:nvSpPr>
        <dsp:cNvPr id="0" name=""/>
        <dsp:cNvSpPr/>
      </dsp:nvSpPr>
      <dsp:spPr>
        <a:xfrm>
          <a:off x="1701106" y="2630016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8B3FD-2D86-4646-90C5-9A0E4713B30E}">
      <dsp:nvSpPr>
        <dsp:cNvPr id="0" name=""/>
        <dsp:cNvSpPr/>
      </dsp:nvSpPr>
      <dsp:spPr>
        <a:xfrm>
          <a:off x="2921674" y="2630016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1BFB6-5922-420A-9D6B-BE9446056FAE}">
      <dsp:nvSpPr>
        <dsp:cNvPr id="0" name=""/>
        <dsp:cNvSpPr/>
      </dsp:nvSpPr>
      <dsp:spPr>
        <a:xfrm>
          <a:off x="4142242" y="2630016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CF9C8-59A9-4312-ADA0-753D7E5FDB97}">
      <dsp:nvSpPr>
        <dsp:cNvPr id="0" name=""/>
        <dsp:cNvSpPr/>
      </dsp:nvSpPr>
      <dsp:spPr>
        <a:xfrm>
          <a:off x="5362810" y="2630016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BD1C9-2B2D-4DFD-86CD-03417818754E}">
      <dsp:nvSpPr>
        <dsp:cNvPr id="0" name=""/>
        <dsp:cNvSpPr/>
      </dsp:nvSpPr>
      <dsp:spPr>
        <a:xfrm>
          <a:off x="6583378" y="2630016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47266-B4D2-476A-B537-5AB5B192CA66}">
      <dsp:nvSpPr>
        <dsp:cNvPr id="0" name=""/>
        <dsp:cNvSpPr/>
      </dsp:nvSpPr>
      <dsp:spPr>
        <a:xfrm>
          <a:off x="7803946" y="2630016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FD0A5-8345-434C-929B-DCF1FA92E307}">
      <dsp:nvSpPr>
        <dsp:cNvPr id="0" name=""/>
        <dsp:cNvSpPr/>
      </dsp:nvSpPr>
      <dsp:spPr>
        <a:xfrm>
          <a:off x="480538" y="2937425"/>
          <a:ext cx="8649694" cy="78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F-02:</a:t>
          </a:r>
          <a:r>
            <a:rPr lang="en-US" sz="2200" kern="1200" dirty="0"/>
            <a:t> Junior students can create and manage task requests. Senior students should be able to browse and accept tasks.</a:t>
          </a:r>
        </a:p>
      </dsp:txBody>
      <dsp:txXfrm>
        <a:off x="480538" y="2937425"/>
        <a:ext cx="8649694" cy="786335"/>
      </dsp:txXfrm>
    </dsp:sp>
    <dsp:sp modelId="{C7F5CAC6-8214-4FCD-A985-37E8FED9230D}">
      <dsp:nvSpPr>
        <dsp:cNvPr id="0" name=""/>
        <dsp:cNvSpPr/>
      </dsp:nvSpPr>
      <dsp:spPr>
        <a:xfrm>
          <a:off x="480538" y="3723761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37FAE-A7BF-4087-B6C8-A978B1C55FD7}">
      <dsp:nvSpPr>
        <dsp:cNvPr id="0" name=""/>
        <dsp:cNvSpPr/>
      </dsp:nvSpPr>
      <dsp:spPr>
        <a:xfrm>
          <a:off x="1701106" y="3723761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A622A-4581-4A34-9841-7E260E8AF572}">
      <dsp:nvSpPr>
        <dsp:cNvPr id="0" name=""/>
        <dsp:cNvSpPr/>
      </dsp:nvSpPr>
      <dsp:spPr>
        <a:xfrm>
          <a:off x="2921674" y="3723761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EE40C-884A-4188-9D9A-3D27892EA158}">
      <dsp:nvSpPr>
        <dsp:cNvPr id="0" name=""/>
        <dsp:cNvSpPr/>
      </dsp:nvSpPr>
      <dsp:spPr>
        <a:xfrm>
          <a:off x="4142242" y="3723761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B6380-1A1C-47B8-8581-769DCA7D0DAD}">
      <dsp:nvSpPr>
        <dsp:cNvPr id="0" name=""/>
        <dsp:cNvSpPr/>
      </dsp:nvSpPr>
      <dsp:spPr>
        <a:xfrm>
          <a:off x="5362810" y="3723761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EA736-AB25-4C46-841E-D411D29079D4}">
      <dsp:nvSpPr>
        <dsp:cNvPr id="0" name=""/>
        <dsp:cNvSpPr/>
      </dsp:nvSpPr>
      <dsp:spPr>
        <a:xfrm>
          <a:off x="6583378" y="3723761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92E56-F99E-4D66-A2A8-9C25EC1341F2}">
      <dsp:nvSpPr>
        <dsp:cNvPr id="0" name=""/>
        <dsp:cNvSpPr/>
      </dsp:nvSpPr>
      <dsp:spPr>
        <a:xfrm>
          <a:off x="7803946" y="3723761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1BDB0-8581-48D0-9755-7007B051BFBE}">
      <dsp:nvSpPr>
        <dsp:cNvPr id="0" name=""/>
        <dsp:cNvSpPr/>
      </dsp:nvSpPr>
      <dsp:spPr>
        <a:xfrm>
          <a:off x="480538" y="4031170"/>
          <a:ext cx="8649694" cy="78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F-05:</a:t>
          </a:r>
          <a:r>
            <a:rPr lang="en-US" sz="2200" kern="1200"/>
            <a:t> Faculty can review tasks and grant extra credits if standards are met.</a:t>
          </a:r>
        </a:p>
      </dsp:txBody>
      <dsp:txXfrm>
        <a:off x="480538" y="4031170"/>
        <a:ext cx="8649694" cy="786335"/>
      </dsp:txXfrm>
    </dsp:sp>
    <dsp:sp modelId="{01D6B3DB-CBF8-45A8-A805-6E86135A1761}">
      <dsp:nvSpPr>
        <dsp:cNvPr id="0" name=""/>
        <dsp:cNvSpPr/>
      </dsp:nvSpPr>
      <dsp:spPr>
        <a:xfrm>
          <a:off x="480538" y="4817505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741A0-E0AD-4D38-80AA-C2E395731D5A}">
      <dsp:nvSpPr>
        <dsp:cNvPr id="0" name=""/>
        <dsp:cNvSpPr/>
      </dsp:nvSpPr>
      <dsp:spPr>
        <a:xfrm>
          <a:off x="1701106" y="4817505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682E8-86A8-4776-9C75-2CA46245142E}">
      <dsp:nvSpPr>
        <dsp:cNvPr id="0" name=""/>
        <dsp:cNvSpPr/>
      </dsp:nvSpPr>
      <dsp:spPr>
        <a:xfrm>
          <a:off x="2921674" y="4817505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AE155-6714-4127-81C9-77D501C6E86C}">
      <dsp:nvSpPr>
        <dsp:cNvPr id="0" name=""/>
        <dsp:cNvSpPr/>
      </dsp:nvSpPr>
      <dsp:spPr>
        <a:xfrm>
          <a:off x="4142242" y="4817505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388EE-C95F-429D-BBC2-D8B87B84A62A}">
      <dsp:nvSpPr>
        <dsp:cNvPr id="0" name=""/>
        <dsp:cNvSpPr/>
      </dsp:nvSpPr>
      <dsp:spPr>
        <a:xfrm>
          <a:off x="5362810" y="4817505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F3217-13A2-4431-8CF1-233F8911D725}">
      <dsp:nvSpPr>
        <dsp:cNvPr id="0" name=""/>
        <dsp:cNvSpPr/>
      </dsp:nvSpPr>
      <dsp:spPr>
        <a:xfrm>
          <a:off x="6583378" y="4817505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FBE10-ED85-43EC-9E9A-EFC571628A6E}">
      <dsp:nvSpPr>
        <dsp:cNvPr id="0" name=""/>
        <dsp:cNvSpPr/>
      </dsp:nvSpPr>
      <dsp:spPr>
        <a:xfrm>
          <a:off x="7803946" y="4817505"/>
          <a:ext cx="1153292" cy="19221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C93B7-FB5A-408E-AABA-C1D3D672B788}">
      <dsp:nvSpPr>
        <dsp:cNvPr id="0" name=""/>
        <dsp:cNvSpPr/>
      </dsp:nvSpPr>
      <dsp:spPr>
        <a:xfrm>
          <a:off x="475030" y="370481"/>
          <a:ext cx="8550554" cy="777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475030" y="370481"/>
        <a:ext cx="8550554" cy="777323"/>
      </dsp:txXfrm>
    </dsp:sp>
    <dsp:sp modelId="{1823BCDF-9114-412F-A6F4-B68256530E1C}">
      <dsp:nvSpPr>
        <dsp:cNvPr id="0" name=""/>
        <dsp:cNvSpPr/>
      </dsp:nvSpPr>
      <dsp:spPr>
        <a:xfrm>
          <a:off x="475030" y="1147804"/>
          <a:ext cx="1140073" cy="1900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F55E5-A900-4AC1-9982-D101523A4008}">
      <dsp:nvSpPr>
        <dsp:cNvPr id="0" name=""/>
        <dsp:cNvSpPr/>
      </dsp:nvSpPr>
      <dsp:spPr>
        <a:xfrm>
          <a:off x="1681609" y="1147804"/>
          <a:ext cx="1140073" cy="1900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2A341-C1AD-4FED-BC9D-F376F26E4F6E}">
      <dsp:nvSpPr>
        <dsp:cNvPr id="0" name=""/>
        <dsp:cNvSpPr/>
      </dsp:nvSpPr>
      <dsp:spPr>
        <a:xfrm>
          <a:off x="2888187" y="1147804"/>
          <a:ext cx="1140073" cy="1900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B1AEE-70FB-4087-A5C0-1A6B8EF8B372}">
      <dsp:nvSpPr>
        <dsp:cNvPr id="0" name=""/>
        <dsp:cNvSpPr/>
      </dsp:nvSpPr>
      <dsp:spPr>
        <a:xfrm>
          <a:off x="4094765" y="1147804"/>
          <a:ext cx="1140073" cy="1900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500B3-1C3D-420F-92A1-DC0FAE4F78B4}">
      <dsp:nvSpPr>
        <dsp:cNvPr id="0" name=""/>
        <dsp:cNvSpPr/>
      </dsp:nvSpPr>
      <dsp:spPr>
        <a:xfrm>
          <a:off x="5301343" y="1147804"/>
          <a:ext cx="1140073" cy="1900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5E8C7-F9B4-4F8F-A837-3BAA7DB41414}">
      <dsp:nvSpPr>
        <dsp:cNvPr id="0" name=""/>
        <dsp:cNvSpPr/>
      </dsp:nvSpPr>
      <dsp:spPr>
        <a:xfrm>
          <a:off x="6507921" y="1147804"/>
          <a:ext cx="1140073" cy="1900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92346-83B1-4FA9-A8E2-F52488352E95}">
      <dsp:nvSpPr>
        <dsp:cNvPr id="0" name=""/>
        <dsp:cNvSpPr/>
      </dsp:nvSpPr>
      <dsp:spPr>
        <a:xfrm>
          <a:off x="7714500" y="1147804"/>
          <a:ext cx="1140073" cy="1900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EF382-AE55-4021-9C36-2E003121B35D}">
      <dsp:nvSpPr>
        <dsp:cNvPr id="0" name=""/>
        <dsp:cNvSpPr/>
      </dsp:nvSpPr>
      <dsp:spPr>
        <a:xfrm>
          <a:off x="475030" y="1413712"/>
          <a:ext cx="8550554" cy="777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F-03:</a:t>
          </a:r>
          <a:r>
            <a:rPr lang="en-US" sz="2200" kern="1200"/>
            <a:t> System must verify senior students' tasks align with courses.</a:t>
          </a:r>
        </a:p>
      </dsp:txBody>
      <dsp:txXfrm>
        <a:off x="475030" y="1413712"/>
        <a:ext cx="8550554" cy="777323"/>
      </dsp:txXfrm>
    </dsp:sp>
    <dsp:sp modelId="{112DD350-A191-4F4B-9F71-E69396A58718}">
      <dsp:nvSpPr>
        <dsp:cNvPr id="0" name=""/>
        <dsp:cNvSpPr/>
      </dsp:nvSpPr>
      <dsp:spPr>
        <a:xfrm>
          <a:off x="475030" y="2191035"/>
          <a:ext cx="1140073" cy="1900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DDA4E-3769-4385-8934-75093B6F542C}">
      <dsp:nvSpPr>
        <dsp:cNvPr id="0" name=""/>
        <dsp:cNvSpPr/>
      </dsp:nvSpPr>
      <dsp:spPr>
        <a:xfrm>
          <a:off x="1681609" y="2191035"/>
          <a:ext cx="1140073" cy="1900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7B8BD-BAE9-4859-907A-B1CA6D363805}">
      <dsp:nvSpPr>
        <dsp:cNvPr id="0" name=""/>
        <dsp:cNvSpPr/>
      </dsp:nvSpPr>
      <dsp:spPr>
        <a:xfrm>
          <a:off x="2888187" y="2191035"/>
          <a:ext cx="1140073" cy="1900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481C2-0FB0-415B-9C05-80C6B7D65996}">
      <dsp:nvSpPr>
        <dsp:cNvPr id="0" name=""/>
        <dsp:cNvSpPr/>
      </dsp:nvSpPr>
      <dsp:spPr>
        <a:xfrm>
          <a:off x="4094765" y="2191035"/>
          <a:ext cx="1140073" cy="1900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F0F69-5B30-44B5-8EE2-3E07AE4E38A1}">
      <dsp:nvSpPr>
        <dsp:cNvPr id="0" name=""/>
        <dsp:cNvSpPr/>
      </dsp:nvSpPr>
      <dsp:spPr>
        <a:xfrm>
          <a:off x="5301343" y="2191035"/>
          <a:ext cx="1140073" cy="1900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26378-6984-48FA-B004-65F1A6AA89E8}">
      <dsp:nvSpPr>
        <dsp:cNvPr id="0" name=""/>
        <dsp:cNvSpPr/>
      </dsp:nvSpPr>
      <dsp:spPr>
        <a:xfrm>
          <a:off x="6507921" y="2191035"/>
          <a:ext cx="1140073" cy="1900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6F7E1-54F2-458C-B06D-09DEE6C6F118}">
      <dsp:nvSpPr>
        <dsp:cNvPr id="0" name=""/>
        <dsp:cNvSpPr/>
      </dsp:nvSpPr>
      <dsp:spPr>
        <a:xfrm>
          <a:off x="7714500" y="2191035"/>
          <a:ext cx="1140073" cy="1900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1D003-3722-4A8C-BD36-66DC94EC5FEB}">
      <dsp:nvSpPr>
        <dsp:cNvPr id="0" name=""/>
        <dsp:cNvSpPr/>
      </dsp:nvSpPr>
      <dsp:spPr>
        <a:xfrm>
          <a:off x="475030" y="2456942"/>
          <a:ext cx="8550554" cy="777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F-07:</a:t>
          </a:r>
          <a:r>
            <a:rPr lang="en-US" sz="2200" kern="1200"/>
            <a:t> Implement task prioritization and fair distribution mechanism.</a:t>
          </a:r>
        </a:p>
      </dsp:txBody>
      <dsp:txXfrm>
        <a:off x="475030" y="2456942"/>
        <a:ext cx="8550554" cy="777323"/>
      </dsp:txXfrm>
    </dsp:sp>
    <dsp:sp modelId="{1B956E0D-9EC2-4F08-B524-8B936DDB3066}">
      <dsp:nvSpPr>
        <dsp:cNvPr id="0" name=""/>
        <dsp:cNvSpPr/>
      </dsp:nvSpPr>
      <dsp:spPr>
        <a:xfrm>
          <a:off x="475030" y="3234266"/>
          <a:ext cx="1140073" cy="1900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55A91-6116-4670-9B05-508F0810C210}">
      <dsp:nvSpPr>
        <dsp:cNvPr id="0" name=""/>
        <dsp:cNvSpPr/>
      </dsp:nvSpPr>
      <dsp:spPr>
        <a:xfrm>
          <a:off x="1681609" y="3234266"/>
          <a:ext cx="1140073" cy="1900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06B75-C291-4E44-844F-FFBE110182E8}">
      <dsp:nvSpPr>
        <dsp:cNvPr id="0" name=""/>
        <dsp:cNvSpPr/>
      </dsp:nvSpPr>
      <dsp:spPr>
        <a:xfrm>
          <a:off x="2888187" y="3234266"/>
          <a:ext cx="1140073" cy="1900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96897-A4E7-4F48-ADEA-93183441545B}">
      <dsp:nvSpPr>
        <dsp:cNvPr id="0" name=""/>
        <dsp:cNvSpPr/>
      </dsp:nvSpPr>
      <dsp:spPr>
        <a:xfrm>
          <a:off x="4094765" y="3234266"/>
          <a:ext cx="1140073" cy="1900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F50F7-82F6-4116-A8C9-A23EE98ADE6F}">
      <dsp:nvSpPr>
        <dsp:cNvPr id="0" name=""/>
        <dsp:cNvSpPr/>
      </dsp:nvSpPr>
      <dsp:spPr>
        <a:xfrm>
          <a:off x="5301343" y="3234266"/>
          <a:ext cx="1140073" cy="1900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F2936-0E61-4557-85C1-BCD5EE9DFAD9}">
      <dsp:nvSpPr>
        <dsp:cNvPr id="0" name=""/>
        <dsp:cNvSpPr/>
      </dsp:nvSpPr>
      <dsp:spPr>
        <a:xfrm>
          <a:off x="6507921" y="3234266"/>
          <a:ext cx="1140073" cy="1900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E7DFD-8DD2-421C-B9FA-243BA5421B5F}">
      <dsp:nvSpPr>
        <dsp:cNvPr id="0" name=""/>
        <dsp:cNvSpPr/>
      </dsp:nvSpPr>
      <dsp:spPr>
        <a:xfrm>
          <a:off x="7714500" y="3234266"/>
          <a:ext cx="1140073" cy="1900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D6AB3-6767-4072-8EC4-0F868F1D52DB}">
      <dsp:nvSpPr>
        <dsp:cNvPr id="0" name=""/>
        <dsp:cNvSpPr/>
      </dsp:nvSpPr>
      <dsp:spPr>
        <a:xfrm>
          <a:off x="-1414728" y="1295"/>
          <a:ext cx="6891213" cy="626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-1414728" y="1295"/>
        <a:ext cx="6891213" cy="626473"/>
      </dsp:txXfrm>
    </dsp:sp>
    <dsp:sp modelId="{6F526DE0-2454-4431-B240-CB052892461E}">
      <dsp:nvSpPr>
        <dsp:cNvPr id="0" name=""/>
        <dsp:cNvSpPr/>
      </dsp:nvSpPr>
      <dsp:spPr>
        <a:xfrm>
          <a:off x="-1414728" y="627769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2CB91-6CCF-4C8B-AFE6-848C5F0DCD07}">
      <dsp:nvSpPr>
        <dsp:cNvPr id="0" name=""/>
        <dsp:cNvSpPr/>
      </dsp:nvSpPr>
      <dsp:spPr>
        <a:xfrm>
          <a:off x="-442301" y="627769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10040-D916-4E6C-A299-BA8765C151AD}">
      <dsp:nvSpPr>
        <dsp:cNvPr id="0" name=""/>
        <dsp:cNvSpPr/>
      </dsp:nvSpPr>
      <dsp:spPr>
        <a:xfrm>
          <a:off x="530125" y="627769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2C922-17C4-4301-ADC4-1A7F48AF1F0A}">
      <dsp:nvSpPr>
        <dsp:cNvPr id="0" name=""/>
        <dsp:cNvSpPr/>
      </dsp:nvSpPr>
      <dsp:spPr>
        <a:xfrm>
          <a:off x="1502552" y="627769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6347D-648E-4174-893E-490702B7F18A}">
      <dsp:nvSpPr>
        <dsp:cNvPr id="0" name=""/>
        <dsp:cNvSpPr/>
      </dsp:nvSpPr>
      <dsp:spPr>
        <a:xfrm>
          <a:off x="2474978" y="627769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60F30-BE0C-4A04-A7E9-3FAD0D8F163B}">
      <dsp:nvSpPr>
        <dsp:cNvPr id="0" name=""/>
        <dsp:cNvSpPr/>
      </dsp:nvSpPr>
      <dsp:spPr>
        <a:xfrm>
          <a:off x="3447405" y="627769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266C9-731D-4F0E-9765-6413D66E479F}">
      <dsp:nvSpPr>
        <dsp:cNvPr id="0" name=""/>
        <dsp:cNvSpPr/>
      </dsp:nvSpPr>
      <dsp:spPr>
        <a:xfrm>
          <a:off x="4410690" y="627769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C3931-4406-4617-90F9-CEB279738010}">
      <dsp:nvSpPr>
        <dsp:cNvPr id="0" name=""/>
        <dsp:cNvSpPr/>
      </dsp:nvSpPr>
      <dsp:spPr>
        <a:xfrm>
          <a:off x="-1414728" y="837846"/>
          <a:ext cx="9924932" cy="672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F-04:</a:t>
          </a:r>
          <a:r>
            <a:rPr lang="en-US" sz="2000" kern="1200" dirty="0"/>
            <a:t> Track task status, documents exchanged, and scheduling details.</a:t>
          </a:r>
        </a:p>
      </dsp:txBody>
      <dsp:txXfrm>
        <a:off x="-1414728" y="837846"/>
        <a:ext cx="9924932" cy="672143"/>
      </dsp:txXfrm>
    </dsp:sp>
    <dsp:sp modelId="{FC5F042D-5923-4860-B415-E7A71A0553BF}">
      <dsp:nvSpPr>
        <dsp:cNvPr id="0" name=""/>
        <dsp:cNvSpPr/>
      </dsp:nvSpPr>
      <dsp:spPr>
        <a:xfrm>
          <a:off x="-1414728" y="1509990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8833C-82A5-49E0-A9F0-A2E36304CD70}">
      <dsp:nvSpPr>
        <dsp:cNvPr id="0" name=""/>
        <dsp:cNvSpPr/>
      </dsp:nvSpPr>
      <dsp:spPr>
        <a:xfrm>
          <a:off x="-442301" y="1509990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939FB-400F-41A6-ACD0-E29ABDC2E4F6}">
      <dsp:nvSpPr>
        <dsp:cNvPr id="0" name=""/>
        <dsp:cNvSpPr/>
      </dsp:nvSpPr>
      <dsp:spPr>
        <a:xfrm>
          <a:off x="530125" y="1509990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2C9E4-88A8-47FF-A820-D303751A5B38}">
      <dsp:nvSpPr>
        <dsp:cNvPr id="0" name=""/>
        <dsp:cNvSpPr/>
      </dsp:nvSpPr>
      <dsp:spPr>
        <a:xfrm>
          <a:off x="1502552" y="1509990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B4E6F-6B3C-43D7-B62D-712FDEE35F9B}">
      <dsp:nvSpPr>
        <dsp:cNvPr id="0" name=""/>
        <dsp:cNvSpPr/>
      </dsp:nvSpPr>
      <dsp:spPr>
        <a:xfrm>
          <a:off x="2474978" y="1509990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AA16E-DFF3-4F89-A130-67A5B8C8E7D2}">
      <dsp:nvSpPr>
        <dsp:cNvPr id="0" name=""/>
        <dsp:cNvSpPr/>
      </dsp:nvSpPr>
      <dsp:spPr>
        <a:xfrm>
          <a:off x="3447405" y="1509990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1B173-183E-4595-824C-7390EE18DB74}">
      <dsp:nvSpPr>
        <dsp:cNvPr id="0" name=""/>
        <dsp:cNvSpPr/>
      </dsp:nvSpPr>
      <dsp:spPr>
        <a:xfrm>
          <a:off x="4419832" y="1509990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D4329-589C-4CC6-B91D-9B396C778A41}">
      <dsp:nvSpPr>
        <dsp:cNvPr id="0" name=""/>
        <dsp:cNvSpPr/>
      </dsp:nvSpPr>
      <dsp:spPr>
        <a:xfrm>
          <a:off x="-1414728" y="1720067"/>
          <a:ext cx="11379806" cy="5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F-09:</a:t>
          </a:r>
          <a:r>
            <a:rPr lang="en-US" sz="2000" kern="1200" dirty="0"/>
            <a:t> Allow faculty to manually override system decisions on credits.</a:t>
          </a:r>
        </a:p>
      </dsp:txBody>
      <dsp:txXfrm>
        <a:off x="-1414728" y="1720067"/>
        <a:ext cx="11379806" cy="592951"/>
      </dsp:txXfrm>
    </dsp:sp>
    <dsp:sp modelId="{C3CCC4EE-5598-422A-BB3C-2C072CC4A5BA}">
      <dsp:nvSpPr>
        <dsp:cNvPr id="0" name=""/>
        <dsp:cNvSpPr/>
      </dsp:nvSpPr>
      <dsp:spPr>
        <a:xfrm>
          <a:off x="-1414728" y="2313018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7C692-62FD-46F1-9E45-ED3DF07C66F5}">
      <dsp:nvSpPr>
        <dsp:cNvPr id="0" name=""/>
        <dsp:cNvSpPr/>
      </dsp:nvSpPr>
      <dsp:spPr>
        <a:xfrm>
          <a:off x="-442301" y="2313018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D0B78-9015-4D30-8A03-548337AE40AB}">
      <dsp:nvSpPr>
        <dsp:cNvPr id="0" name=""/>
        <dsp:cNvSpPr/>
      </dsp:nvSpPr>
      <dsp:spPr>
        <a:xfrm>
          <a:off x="530125" y="2313018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3F247-20D0-4F2F-AF65-F9686DB7D125}">
      <dsp:nvSpPr>
        <dsp:cNvPr id="0" name=""/>
        <dsp:cNvSpPr/>
      </dsp:nvSpPr>
      <dsp:spPr>
        <a:xfrm>
          <a:off x="1502552" y="2313018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762D5-DDFF-4DDC-A4BC-F94584B40AE6}">
      <dsp:nvSpPr>
        <dsp:cNvPr id="0" name=""/>
        <dsp:cNvSpPr/>
      </dsp:nvSpPr>
      <dsp:spPr>
        <a:xfrm>
          <a:off x="2474978" y="2313018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C63AC-E8A6-4AAE-B473-E76F11C982B0}">
      <dsp:nvSpPr>
        <dsp:cNvPr id="0" name=""/>
        <dsp:cNvSpPr/>
      </dsp:nvSpPr>
      <dsp:spPr>
        <a:xfrm>
          <a:off x="3447405" y="2313018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F9A36-E107-46B7-A2E6-21A88A2F4EEC}">
      <dsp:nvSpPr>
        <dsp:cNvPr id="0" name=""/>
        <dsp:cNvSpPr/>
      </dsp:nvSpPr>
      <dsp:spPr>
        <a:xfrm>
          <a:off x="4419832" y="2313018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C8B22-1B48-4161-BCC0-7A17043BDB49}">
      <dsp:nvSpPr>
        <dsp:cNvPr id="0" name=""/>
        <dsp:cNvSpPr/>
      </dsp:nvSpPr>
      <dsp:spPr>
        <a:xfrm>
          <a:off x="-1414728" y="2523095"/>
          <a:ext cx="10052144" cy="501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F-12:</a:t>
          </a:r>
          <a:r>
            <a:rPr lang="en-US" sz="2000" kern="1200" dirty="0"/>
            <a:t> Include a calendar system for scheduling and reminders.</a:t>
          </a:r>
        </a:p>
      </dsp:txBody>
      <dsp:txXfrm>
        <a:off x="-1414728" y="2523095"/>
        <a:ext cx="10052144" cy="501605"/>
      </dsp:txXfrm>
    </dsp:sp>
    <dsp:sp modelId="{30E9CCBD-3544-4FB1-8E0B-3BF86519F574}">
      <dsp:nvSpPr>
        <dsp:cNvPr id="0" name=""/>
        <dsp:cNvSpPr/>
      </dsp:nvSpPr>
      <dsp:spPr>
        <a:xfrm>
          <a:off x="-1414728" y="3024700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7CCC6-C858-4096-81C2-B5CC8A4CEFA3}">
      <dsp:nvSpPr>
        <dsp:cNvPr id="0" name=""/>
        <dsp:cNvSpPr/>
      </dsp:nvSpPr>
      <dsp:spPr>
        <a:xfrm>
          <a:off x="-442301" y="3024700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45A98-4451-4968-B84D-C1DFD1BD4AE4}">
      <dsp:nvSpPr>
        <dsp:cNvPr id="0" name=""/>
        <dsp:cNvSpPr/>
      </dsp:nvSpPr>
      <dsp:spPr>
        <a:xfrm>
          <a:off x="530125" y="3024700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AF946-62AB-4D7B-8447-6CA26C7AF856}">
      <dsp:nvSpPr>
        <dsp:cNvPr id="0" name=""/>
        <dsp:cNvSpPr/>
      </dsp:nvSpPr>
      <dsp:spPr>
        <a:xfrm>
          <a:off x="1502552" y="3024700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11ECE-EC7F-4956-B6EE-D3F458C7245E}">
      <dsp:nvSpPr>
        <dsp:cNvPr id="0" name=""/>
        <dsp:cNvSpPr/>
      </dsp:nvSpPr>
      <dsp:spPr>
        <a:xfrm>
          <a:off x="2474978" y="3024700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AC5DE-9CD5-4E70-9692-AB33F49FE3FE}">
      <dsp:nvSpPr>
        <dsp:cNvPr id="0" name=""/>
        <dsp:cNvSpPr/>
      </dsp:nvSpPr>
      <dsp:spPr>
        <a:xfrm>
          <a:off x="3447405" y="3024700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43B86-F7E1-4B0A-8D38-47B6521F312E}">
      <dsp:nvSpPr>
        <dsp:cNvPr id="0" name=""/>
        <dsp:cNvSpPr/>
      </dsp:nvSpPr>
      <dsp:spPr>
        <a:xfrm>
          <a:off x="4419832" y="3024700"/>
          <a:ext cx="918828" cy="15313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86065-676D-4CB0-8236-8155606EAD88}">
      <dsp:nvSpPr>
        <dsp:cNvPr id="0" name=""/>
        <dsp:cNvSpPr/>
      </dsp:nvSpPr>
      <dsp:spPr>
        <a:xfrm>
          <a:off x="-327302" y="1924"/>
          <a:ext cx="5412843" cy="49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/>
        </a:p>
      </dsp:txBody>
      <dsp:txXfrm>
        <a:off x="-327302" y="1924"/>
        <a:ext cx="5412843" cy="492076"/>
      </dsp:txXfrm>
    </dsp:sp>
    <dsp:sp modelId="{806E7FD9-5080-4C65-B83D-98F13C54BC63}">
      <dsp:nvSpPr>
        <dsp:cNvPr id="0" name=""/>
        <dsp:cNvSpPr/>
      </dsp:nvSpPr>
      <dsp:spPr>
        <a:xfrm>
          <a:off x="-327302" y="494000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067F7-A746-4CCE-99C0-1541C79576C9}">
      <dsp:nvSpPr>
        <dsp:cNvPr id="0" name=""/>
        <dsp:cNvSpPr/>
      </dsp:nvSpPr>
      <dsp:spPr>
        <a:xfrm>
          <a:off x="436509" y="494000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C210C-A3AB-4D22-B6B7-8E3BE1D78F89}">
      <dsp:nvSpPr>
        <dsp:cNvPr id="0" name=""/>
        <dsp:cNvSpPr/>
      </dsp:nvSpPr>
      <dsp:spPr>
        <a:xfrm>
          <a:off x="1200322" y="494000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1DBC3-7DF8-4D6E-9EE6-889B643D8A6B}">
      <dsp:nvSpPr>
        <dsp:cNvPr id="0" name=""/>
        <dsp:cNvSpPr/>
      </dsp:nvSpPr>
      <dsp:spPr>
        <a:xfrm>
          <a:off x="1964134" y="494000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6B897-A159-497C-B43C-4A3CDDC10D5C}">
      <dsp:nvSpPr>
        <dsp:cNvPr id="0" name=""/>
        <dsp:cNvSpPr/>
      </dsp:nvSpPr>
      <dsp:spPr>
        <a:xfrm>
          <a:off x="2727946" y="494000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B4BB5-DDE3-4F23-8567-366B69319DDE}">
      <dsp:nvSpPr>
        <dsp:cNvPr id="0" name=""/>
        <dsp:cNvSpPr/>
      </dsp:nvSpPr>
      <dsp:spPr>
        <a:xfrm>
          <a:off x="3491759" y="494000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3C883-A222-489B-8D4D-9D126BCFBCE4}">
      <dsp:nvSpPr>
        <dsp:cNvPr id="0" name=""/>
        <dsp:cNvSpPr/>
      </dsp:nvSpPr>
      <dsp:spPr>
        <a:xfrm>
          <a:off x="4255571" y="494000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028A4-FE5B-4A7B-A635-EF041D1C0EF9}">
      <dsp:nvSpPr>
        <dsp:cNvPr id="0" name=""/>
        <dsp:cNvSpPr/>
      </dsp:nvSpPr>
      <dsp:spPr>
        <a:xfrm>
          <a:off x="-327302" y="655221"/>
          <a:ext cx="8925507" cy="49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F-06: </a:t>
          </a:r>
          <a:r>
            <a:rPr lang="en-US" sz="2000" kern="1200" dirty="0"/>
            <a:t>Notify users about task postings, acceptances, and completions.</a:t>
          </a:r>
        </a:p>
      </dsp:txBody>
      <dsp:txXfrm>
        <a:off x="-327302" y="655221"/>
        <a:ext cx="8925507" cy="492076"/>
      </dsp:txXfrm>
    </dsp:sp>
    <dsp:sp modelId="{9F5A937C-FA64-489B-A546-457B72511FC0}">
      <dsp:nvSpPr>
        <dsp:cNvPr id="0" name=""/>
        <dsp:cNvSpPr/>
      </dsp:nvSpPr>
      <dsp:spPr>
        <a:xfrm>
          <a:off x="-327302" y="1147297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8F0F0-3161-450F-A07C-AFAE2710D265}">
      <dsp:nvSpPr>
        <dsp:cNvPr id="0" name=""/>
        <dsp:cNvSpPr/>
      </dsp:nvSpPr>
      <dsp:spPr>
        <a:xfrm>
          <a:off x="436509" y="1147297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5D9F5-16FC-4B2D-A7BF-CA20AC87A25E}">
      <dsp:nvSpPr>
        <dsp:cNvPr id="0" name=""/>
        <dsp:cNvSpPr/>
      </dsp:nvSpPr>
      <dsp:spPr>
        <a:xfrm>
          <a:off x="1200322" y="1147297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6BA9B-D26F-4A6C-8DCF-691E4956AA6D}">
      <dsp:nvSpPr>
        <dsp:cNvPr id="0" name=""/>
        <dsp:cNvSpPr/>
      </dsp:nvSpPr>
      <dsp:spPr>
        <a:xfrm>
          <a:off x="1964134" y="1147297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7F03B-3D7B-45A5-8C2D-6A7805A6942A}">
      <dsp:nvSpPr>
        <dsp:cNvPr id="0" name=""/>
        <dsp:cNvSpPr/>
      </dsp:nvSpPr>
      <dsp:spPr>
        <a:xfrm>
          <a:off x="2727946" y="1147297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F134C-1C65-49F5-B860-65DD37C030C4}">
      <dsp:nvSpPr>
        <dsp:cNvPr id="0" name=""/>
        <dsp:cNvSpPr/>
      </dsp:nvSpPr>
      <dsp:spPr>
        <a:xfrm>
          <a:off x="3491759" y="1147297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D5585-6CE0-4D5D-A676-A160E46EA32B}">
      <dsp:nvSpPr>
        <dsp:cNvPr id="0" name=""/>
        <dsp:cNvSpPr/>
      </dsp:nvSpPr>
      <dsp:spPr>
        <a:xfrm>
          <a:off x="4255571" y="1147297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69AC5-4AE8-42FC-AAA2-A75299F5A53F}">
      <dsp:nvSpPr>
        <dsp:cNvPr id="0" name=""/>
        <dsp:cNvSpPr/>
      </dsp:nvSpPr>
      <dsp:spPr>
        <a:xfrm>
          <a:off x="-327302" y="1308518"/>
          <a:ext cx="7220949" cy="49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F-08: </a:t>
          </a:r>
          <a:r>
            <a:rPr lang="en-US" sz="2000" kern="1200" dirty="0"/>
            <a:t>Enable feedback and rating system for tutoring sessions.</a:t>
          </a:r>
        </a:p>
      </dsp:txBody>
      <dsp:txXfrm>
        <a:off x="-327302" y="1308518"/>
        <a:ext cx="7220949" cy="492076"/>
      </dsp:txXfrm>
    </dsp:sp>
    <dsp:sp modelId="{5CC3B2B9-0A2C-4F7D-B510-08633E1B871C}">
      <dsp:nvSpPr>
        <dsp:cNvPr id="0" name=""/>
        <dsp:cNvSpPr/>
      </dsp:nvSpPr>
      <dsp:spPr>
        <a:xfrm>
          <a:off x="-327302" y="1800595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3A771-CDC2-401F-AE45-D2B866E8071B}">
      <dsp:nvSpPr>
        <dsp:cNvPr id="0" name=""/>
        <dsp:cNvSpPr/>
      </dsp:nvSpPr>
      <dsp:spPr>
        <a:xfrm>
          <a:off x="436509" y="1800595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DE808-C8BC-4B25-9CCC-D08FACEDC7DE}">
      <dsp:nvSpPr>
        <dsp:cNvPr id="0" name=""/>
        <dsp:cNvSpPr/>
      </dsp:nvSpPr>
      <dsp:spPr>
        <a:xfrm>
          <a:off x="1200322" y="1800595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D9B87-1379-4A6B-B139-BE4F8EB1A1AF}">
      <dsp:nvSpPr>
        <dsp:cNvPr id="0" name=""/>
        <dsp:cNvSpPr/>
      </dsp:nvSpPr>
      <dsp:spPr>
        <a:xfrm>
          <a:off x="1964134" y="1800595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D88F7-8FD8-4222-9C22-D14009625E4C}">
      <dsp:nvSpPr>
        <dsp:cNvPr id="0" name=""/>
        <dsp:cNvSpPr/>
      </dsp:nvSpPr>
      <dsp:spPr>
        <a:xfrm>
          <a:off x="2727946" y="1800595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185C5-61A3-4A8D-A756-3FD7F9C85E06}">
      <dsp:nvSpPr>
        <dsp:cNvPr id="0" name=""/>
        <dsp:cNvSpPr/>
      </dsp:nvSpPr>
      <dsp:spPr>
        <a:xfrm>
          <a:off x="3491759" y="1800595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79943-A74C-4935-B6F1-0733429ED107}">
      <dsp:nvSpPr>
        <dsp:cNvPr id="0" name=""/>
        <dsp:cNvSpPr/>
      </dsp:nvSpPr>
      <dsp:spPr>
        <a:xfrm>
          <a:off x="4255571" y="1800595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77E09-3FA6-43E1-B73A-CE66909636ED}">
      <dsp:nvSpPr>
        <dsp:cNvPr id="0" name=""/>
        <dsp:cNvSpPr/>
      </dsp:nvSpPr>
      <dsp:spPr>
        <a:xfrm>
          <a:off x="-327302" y="1961815"/>
          <a:ext cx="8415563" cy="49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F-10</a:t>
          </a:r>
          <a:r>
            <a:rPr lang="en-US" sz="2000" kern="1200" dirty="0"/>
            <a:t>: Enable document sharing and collaboration tools within tasks </a:t>
          </a:r>
        </a:p>
      </dsp:txBody>
      <dsp:txXfrm>
        <a:off x="-327302" y="1961815"/>
        <a:ext cx="8415563" cy="492076"/>
      </dsp:txXfrm>
    </dsp:sp>
    <dsp:sp modelId="{6C582E8D-92E4-4BC7-91F0-51483F8507AD}">
      <dsp:nvSpPr>
        <dsp:cNvPr id="0" name=""/>
        <dsp:cNvSpPr/>
      </dsp:nvSpPr>
      <dsp:spPr>
        <a:xfrm>
          <a:off x="-327302" y="2453892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39AB0-A706-42D1-93C8-5CA78D17D346}">
      <dsp:nvSpPr>
        <dsp:cNvPr id="0" name=""/>
        <dsp:cNvSpPr/>
      </dsp:nvSpPr>
      <dsp:spPr>
        <a:xfrm>
          <a:off x="436509" y="2453892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66228-A843-45CF-B456-428EBFE5DDF4}">
      <dsp:nvSpPr>
        <dsp:cNvPr id="0" name=""/>
        <dsp:cNvSpPr/>
      </dsp:nvSpPr>
      <dsp:spPr>
        <a:xfrm>
          <a:off x="1200322" y="2453892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8435D-792D-4419-8FBE-08A15475AFD7}">
      <dsp:nvSpPr>
        <dsp:cNvPr id="0" name=""/>
        <dsp:cNvSpPr/>
      </dsp:nvSpPr>
      <dsp:spPr>
        <a:xfrm>
          <a:off x="1964134" y="2453892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83EE-82D5-4DA7-B504-537E42A321C2}">
      <dsp:nvSpPr>
        <dsp:cNvPr id="0" name=""/>
        <dsp:cNvSpPr/>
      </dsp:nvSpPr>
      <dsp:spPr>
        <a:xfrm>
          <a:off x="2727946" y="2453892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B2BBC-3D5D-4085-9A07-9AA05F4763A3}">
      <dsp:nvSpPr>
        <dsp:cNvPr id="0" name=""/>
        <dsp:cNvSpPr/>
      </dsp:nvSpPr>
      <dsp:spPr>
        <a:xfrm>
          <a:off x="3491759" y="2453892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313C2-6BE9-4A77-9674-C213C2FD94A2}">
      <dsp:nvSpPr>
        <dsp:cNvPr id="0" name=""/>
        <dsp:cNvSpPr/>
      </dsp:nvSpPr>
      <dsp:spPr>
        <a:xfrm>
          <a:off x="4255571" y="2453892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EA2DC-0F79-4F8F-84D9-18585CB21B8E}">
      <dsp:nvSpPr>
        <dsp:cNvPr id="0" name=""/>
        <dsp:cNvSpPr/>
      </dsp:nvSpPr>
      <dsp:spPr>
        <a:xfrm>
          <a:off x="-327302" y="2615112"/>
          <a:ext cx="10143993" cy="49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F-11</a:t>
          </a:r>
          <a:r>
            <a:rPr lang="en-US" sz="2000" kern="1200" dirty="0"/>
            <a:t>: Provide a search function for users to find specific tasks.</a:t>
          </a:r>
        </a:p>
      </dsp:txBody>
      <dsp:txXfrm>
        <a:off x="-327302" y="2615112"/>
        <a:ext cx="10143993" cy="492076"/>
      </dsp:txXfrm>
    </dsp:sp>
    <dsp:sp modelId="{AC33C4E5-CAB8-4922-8736-CB87641DD291}">
      <dsp:nvSpPr>
        <dsp:cNvPr id="0" name=""/>
        <dsp:cNvSpPr/>
      </dsp:nvSpPr>
      <dsp:spPr>
        <a:xfrm>
          <a:off x="-327302" y="3107189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3D1C7-77C1-494F-B818-8C2A3C0D4521}">
      <dsp:nvSpPr>
        <dsp:cNvPr id="0" name=""/>
        <dsp:cNvSpPr/>
      </dsp:nvSpPr>
      <dsp:spPr>
        <a:xfrm>
          <a:off x="436509" y="3107189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6BFE2-D036-4A12-9C9B-B29FAE5813F1}">
      <dsp:nvSpPr>
        <dsp:cNvPr id="0" name=""/>
        <dsp:cNvSpPr/>
      </dsp:nvSpPr>
      <dsp:spPr>
        <a:xfrm>
          <a:off x="1200322" y="3107189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465E1-2527-49A3-9F87-3F15C60C1A26}">
      <dsp:nvSpPr>
        <dsp:cNvPr id="0" name=""/>
        <dsp:cNvSpPr/>
      </dsp:nvSpPr>
      <dsp:spPr>
        <a:xfrm>
          <a:off x="1964134" y="3107189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33FA6-6864-4411-926D-7D37281ADF34}">
      <dsp:nvSpPr>
        <dsp:cNvPr id="0" name=""/>
        <dsp:cNvSpPr/>
      </dsp:nvSpPr>
      <dsp:spPr>
        <a:xfrm>
          <a:off x="2727946" y="3107189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BCC0D-5F57-42FD-9F5B-D2079C295261}">
      <dsp:nvSpPr>
        <dsp:cNvPr id="0" name=""/>
        <dsp:cNvSpPr/>
      </dsp:nvSpPr>
      <dsp:spPr>
        <a:xfrm>
          <a:off x="3491759" y="3107189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543D7-C291-4973-AEEA-E8856F4C2C11}">
      <dsp:nvSpPr>
        <dsp:cNvPr id="0" name=""/>
        <dsp:cNvSpPr/>
      </dsp:nvSpPr>
      <dsp:spPr>
        <a:xfrm>
          <a:off x="4255571" y="3107189"/>
          <a:ext cx="721712" cy="120285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30821-4505-4005-82F3-CAAA6E5705C5}">
      <dsp:nvSpPr>
        <dsp:cNvPr id="0" name=""/>
        <dsp:cNvSpPr/>
      </dsp:nvSpPr>
      <dsp:spPr>
        <a:xfrm>
          <a:off x="1375267" y="1076"/>
          <a:ext cx="7758969" cy="70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NF-01 : (</a:t>
          </a:r>
          <a:r>
            <a:rPr lang="en-US" sz="1900" b="0" i="0" kern="1200" baseline="0" dirty="0"/>
            <a:t>Ensure system availability 24/7 with minimal downtime.</a:t>
          </a:r>
          <a:endParaRPr lang="en-US" sz="1900" kern="1200" dirty="0"/>
        </a:p>
      </dsp:txBody>
      <dsp:txXfrm>
        <a:off x="1375267" y="1076"/>
        <a:ext cx="7758969" cy="705360"/>
      </dsp:txXfrm>
    </dsp:sp>
    <dsp:sp modelId="{EFCEFCCE-197E-4186-8087-F309B059E5AA}">
      <dsp:nvSpPr>
        <dsp:cNvPr id="0" name=""/>
        <dsp:cNvSpPr/>
      </dsp:nvSpPr>
      <dsp:spPr>
        <a:xfrm>
          <a:off x="1375267" y="706437"/>
          <a:ext cx="1034529" cy="17242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8C206-1D49-488E-94E5-EE09CF59FFBA}">
      <dsp:nvSpPr>
        <dsp:cNvPr id="0" name=""/>
        <dsp:cNvSpPr/>
      </dsp:nvSpPr>
      <dsp:spPr>
        <a:xfrm>
          <a:off x="2470143" y="706437"/>
          <a:ext cx="1034529" cy="17242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F370C-438F-4B9A-94EF-F6088E0F5E75}">
      <dsp:nvSpPr>
        <dsp:cNvPr id="0" name=""/>
        <dsp:cNvSpPr/>
      </dsp:nvSpPr>
      <dsp:spPr>
        <a:xfrm>
          <a:off x="3565020" y="706437"/>
          <a:ext cx="1034529" cy="17242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C1EEF-6FCA-43FE-9143-F210010CC847}">
      <dsp:nvSpPr>
        <dsp:cNvPr id="0" name=""/>
        <dsp:cNvSpPr/>
      </dsp:nvSpPr>
      <dsp:spPr>
        <a:xfrm>
          <a:off x="4659897" y="706437"/>
          <a:ext cx="1034529" cy="17242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BE91C-6491-4444-B52B-290A5F0FE0D7}">
      <dsp:nvSpPr>
        <dsp:cNvPr id="0" name=""/>
        <dsp:cNvSpPr/>
      </dsp:nvSpPr>
      <dsp:spPr>
        <a:xfrm>
          <a:off x="5754774" y="706437"/>
          <a:ext cx="1034529" cy="17242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36C8A-F5B7-4654-BA95-7BA7CC4183A3}">
      <dsp:nvSpPr>
        <dsp:cNvPr id="0" name=""/>
        <dsp:cNvSpPr/>
      </dsp:nvSpPr>
      <dsp:spPr>
        <a:xfrm>
          <a:off x="6849651" y="706437"/>
          <a:ext cx="1034529" cy="17242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78B65-EADC-473B-B7EF-C956530746CB}">
      <dsp:nvSpPr>
        <dsp:cNvPr id="0" name=""/>
        <dsp:cNvSpPr/>
      </dsp:nvSpPr>
      <dsp:spPr>
        <a:xfrm>
          <a:off x="7944528" y="706437"/>
          <a:ext cx="1034529" cy="17242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510F0-178F-4A0B-B507-ECD728645C93}">
      <dsp:nvSpPr>
        <dsp:cNvPr id="0" name=""/>
        <dsp:cNvSpPr/>
      </dsp:nvSpPr>
      <dsp:spPr>
        <a:xfrm>
          <a:off x="1375267" y="923564"/>
          <a:ext cx="7758969" cy="70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NF-03 : </a:t>
          </a:r>
          <a:r>
            <a:rPr lang="en-US" sz="1900" b="0" i="0" kern="1200" baseline="0" dirty="0"/>
            <a:t>System should be responsive on various devices including mobile.</a:t>
          </a:r>
          <a:endParaRPr lang="en-US" sz="1900" kern="1200" dirty="0"/>
        </a:p>
      </dsp:txBody>
      <dsp:txXfrm>
        <a:off x="1375267" y="923564"/>
        <a:ext cx="7758969" cy="705360"/>
      </dsp:txXfrm>
    </dsp:sp>
    <dsp:sp modelId="{74AAB269-97F9-495D-B950-3A0D49613CEF}">
      <dsp:nvSpPr>
        <dsp:cNvPr id="0" name=""/>
        <dsp:cNvSpPr/>
      </dsp:nvSpPr>
      <dsp:spPr>
        <a:xfrm>
          <a:off x="1375267" y="1628925"/>
          <a:ext cx="1034529" cy="17242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CF7F2-DD89-4785-BD32-A32376585BF7}">
      <dsp:nvSpPr>
        <dsp:cNvPr id="0" name=""/>
        <dsp:cNvSpPr/>
      </dsp:nvSpPr>
      <dsp:spPr>
        <a:xfrm>
          <a:off x="2470143" y="1628925"/>
          <a:ext cx="1034529" cy="17242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9FDA7-64F0-4AFE-8F35-F94D74900EA3}">
      <dsp:nvSpPr>
        <dsp:cNvPr id="0" name=""/>
        <dsp:cNvSpPr/>
      </dsp:nvSpPr>
      <dsp:spPr>
        <a:xfrm>
          <a:off x="3565020" y="1628925"/>
          <a:ext cx="1034529" cy="17242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5BC6E-190F-477C-9361-5F87E644E6DC}">
      <dsp:nvSpPr>
        <dsp:cNvPr id="0" name=""/>
        <dsp:cNvSpPr/>
      </dsp:nvSpPr>
      <dsp:spPr>
        <a:xfrm>
          <a:off x="4659897" y="1628925"/>
          <a:ext cx="1034529" cy="17242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3628D-1E8C-4163-B017-3E59128FD6A5}">
      <dsp:nvSpPr>
        <dsp:cNvPr id="0" name=""/>
        <dsp:cNvSpPr/>
      </dsp:nvSpPr>
      <dsp:spPr>
        <a:xfrm>
          <a:off x="5754774" y="1628925"/>
          <a:ext cx="1034529" cy="17242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C8DE1-9E5B-43A9-BFE9-97E926D20EB3}">
      <dsp:nvSpPr>
        <dsp:cNvPr id="0" name=""/>
        <dsp:cNvSpPr/>
      </dsp:nvSpPr>
      <dsp:spPr>
        <a:xfrm>
          <a:off x="6849651" y="1628925"/>
          <a:ext cx="1034529" cy="17242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568D8-1FD2-43CD-AFE8-6D925648AFB6}">
      <dsp:nvSpPr>
        <dsp:cNvPr id="0" name=""/>
        <dsp:cNvSpPr/>
      </dsp:nvSpPr>
      <dsp:spPr>
        <a:xfrm>
          <a:off x="7944528" y="1628925"/>
          <a:ext cx="1034529" cy="17242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AB006-901C-47C4-A585-9D8208D3B26F}">
      <dsp:nvSpPr>
        <dsp:cNvPr id="0" name=""/>
        <dsp:cNvSpPr/>
      </dsp:nvSpPr>
      <dsp:spPr>
        <a:xfrm>
          <a:off x="1375267" y="1846052"/>
          <a:ext cx="7758969" cy="70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NF-04 : </a:t>
          </a:r>
          <a:r>
            <a:rPr lang="en-US" sz="1900" b="0" i="0" kern="1200" baseline="0" dirty="0"/>
            <a:t>Secure user data and prevent unauthorized access. </a:t>
          </a:r>
          <a:endParaRPr lang="en-US" sz="1900" kern="1200" dirty="0"/>
        </a:p>
      </dsp:txBody>
      <dsp:txXfrm>
        <a:off x="1375267" y="1846052"/>
        <a:ext cx="7758969" cy="705360"/>
      </dsp:txXfrm>
    </dsp:sp>
    <dsp:sp modelId="{E0469F3E-FAF1-4014-8B77-B5EFA3B2AFF9}">
      <dsp:nvSpPr>
        <dsp:cNvPr id="0" name=""/>
        <dsp:cNvSpPr/>
      </dsp:nvSpPr>
      <dsp:spPr>
        <a:xfrm>
          <a:off x="1375267" y="2551413"/>
          <a:ext cx="1034529" cy="17242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19C4A-6DE6-4280-9354-95C6A9C058A6}">
      <dsp:nvSpPr>
        <dsp:cNvPr id="0" name=""/>
        <dsp:cNvSpPr/>
      </dsp:nvSpPr>
      <dsp:spPr>
        <a:xfrm>
          <a:off x="2470143" y="2551413"/>
          <a:ext cx="1034529" cy="17242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BD7B9-7BCA-452D-AC0E-E814D3902A8F}">
      <dsp:nvSpPr>
        <dsp:cNvPr id="0" name=""/>
        <dsp:cNvSpPr/>
      </dsp:nvSpPr>
      <dsp:spPr>
        <a:xfrm>
          <a:off x="3565020" y="2551413"/>
          <a:ext cx="1034529" cy="17242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5D6C3-557B-446B-9013-7415A3156259}">
      <dsp:nvSpPr>
        <dsp:cNvPr id="0" name=""/>
        <dsp:cNvSpPr/>
      </dsp:nvSpPr>
      <dsp:spPr>
        <a:xfrm>
          <a:off x="4659897" y="2551413"/>
          <a:ext cx="1034529" cy="17242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D5205-1795-46AD-B854-83F875F2F6EC}">
      <dsp:nvSpPr>
        <dsp:cNvPr id="0" name=""/>
        <dsp:cNvSpPr/>
      </dsp:nvSpPr>
      <dsp:spPr>
        <a:xfrm>
          <a:off x="5754774" y="2551413"/>
          <a:ext cx="1034529" cy="17242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26E81-9C7E-4DAB-A39E-FB2A89213889}">
      <dsp:nvSpPr>
        <dsp:cNvPr id="0" name=""/>
        <dsp:cNvSpPr/>
      </dsp:nvSpPr>
      <dsp:spPr>
        <a:xfrm>
          <a:off x="6849651" y="2551413"/>
          <a:ext cx="1034529" cy="17242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1639D-A1C9-4BAD-99EE-4EBE855FF3ED}">
      <dsp:nvSpPr>
        <dsp:cNvPr id="0" name=""/>
        <dsp:cNvSpPr/>
      </dsp:nvSpPr>
      <dsp:spPr>
        <a:xfrm>
          <a:off x="7944528" y="2551413"/>
          <a:ext cx="1034529" cy="17242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47646-1575-4301-9559-4CE27A380069}">
      <dsp:nvSpPr>
        <dsp:cNvPr id="0" name=""/>
        <dsp:cNvSpPr/>
      </dsp:nvSpPr>
      <dsp:spPr>
        <a:xfrm>
          <a:off x="457657" y="61447"/>
          <a:ext cx="8237829" cy="748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NF-02 </a:t>
          </a:r>
          <a:r>
            <a:rPr lang="en-US" sz="2100" b="0" i="0" kern="1200" baseline="0"/>
            <a:t>: Interface should be user-friendly and tailored to each user role.</a:t>
          </a:r>
          <a:endParaRPr lang="en-US" sz="2100" kern="1200"/>
        </a:p>
      </dsp:txBody>
      <dsp:txXfrm>
        <a:off x="457657" y="61447"/>
        <a:ext cx="8237829" cy="748893"/>
      </dsp:txXfrm>
    </dsp:sp>
    <dsp:sp modelId="{C8409114-CB5F-4F78-A40A-09EE9D157111}">
      <dsp:nvSpPr>
        <dsp:cNvPr id="0" name=""/>
        <dsp:cNvSpPr/>
      </dsp:nvSpPr>
      <dsp:spPr>
        <a:xfrm>
          <a:off x="457657" y="810341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F7364-94EF-4676-A40E-DE77C8B8ED78}">
      <dsp:nvSpPr>
        <dsp:cNvPr id="0" name=""/>
        <dsp:cNvSpPr/>
      </dsp:nvSpPr>
      <dsp:spPr>
        <a:xfrm>
          <a:off x="1620106" y="810341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6049D-1A3B-4B3D-9D22-CC74AF49C2A6}">
      <dsp:nvSpPr>
        <dsp:cNvPr id="0" name=""/>
        <dsp:cNvSpPr/>
      </dsp:nvSpPr>
      <dsp:spPr>
        <a:xfrm>
          <a:off x="2782555" y="810341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7B3A-D0D5-4C44-8F2A-9D96A21C267E}">
      <dsp:nvSpPr>
        <dsp:cNvPr id="0" name=""/>
        <dsp:cNvSpPr/>
      </dsp:nvSpPr>
      <dsp:spPr>
        <a:xfrm>
          <a:off x="3945005" y="810341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41BEE-63C0-43EC-A403-08F6B3330E7C}">
      <dsp:nvSpPr>
        <dsp:cNvPr id="0" name=""/>
        <dsp:cNvSpPr/>
      </dsp:nvSpPr>
      <dsp:spPr>
        <a:xfrm>
          <a:off x="5107454" y="810341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AB43E-9130-4566-8472-A818368F455A}">
      <dsp:nvSpPr>
        <dsp:cNvPr id="0" name=""/>
        <dsp:cNvSpPr/>
      </dsp:nvSpPr>
      <dsp:spPr>
        <a:xfrm>
          <a:off x="6269903" y="810341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9CAA2-721C-4F0E-BDB5-D10924BE1CEC}">
      <dsp:nvSpPr>
        <dsp:cNvPr id="0" name=""/>
        <dsp:cNvSpPr/>
      </dsp:nvSpPr>
      <dsp:spPr>
        <a:xfrm>
          <a:off x="7432352" y="810341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49F91-649C-4E7B-A68F-D15362126EFA}">
      <dsp:nvSpPr>
        <dsp:cNvPr id="0" name=""/>
        <dsp:cNvSpPr/>
      </dsp:nvSpPr>
      <dsp:spPr>
        <a:xfrm>
          <a:off x="457657" y="1075334"/>
          <a:ext cx="8237829" cy="748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NF-05 </a:t>
          </a:r>
          <a:r>
            <a:rPr lang="en-US" sz="2100" b="0" i="0" kern="1200" baseline="0"/>
            <a:t>: Ensure data integrity and prevent loss or corruption.</a:t>
          </a:r>
          <a:endParaRPr lang="en-US" sz="2100" kern="1200"/>
        </a:p>
      </dsp:txBody>
      <dsp:txXfrm>
        <a:off x="457657" y="1075334"/>
        <a:ext cx="8237829" cy="748893"/>
      </dsp:txXfrm>
    </dsp:sp>
    <dsp:sp modelId="{3B12CDD4-1A2F-4511-ADE3-C82B22491D0E}">
      <dsp:nvSpPr>
        <dsp:cNvPr id="0" name=""/>
        <dsp:cNvSpPr/>
      </dsp:nvSpPr>
      <dsp:spPr>
        <a:xfrm>
          <a:off x="457657" y="1824227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E0874-7901-4327-A072-1B18B70BEEE2}">
      <dsp:nvSpPr>
        <dsp:cNvPr id="0" name=""/>
        <dsp:cNvSpPr/>
      </dsp:nvSpPr>
      <dsp:spPr>
        <a:xfrm>
          <a:off x="1620106" y="1824227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303D6-7389-4F6E-9732-1439ACF10A0F}">
      <dsp:nvSpPr>
        <dsp:cNvPr id="0" name=""/>
        <dsp:cNvSpPr/>
      </dsp:nvSpPr>
      <dsp:spPr>
        <a:xfrm>
          <a:off x="2782555" y="1824227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4DA29-3D97-480D-A8FF-52D70931EFAC}">
      <dsp:nvSpPr>
        <dsp:cNvPr id="0" name=""/>
        <dsp:cNvSpPr/>
      </dsp:nvSpPr>
      <dsp:spPr>
        <a:xfrm>
          <a:off x="3945005" y="1824227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AF076-57CF-41EC-8782-F5791D8D55C0}">
      <dsp:nvSpPr>
        <dsp:cNvPr id="0" name=""/>
        <dsp:cNvSpPr/>
      </dsp:nvSpPr>
      <dsp:spPr>
        <a:xfrm>
          <a:off x="5107454" y="1824227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0C947-9AC4-41B5-9D26-8AEF0A52DE67}">
      <dsp:nvSpPr>
        <dsp:cNvPr id="0" name=""/>
        <dsp:cNvSpPr/>
      </dsp:nvSpPr>
      <dsp:spPr>
        <a:xfrm>
          <a:off x="6269903" y="1824227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EF9DA-850B-466C-BB49-57A3EBEACEB4}">
      <dsp:nvSpPr>
        <dsp:cNvPr id="0" name=""/>
        <dsp:cNvSpPr/>
      </dsp:nvSpPr>
      <dsp:spPr>
        <a:xfrm>
          <a:off x="7432352" y="1824227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E04E8-3A94-4CF3-9051-332FC36AA6B5}">
      <dsp:nvSpPr>
        <dsp:cNvPr id="0" name=""/>
        <dsp:cNvSpPr/>
      </dsp:nvSpPr>
      <dsp:spPr>
        <a:xfrm>
          <a:off x="457657" y="2089221"/>
          <a:ext cx="8237829" cy="748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 dirty="0"/>
            <a:t>NF-06 :</a:t>
          </a:r>
          <a:r>
            <a:rPr lang="en-US" sz="2100" b="0" i="0" kern="1200" baseline="0" dirty="0"/>
            <a:t> Comply with accessibility standards to support all users.</a:t>
          </a:r>
          <a:endParaRPr lang="en-US" sz="2100" kern="1200" dirty="0"/>
        </a:p>
      </dsp:txBody>
      <dsp:txXfrm>
        <a:off x="457657" y="2089221"/>
        <a:ext cx="8237829" cy="748893"/>
      </dsp:txXfrm>
    </dsp:sp>
    <dsp:sp modelId="{BACE3AA2-1ADA-4305-B6B5-39CE3341A92E}">
      <dsp:nvSpPr>
        <dsp:cNvPr id="0" name=""/>
        <dsp:cNvSpPr/>
      </dsp:nvSpPr>
      <dsp:spPr>
        <a:xfrm>
          <a:off x="457657" y="2838114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4CEC9-B401-4CC7-9B43-2E524A231966}">
      <dsp:nvSpPr>
        <dsp:cNvPr id="0" name=""/>
        <dsp:cNvSpPr/>
      </dsp:nvSpPr>
      <dsp:spPr>
        <a:xfrm>
          <a:off x="1620106" y="2838114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A8924-6D6C-41EF-B660-0C7B2162E408}">
      <dsp:nvSpPr>
        <dsp:cNvPr id="0" name=""/>
        <dsp:cNvSpPr/>
      </dsp:nvSpPr>
      <dsp:spPr>
        <a:xfrm>
          <a:off x="2782555" y="2838114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976DF-C93B-42F4-8C43-6EDA05A79795}">
      <dsp:nvSpPr>
        <dsp:cNvPr id="0" name=""/>
        <dsp:cNvSpPr/>
      </dsp:nvSpPr>
      <dsp:spPr>
        <a:xfrm>
          <a:off x="3945005" y="2838114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E1989-9A58-4B95-B337-15E039475BA2}">
      <dsp:nvSpPr>
        <dsp:cNvPr id="0" name=""/>
        <dsp:cNvSpPr/>
      </dsp:nvSpPr>
      <dsp:spPr>
        <a:xfrm>
          <a:off x="5107454" y="2838114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845C7-06F3-4A35-B7F7-5DB386D5BDF6}">
      <dsp:nvSpPr>
        <dsp:cNvPr id="0" name=""/>
        <dsp:cNvSpPr/>
      </dsp:nvSpPr>
      <dsp:spPr>
        <a:xfrm>
          <a:off x="6269903" y="2838114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CFF81-4374-4059-9668-4DD7AACEF3F5}">
      <dsp:nvSpPr>
        <dsp:cNvPr id="0" name=""/>
        <dsp:cNvSpPr/>
      </dsp:nvSpPr>
      <dsp:spPr>
        <a:xfrm>
          <a:off x="7432352" y="2838114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6BDCE-CF96-4BAA-808E-F0FA75EC550E}">
      <dsp:nvSpPr>
        <dsp:cNvPr id="0" name=""/>
        <dsp:cNvSpPr/>
      </dsp:nvSpPr>
      <dsp:spPr>
        <a:xfrm>
          <a:off x="457657" y="3103107"/>
          <a:ext cx="8237829" cy="748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NF-08 </a:t>
          </a:r>
          <a:r>
            <a:rPr lang="en-US" sz="1800" b="0" i="0" kern="1200" baseline="0" dirty="0"/>
            <a:t>: Designed for easy maintenance and future updates. </a:t>
          </a:r>
          <a:endParaRPr lang="en-US" sz="1800" kern="1200" dirty="0"/>
        </a:p>
      </dsp:txBody>
      <dsp:txXfrm>
        <a:off x="457657" y="3103107"/>
        <a:ext cx="8237829" cy="748893"/>
      </dsp:txXfrm>
    </dsp:sp>
    <dsp:sp modelId="{9C65781F-3C75-4078-A510-88E65CADF781}">
      <dsp:nvSpPr>
        <dsp:cNvPr id="0" name=""/>
        <dsp:cNvSpPr/>
      </dsp:nvSpPr>
      <dsp:spPr>
        <a:xfrm>
          <a:off x="457657" y="3852001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7DE1E-5002-44FD-94B1-565CB9D897AD}">
      <dsp:nvSpPr>
        <dsp:cNvPr id="0" name=""/>
        <dsp:cNvSpPr/>
      </dsp:nvSpPr>
      <dsp:spPr>
        <a:xfrm>
          <a:off x="1620106" y="3852001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1CFB7-F0E8-4D18-83FB-54BFEEAA210A}">
      <dsp:nvSpPr>
        <dsp:cNvPr id="0" name=""/>
        <dsp:cNvSpPr/>
      </dsp:nvSpPr>
      <dsp:spPr>
        <a:xfrm>
          <a:off x="2782555" y="3852001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B1ABE-CA71-4137-8FC7-81E47007F1EA}">
      <dsp:nvSpPr>
        <dsp:cNvPr id="0" name=""/>
        <dsp:cNvSpPr/>
      </dsp:nvSpPr>
      <dsp:spPr>
        <a:xfrm>
          <a:off x="3945005" y="3852001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0F327-5EFB-4929-8273-6E8216DB70B0}">
      <dsp:nvSpPr>
        <dsp:cNvPr id="0" name=""/>
        <dsp:cNvSpPr/>
      </dsp:nvSpPr>
      <dsp:spPr>
        <a:xfrm>
          <a:off x="5107454" y="3852001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25F84-E405-4AD2-B46B-25FE98A8BCA7}">
      <dsp:nvSpPr>
        <dsp:cNvPr id="0" name=""/>
        <dsp:cNvSpPr/>
      </dsp:nvSpPr>
      <dsp:spPr>
        <a:xfrm>
          <a:off x="6269903" y="3852001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CCC06-DBC0-4135-B1A8-FF59443F6BFD}">
      <dsp:nvSpPr>
        <dsp:cNvPr id="0" name=""/>
        <dsp:cNvSpPr/>
      </dsp:nvSpPr>
      <dsp:spPr>
        <a:xfrm>
          <a:off x="7432352" y="3852001"/>
          <a:ext cx="1098377" cy="18306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91E11-28DF-4AD2-80E9-5536E7A73292}">
      <dsp:nvSpPr>
        <dsp:cNvPr id="0" name=""/>
        <dsp:cNvSpPr/>
      </dsp:nvSpPr>
      <dsp:spPr>
        <a:xfrm>
          <a:off x="1440060" y="1017"/>
          <a:ext cx="9311878" cy="846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NF-09</a:t>
          </a:r>
          <a:r>
            <a:rPr lang="en-US" sz="2500" b="0" i="0" kern="1200" baseline="0" dirty="0"/>
            <a:t>: System should maintain a log of all activities for auditing.</a:t>
          </a:r>
          <a:endParaRPr lang="en-US" sz="2500" kern="1200" dirty="0"/>
        </a:p>
      </dsp:txBody>
      <dsp:txXfrm>
        <a:off x="1440060" y="1017"/>
        <a:ext cx="9311878" cy="846534"/>
      </dsp:txXfrm>
    </dsp:sp>
    <dsp:sp modelId="{26056EAA-5570-4ACD-A9FF-C1958BD41BA4}">
      <dsp:nvSpPr>
        <dsp:cNvPr id="0" name=""/>
        <dsp:cNvSpPr/>
      </dsp:nvSpPr>
      <dsp:spPr>
        <a:xfrm>
          <a:off x="1440060" y="847552"/>
          <a:ext cx="1241583" cy="20693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FD5E2-F68F-4A17-BE66-2212F607282A}">
      <dsp:nvSpPr>
        <dsp:cNvPr id="0" name=""/>
        <dsp:cNvSpPr/>
      </dsp:nvSpPr>
      <dsp:spPr>
        <a:xfrm>
          <a:off x="2754070" y="847552"/>
          <a:ext cx="1241583" cy="20693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E3F5B-B896-45DE-8C75-DCCC8951C6CF}">
      <dsp:nvSpPr>
        <dsp:cNvPr id="0" name=""/>
        <dsp:cNvSpPr/>
      </dsp:nvSpPr>
      <dsp:spPr>
        <a:xfrm>
          <a:off x="4068079" y="847552"/>
          <a:ext cx="1241583" cy="20693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A6EF5-AA87-4241-BF49-5BD42898F1AB}">
      <dsp:nvSpPr>
        <dsp:cNvPr id="0" name=""/>
        <dsp:cNvSpPr/>
      </dsp:nvSpPr>
      <dsp:spPr>
        <a:xfrm>
          <a:off x="5382089" y="847552"/>
          <a:ext cx="1241583" cy="20693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C7822-0002-4CCC-95F5-F06D22453EF5}">
      <dsp:nvSpPr>
        <dsp:cNvPr id="0" name=""/>
        <dsp:cNvSpPr/>
      </dsp:nvSpPr>
      <dsp:spPr>
        <a:xfrm>
          <a:off x="6696098" y="847552"/>
          <a:ext cx="1241583" cy="20693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78903-4E43-430D-8094-5F638A354E6C}">
      <dsp:nvSpPr>
        <dsp:cNvPr id="0" name=""/>
        <dsp:cNvSpPr/>
      </dsp:nvSpPr>
      <dsp:spPr>
        <a:xfrm>
          <a:off x="8010108" y="847552"/>
          <a:ext cx="1241583" cy="20693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BBFB9-D10F-49CE-8C4A-C4EA0152950D}">
      <dsp:nvSpPr>
        <dsp:cNvPr id="0" name=""/>
        <dsp:cNvSpPr/>
      </dsp:nvSpPr>
      <dsp:spPr>
        <a:xfrm>
          <a:off x="9324117" y="847552"/>
          <a:ext cx="1241583" cy="20693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644A6-3E9F-4041-AB7E-540813EA85C0}">
      <dsp:nvSpPr>
        <dsp:cNvPr id="0" name=""/>
        <dsp:cNvSpPr/>
      </dsp:nvSpPr>
      <dsp:spPr>
        <a:xfrm>
          <a:off x="1440060" y="1110043"/>
          <a:ext cx="9311878" cy="846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NF-10 : </a:t>
          </a:r>
          <a:r>
            <a:rPr lang="en-US" sz="2500" b="0" i="0" kern="1200" baseline="0" dirty="0"/>
            <a:t>System updates should be deployable without downtime.</a:t>
          </a:r>
          <a:endParaRPr lang="en-US" sz="2500" kern="1200" dirty="0"/>
        </a:p>
      </dsp:txBody>
      <dsp:txXfrm>
        <a:off x="1440060" y="1110043"/>
        <a:ext cx="9311878" cy="846534"/>
      </dsp:txXfrm>
    </dsp:sp>
    <dsp:sp modelId="{58C2FC2F-9C92-49A4-915C-7E24940386F3}">
      <dsp:nvSpPr>
        <dsp:cNvPr id="0" name=""/>
        <dsp:cNvSpPr/>
      </dsp:nvSpPr>
      <dsp:spPr>
        <a:xfrm>
          <a:off x="1440060" y="1956577"/>
          <a:ext cx="1241583" cy="20693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C2EA2-16D5-413F-A6BB-BD0A5A6E04AA}">
      <dsp:nvSpPr>
        <dsp:cNvPr id="0" name=""/>
        <dsp:cNvSpPr/>
      </dsp:nvSpPr>
      <dsp:spPr>
        <a:xfrm>
          <a:off x="2754070" y="1956577"/>
          <a:ext cx="1241583" cy="20693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652DA-4D48-46A0-979E-9B6531344D27}">
      <dsp:nvSpPr>
        <dsp:cNvPr id="0" name=""/>
        <dsp:cNvSpPr/>
      </dsp:nvSpPr>
      <dsp:spPr>
        <a:xfrm>
          <a:off x="4068079" y="1956577"/>
          <a:ext cx="1241583" cy="20693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D6842-22F7-4735-A5A4-ECE32B91BAFD}">
      <dsp:nvSpPr>
        <dsp:cNvPr id="0" name=""/>
        <dsp:cNvSpPr/>
      </dsp:nvSpPr>
      <dsp:spPr>
        <a:xfrm>
          <a:off x="5382089" y="1956577"/>
          <a:ext cx="1241583" cy="20693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52760-1BA6-45DC-AF86-6DF7B1AC37B7}">
      <dsp:nvSpPr>
        <dsp:cNvPr id="0" name=""/>
        <dsp:cNvSpPr/>
      </dsp:nvSpPr>
      <dsp:spPr>
        <a:xfrm>
          <a:off x="6696098" y="1956577"/>
          <a:ext cx="1241583" cy="20693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DCAC8-BD7C-4CC5-A58D-1524E396E0D1}">
      <dsp:nvSpPr>
        <dsp:cNvPr id="0" name=""/>
        <dsp:cNvSpPr/>
      </dsp:nvSpPr>
      <dsp:spPr>
        <a:xfrm>
          <a:off x="8010108" y="1956577"/>
          <a:ext cx="1241583" cy="20693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8F35F-CE6D-42F1-B560-5851F14E52B1}">
      <dsp:nvSpPr>
        <dsp:cNvPr id="0" name=""/>
        <dsp:cNvSpPr/>
      </dsp:nvSpPr>
      <dsp:spPr>
        <a:xfrm>
          <a:off x="9324117" y="1956577"/>
          <a:ext cx="1241583" cy="20693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C6128-D7A3-4FB1-BFE5-56ED65D40056}">
      <dsp:nvSpPr>
        <dsp:cNvPr id="0" name=""/>
        <dsp:cNvSpPr/>
      </dsp:nvSpPr>
      <dsp:spPr>
        <a:xfrm>
          <a:off x="1440060" y="2219069"/>
          <a:ext cx="9311878" cy="846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NF-11 : </a:t>
          </a:r>
          <a:r>
            <a:rPr lang="en-US" sz="2500" b="0" i="0" kern="1200" baseline="0" dirty="0"/>
            <a:t>Provide multilingual support for diverse student bodies. </a:t>
          </a:r>
          <a:endParaRPr lang="en-US" sz="2500" kern="1200" dirty="0"/>
        </a:p>
      </dsp:txBody>
      <dsp:txXfrm>
        <a:off x="1440060" y="2219069"/>
        <a:ext cx="9311878" cy="846534"/>
      </dsp:txXfrm>
    </dsp:sp>
    <dsp:sp modelId="{AFD02105-AE66-4663-8376-12E72C37BDAB}">
      <dsp:nvSpPr>
        <dsp:cNvPr id="0" name=""/>
        <dsp:cNvSpPr/>
      </dsp:nvSpPr>
      <dsp:spPr>
        <a:xfrm>
          <a:off x="1440060" y="3065603"/>
          <a:ext cx="1241583" cy="20693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05432-2685-4675-B700-0B6C16C7C75D}">
      <dsp:nvSpPr>
        <dsp:cNvPr id="0" name=""/>
        <dsp:cNvSpPr/>
      </dsp:nvSpPr>
      <dsp:spPr>
        <a:xfrm>
          <a:off x="2754070" y="3065603"/>
          <a:ext cx="1241583" cy="20693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ED10E-249D-4FF5-A995-2B4C47C99271}">
      <dsp:nvSpPr>
        <dsp:cNvPr id="0" name=""/>
        <dsp:cNvSpPr/>
      </dsp:nvSpPr>
      <dsp:spPr>
        <a:xfrm>
          <a:off x="4068079" y="3065603"/>
          <a:ext cx="1241583" cy="20693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4D8B3-B469-4BC7-9BD7-904F3D98EFA2}">
      <dsp:nvSpPr>
        <dsp:cNvPr id="0" name=""/>
        <dsp:cNvSpPr/>
      </dsp:nvSpPr>
      <dsp:spPr>
        <a:xfrm>
          <a:off x="5382089" y="3065603"/>
          <a:ext cx="1241583" cy="20693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A27AF-777A-4B81-81C4-2241B3A97658}">
      <dsp:nvSpPr>
        <dsp:cNvPr id="0" name=""/>
        <dsp:cNvSpPr/>
      </dsp:nvSpPr>
      <dsp:spPr>
        <a:xfrm>
          <a:off x="6696098" y="3065603"/>
          <a:ext cx="1241583" cy="20693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F1C43-EB9D-46A1-BE55-3A9D62655F38}">
      <dsp:nvSpPr>
        <dsp:cNvPr id="0" name=""/>
        <dsp:cNvSpPr/>
      </dsp:nvSpPr>
      <dsp:spPr>
        <a:xfrm>
          <a:off x="8010108" y="3065603"/>
          <a:ext cx="1241583" cy="20693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32220-2F71-4C6A-8CBD-CADCB0A0C5A9}">
      <dsp:nvSpPr>
        <dsp:cNvPr id="0" name=""/>
        <dsp:cNvSpPr/>
      </dsp:nvSpPr>
      <dsp:spPr>
        <a:xfrm>
          <a:off x="9324117" y="3065603"/>
          <a:ext cx="1241583" cy="20693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DFFC-1B19-5848-93EE-F9E2E4B3D51E}" type="datetimeFigureOut">
              <a:rPr lang="en-KW" smtClean="0"/>
              <a:t>19/12/2024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FFC52-CB6C-2947-ACF3-C533DEDD9157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99945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FFC52-CB6C-2947-ACF3-C533DEDD9157}" type="slidenum">
              <a:rPr lang="en-KW" smtClean="0"/>
              <a:t>57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8607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5151-C650-C00A-ECE0-BD58DC5F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F895E-4471-FAF1-FA27-3F36A7F36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0FC2-D282-44E0-39DF-2548B834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68D-D333-4499-87A4-BF0CB64357BD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9E0B8-CBCA-DFFF-CC03-9E2AEA15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75B11-0865-CD70-5FB7-B2C7903A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F902-00C1-4A02-9852-6FAE3255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3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C678-7511-3773-1FEF-927CCCC3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37BE0-B56A-9B2B-BAB5-E2F4BA889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E1831-E2C7-450F-3DCA-BCC3EE29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68D-D333-4499-87A4-BF0CB64357BD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91BAA-0DF8-B31C-0517-023C5691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AC9FA-0C32-64DB-E101-0FE50772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F902-00C1-4A02-9852-6FAE3255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0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95E1C-6747-6A07-1FC4-C73D76930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B5C8E-B3C3-C4D6-25D2-7F54FCBB7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97A3-4A47-A1BE-7497-253048D0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68D-D333-4499-87A4-BF0CB64357BD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98618-57DC-2A71-ABED-D62E872C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1805-13C1-B7A9-DBF7-5CC95A80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F902-00C1-4A02-9852-6FAE3255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5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0AB2-32B0-0E50-9862-70930B78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B2FA-58A1-0DC6-3FA1-8E6D20F6B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B5D8-DBC0-5155-EEED-8798DC53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68D-D333-4499-87A4-BF0CB64357BD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00627-75F2-8522-C025-1ECFDF54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22A3D-8F26-6F77-FCA6-86436529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F902-00C1-4A02-9852-6FAE3255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9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C44-F08C-A0E2-CB28-A8130FD0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06691-F58F-48A6-3718-6B23A08B1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E8D58-AB9C-A16F-8131-A05E5ED1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68D-D333-4499-87A4-BF0CB64357BD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DA598-605E-858A-EA7C-F3584BE6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B033C-D858-361D-5C21-D67E29D9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F902-00C1-4A02-9852-6FAE3255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4A9E-196D-9649-A0C4-4FB029D8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39F5-7DB0-BC76-4086-9ED740A28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4E034-FCA3-1916-B5EB-3CC0ADC29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26849-9BC7-4F4A-2454-0888A967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68D-D333-4499-87A4-BF0CB64357BD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943EE-6E5D-A436-1BA5-E2D3EFC3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16B5E-85DC-034A-3331-346E2FFD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F902-00C1-4A02-9852-6FAE3255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003E-4377-16B9-7092-DF880269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142C3-8CDE-E7C7-B283-2CFC68C42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6736E-6F05-740E-BC96-8608FC957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20478-A0B5-66AD-9A28-D3A479618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CB1A7-2DD4-2519-DBA8-8B2F1E779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62A6F-4591-530C-E265-8C367D5D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68D-D333-4499-87A4-BF0CB64357BD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3A393-C080-70A4-98B5-4DC71600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6552D-2CA6-0E08-7AAE-E7FB9773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F902-00C1-4A02-9852-6FAE3255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1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A583-C1C2-2AEC-9E57-B873C576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C23CC-FFAF-F5C8-EC5F-BD792F0B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68D-D333-4499-87A4-BF0CB64357BD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1A68D-FF54-255D-5F18-A3A14EB5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187FA-7066-0A46-116B-3E69C656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F902-00C1-4A02-9852-6FAE3255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9B753-CF90-73CD-7C3A-76052C91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68D-D333-4499-87A4-BF0CB64357BD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E92DF-0199-355D-1CA5-5F16CD7A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E9508-CDC8-66A6-1448-F50EFF07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F902-00C1-4A02-9852-6FAE3255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8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B405-FEEC-1CBE-622B-29DCE687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068F-28AC-C10E-AC20-1FE7C431F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B9F7B-55DE-8CE0-B60F-054F742F1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48BD0-E898-33E9-8C8B-8C5AC83E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68D-D333-4499-87A4-BF0CB64357BD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305F8-5383-E974-EC20-3F6EA864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D949-F934-4AC7-4207-C2FB74B7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F902-00C1-4A02-9852-6FAE3255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5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2240-EB20-E014-6C49-E8CA147A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8FE18-0812-4685-E97A-BAF42253B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7105C-436D-BA86-F4B5-63DA26BCB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56D48-405C-D3DF-AA77-9C588610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68D-D333-4499-87A4-BF0CB64357BD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4406C-BBD7-F287-7AFA-D6827C3C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1FAE2-2237-4CCC-DF25-E43F07B0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F902-00C1-4A02-9852-6FAE3255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8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7C6CE-BEB9-B249-2628-51B81839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532D2-5F94-538C-AC72-0D9D52D1E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B96D6-5641-E2D2-E390-A23A52E03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F1768D-D333-4499-87A4-BF0CB64357BD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CD8A1-318E-8FD5-F029-FBA9DAEDF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106B-9941-B190-004F-C3ED8095C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FF902-00C1-4A02-9852-6FAE3255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652D-D52E-FEB2-7C0C-9ACD08545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079" y="1122363"/>
            <a:ext cx="10380921" cy="2387600"/>
          </a:xfrm>
        </p:spPr>
        <p:txBody>
          <a:bodyPr>
            <a:normAutofit fontScale="90000"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CS ARCS </a:t>
            </a:r>
            <a:b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(Computer Science Assistance Request and Credit System) 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30184-4830-A0F9-15C4-B135A140A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Yu Mincho Demibold" panose="020B0400000000000000" pitchFamily="18" charset="-128"/>
                <a:cs typeface="Times New Roman" panose="02020603050405020304" pitchFamily="18" charset="0"/>
              </a:rPr>
              <a:t>Team members</a:t>
            </a:r>
          </a:p>
          <a:p>
            <a:pPr rtl="0" fontAlgn="base">
              <a:lnSpc>
                <a:spcPts val="1636"/>
              </a:lnSpc>
            </a:pPr>
            <a:r>
              <a:rPr lang="en-US" i="0" dirty="0">
                <a:effectLst/>
                <a:latin typeface="Times New Roman" panose="02020603050405020304" pitchFamily="18" charset="0"/>
                <a:ea typeface="Yu Mincho Demibold" panose="020B0400000000000000" pitchFamily="18" charset="-128"/>
                <a:cs typeface="Times New Roman" panose="02020603050405020304" pitchFamily="18" charset="0"/>
              </a:rPr>
              <a:t>Leader :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	    Ahmed </a:t>
            </a:r>
            <a:r>
              <a:rPr lang="en-US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Abdelbary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		2221191298  </a:t>
            </a:r>
            <a:endParaRPr lang="en-US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 fontAlgn="base">
              <a:lnSpc>
                <a:spcPts val="1636"/>
              </a:lnSpc>
            </a:pP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Member 1:          </a:t>
            </a:r>
            <a:r>
              <a:rPr lang="en-US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Lamiaa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Abushara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		2211150120  </a:t>
            </a:r>
            <a:endParaRPr lang="en-US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 fontAlgn="base">
              <a:lnSpc>
                <a:spcPts val="1636"/>
              </a:lnSpc>
            </a:pP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Member 2:          Seba </a:t>
            </a:r>
            <a:r>
              <a:rPr lang="en-US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Alzaher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		2201114862 </a:t>
            </a:r>
          </a:p>
          <a:p>
            <a:pPr algn="l" rtl="0" fontAlgn="base">
              <a:lnSpc>
                <a:spcPts val="1636"/>
              </a:lnSpc>
            </a:pPr>
            <a:endParaRPr lang="en-US" sz="2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l" rtl="0" fontAlgn="base">
              <a:lnSpc>
                <a:spcPts val="1636"/>
              </a:lnSpc>
            </a:pPr>
            <a:endParaRPr lang="en-US" sz="260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algn="r" fontAlgn="base">
              <a:lnSpc>
                <a:spcPts val="1636"/>
              </a:lnSpc>
            </a:pPr>
            <a:r>
              <a:rPr 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			</a:t>
            </a:r>
            <a:r>
              <a:rPr lang="en-US" sz="2000" i="0" dirty="0">
                <a:effectLst/>
                <a:latin typeface="Times New Roman" panose="02020603050405020304" pitchFamily="18" charset="0"/>
                <a:ea typeface="Yu Mincho Demibold" panose="020B0400000000000000" pitchFamily="18" charset="-128"/>
                <a:cs typeface="Times New Roman" panose="02020603050405020304" pitchFamily="18" charset="0"/>
              </a:rPr>
              <a:t>CS390 Software Engineering – Fall 2024</a:t>
            </a:r>
          </a:p>
          <a:p>
            <a:pPr algn="l" rtl="0" fontAlgn="base">
              <a:lnSpc>
                <a:spcPts val="1636"/>
              </a:lnSpc>
            </a:pPr>
            <a:endParaRPr lang="en-US" sz="26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46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3A0077-049F-6F1F-6F10-B252F3B09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DDC1D4-83ED-FEE8-7686-853E1C1FFBB5}"/>
              </a:ext>
            </a:extLst>
          </p:cNvPr>
          <p:cNvSpPr txBox="1"/>
          <p:nvPr/>
        </p:nvSpPr>
        <p:spPr>
          <a:xfrm>
            <a:off x="1591056" y="359724"/>
            <a:ext cx="6355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Weight equal to 5</a:t>
            </a:r>
          </a:p>
          <a:p>
            <a:pPr algn="ctr"/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B835-72C4-9CD1-FA4A-F81B88EB17C1}"/>
              </a:ext>
            </a:extLst>
          </p:cNvPr>
          <p:cNvSpPr txBox="1"/>
          <p:nvPr/>
        </p:nvSpPr>
        <p:spPr>
          <a:xfrm>
            <a:off x="-1143000" y="813816"/>
            <a:ext cx="8156448" cy="3310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F9415B58-1853-E50A-69A7-856B6D0D51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5451377"/>
              </p:ext>
            </p:extLst>
          </p:nvPr>
        </p:nvGraphicFramePr>
        <p:xfrm>
          <a:off x="310896" y="2468880"/>
          <a:ext cx="10509504" cy="272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60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F2EDDD-A1D2-E6B8-3366-7CD8CCA4F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0F77CA-3511-A5D1-3046-4EF51AB494D6}"/>
              </a:ext>
            </a:extLst>
          </p:cNvPr>
          <p:cNvSpPr txBox="1"/>
          <p:nvPr/>
        </p:nvSpPr>
        <p:spPr>
          <a:xfrm>
            <a:off x="1591056" y="359724"/>
            <a:ext cx="6355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Weight equal to 4</a:t>
            </a:r>
          </a:p>
          <a:p>
            <a:pPr algn="ctr"/>
            <a:endParaRPr lang="en-US" sz="28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275D624-E9F2-95FD-A04F-1C7BAE66E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310859"/>
              </p:ext>
            </p:extLst>
          </p:nvPr>
        </p:nvGraphicFramePr>
        <p:xfrm>
          <a:off x="658368" y="1828800"/>
          <a:ext cx="9153144" cy="409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88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8A5435-8858-2761-BCEE-65B2850E9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904A4B-27EB-A927-9071-6B0DB383E1EB}"/>
              </a:ext>
            </a:extLst>
          </p:cNvPr>
          <p:cNvSpPr txBox="1"/>
          <p:nvPr/>
        </p:nvSpPr>
        <p:spPr>
          <a:xfrm>
            <a:off x="1591056" y="359724"/>
            <a:ext cx="6355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Weight equal to 3</a:t>
            </a:r>
          </a:p>
          <a:p>
            <a:pPr algn="ctr"/>
            <a:endParaRPr lang="en-US" sz="28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9EFA067-128A-F629-F758-A54DF84815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968563"/>
              </p:ext>
            </p:extLst>
          </p:nvPr>
        </p:nvGraphicFramePr>
        <p:xfrm>
          <a:off x="-694944" y="1929384"/>
          <a:ext cx="12192000" cy="327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37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C32D93-013F-30F8-9834-8740D94BE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D8A5F7-AD9A-0428-299E-CDA89F822DF6}"/>
              </a:ext>
            </a:extLst>
          </p:cNvPr>
          <p:cNvSpPr txBox="1"/>
          <p:nvPr/>
        </p:nvSpPr>
        <p:spPr>
          <a:xfrm>
            <a:off x="1591056" y="359724"/>
            <a:ext cx="6355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Weight equal to 2</a:t>
            </a:r>
          </a:p>
          <a:p>
            <a:pPr algn="ctr"/>
            <a:endParaRPr lang="en-US" sz="28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43D8702-D5A9-12E9-37FE-09CF20D81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5523294"/>
              </p:ext>
            </p:extLst>
          </p:nvPr>
        </p:nvGraphicFramePr>
        <p:xfrm>
          <a:off x="320040" y="2002536"/>
          <a:ext cx="10186416" cy="2578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0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EFA388-115A-25B0-0279-69E99A268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F1ECE-659D-339B-EAB6-ED22895665D3}"/>
              </a:ext>
            </a:extLst>
          </p:cNvPr>
          <p:cNvSpPr txBox="1"/>
          <p:nvPr/>
        </p:nvSpPr>
        <p:spPr>
          <a:xfrm>
            <a:off x="1828800" y="475488"/>
            <a:ext cx="7644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and Stakeholders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B6B5E-35F1-DB78-0548-ED8220D4E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339" y="1415414"/>
            <a:ext cx="1501026" cy="1501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5DA886-0856-D14B-647B-1A9669111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76" y="1415414"/>
            <a:ext cx="1501028" cy="1501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1EB9A1-5722-EDC8-F504-E7F28ED65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277" y="3656024"/>
            <a:ext cx="1501027" cy="1501027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0B4D7BDF-9412-5400-9804-56474002A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54" y="2916901"/>
            <a:ext cx="40565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Junior Student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Requests tutoring help. 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1136AB0-94D8-1E8E-08E5-87487AA00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54" y="5247257"/>
            <a:ext cx="50632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Student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tutoring and earns points.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629DB0C-D729-C543-E522-6966F2DEE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52" y="2902259"/>
            <a:ext cx="54906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Member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Reviews sessions and assigns credits.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5" name="Picture 7" descr="Digital Library Icon Royalty-Free ...">
            <a:extLst>
              <a:ext uri="{FF2B5EF4-FFF2-40B4-BE49-F238E27FC236}">
                <a16:creationId xmlns:a16="http://schemas.microsoft.com/office/drawing/2014/main" id="{65F2B7CC-E0D1-E49F-7964-77D987540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337" y="3652771"/>
            <a:ext cx="1501028" cy="150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6627E328-6160-EEEE-FA28-F05D111E6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9766" y="5153799"/>
            <a:ext cx="45538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Room Access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Logs student attendance in controlled areas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58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19EC70-2056-A479-0BB9-44B02A600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A126F-3266-BB93-C4DA-48D92CEF92A1}"/>
              </a:ext>
            </a:extLst>
          </p:cNvPr>
          <p:cNvSpPr txBox="1"/>
          <p:nvPr/>
        </p:nvSpPr>
        <p:spPr>
          <a:xfrm>
            <a:off x="2329672" y="242111"/>
            <a:ext cx="62910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 Diagrams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628182C-0B62-937F-ACE4-D2B96FDE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385" y="1306835"/>
            <a:ext cx="8981313" cy="547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93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7B9CF-4EC3-1929-4F4A-088CA0A5A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 diagram of a person's work flow&#10;&#10;Description automatically generated">
            <a:extLst>
              <a:ext uri="{FF2B5EF4-FFF2-40B4-BE49-F238E27FC236}">
                <a16:creationId xmlns:a16="http://schemas.microsoft.com/office/drawing/2014/main" id="{1F3F9734-B393-03EC-252C-1F1EF73C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1392012"/>
            <a:ext cx="7304117" cy="517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76AAD-901C-45CE-963B-AF1D95465CE9}"/>
              </a:ext>
            </a:extLst>
          </p:cNvPr>
          <p:cNvSpPr txBox="1"/>
          <p:nvPr/>
        </p:nvSpPr>
        <p:spPr>
          <a:xfrm>
            <a:off x="2329672" y="242111"/>
            <a:ext cx="62910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 Diagrams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2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86C069-AA6B-1C4D-371A-47FD300A9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 diagram of a user interface&#10;&#10;Description automatically generated">
            <a:extLst>
              <a:ext uri="{FF2B5EF4-FFF2-40B4-BE49-F238E27FC236}">
                <a16:creationId xmlns:a16="http://schemas.microsoft.com/office/drawing/2014/main" id="{52C3EE21-5ACD-3862-ED35-9153807CB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326" y="1453169"/>
            <a:ext cx="6934119" cy="42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FE837C-05FD-ED84-061B-30B1BFCCB8C5}"/>
              </a:ext>
            </a:extLst>
          </p:cNvPr>
          <p:cNvSpPr txBox="1"/>
          <p:nvPr/>
        </p:nvSpPr>
        <p:spPr>
          <a:xfrm>
            <a:off x="2329672" y="242111"/>
            <a:ext cx="62910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 Diagrams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7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4ED41F-98F7-31F7-1EAE-75027FC71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A diagram of a person's workflow&#10;&#10;Description automatically generated">
            <a:extLst>
              <a:ext uri="{FF2B5EF4-FFF2-40B4-BE49-F238E27FC236}">
                <a16:creationId xmlns:a16="http://schemas.microsoft.com/office/drawing/2014/main" id="{41C90A84-D2B2-BABD-A2E1-0072FCA58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14" y="1401040"/>
            <a:ext cx="6958203" cy="434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844993-B752-9390-143E-1F0FC8A5DB3C}"/>
              </a:ext>
            </a:extLst>
          </p:cNvPr>
          <p:cNvSpPr txBox="1"/>
          <p:nvPr/>
        </p:nvSpPr>
        <p:spPr>
          <a:xfrm>
            <a:off x="2329672" y="242111"/>
            <a:ext cx="62910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 Diagrams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0FFB9B-259F-DB78-B57B-406040945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697EC-F938-6B5A-8B42-C5F7F270E1B7}"/>
              </a:ext>
            </a:extLst>
          </p:cNvPr>
          <p:cNvSpPr txBox="1"/>
          <p:nvPr/>
        </p:nvSpPr>
        <p:spPr>
          <a:xfrm>
            <a:off x="2377440" y="658368"/>
            <a:ext cx="629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Design  Diagrams</a:t>
            </a:r>
          </a:p>
          <a:p>
            <a:pPr algn="ctr"/>
            <a:r>
              <a:rPr lang="en-US" sz="2800" b="1" i="0" dirty="0">
                <a:effectLst/>
                <a:latin typeface="WordVisi_MSFontService"/>
              </a:rPr>
              <a:t>System Sequence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7DDB3-AFDC-DA3C-8B7A-5E73F6277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283" y="2071453"/>
            <a:ext cx="40767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39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6375C0-D9C9-2752-11A2-60FA06E41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16B049C-E467-7045-E3FB-5FB67CB73A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70360"/>
              </p:ext>
            </p:extLst>
          </p:nvPr>
        </p:nvGraphicFramePr>
        <p:xfrm>
          <a:off x="2032000" y="1605516"/>
          <a:ext cx="7409712" cy="4532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432501-B439-00E6-636E-596814A01782}"/>
              </a:ext>
            </a:extLst>
          </p:cNvPr>
          <p:cNvSpPr txBox="1"/>
          <p:nvPr/>
        </p:nvSpPr>
        <p:spPr>
          <a:xfrm>
            <a:off x="3168000" y="459202"/>
            <a:ext cx="8704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Research :Project Objectives Overview</a:t>
            </a:r>
          </a:p>
        </p:txBody>
      </p:sp>
    </p:spTree>
    <p:extLst>
      <p:ext uri="{BB962C8B-B14F-4D97-AF65-F5344CB8AC3E}">
        <p14:creationId xmlns:p14="http://schemas.microsoft.com/office/powerpoint/2010/main" val="944428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5229CD-975F-7407-DE6B-01070CC32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727B7F5B-6DA5-F157-69FC-FF91C5A76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13" y="1612475"/>
            <a:ext cx="4474327" cy="498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864940-D690-D7F4-166A-A2625D71C73C}"/>
              </a:ext>
            </a:extLst>
          </p:cNvPr>
          <p:cNvSpPr txBox="1"/>
          <p:nvPr/>
        </p:nvSpPr>
        <p:spPr>
          <a:xfrm>
            <a:off x="2377440" y="658368"/>
            <a:ext cx="629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Design  Diagrams</a:t>
            </a:r>
          </a:p>
          <a:p>
            <a:pPr algn="ctr"/>
            <a:r>
              <a:rPr lang="en-US" sz="2800" b="1" i="0" dirty="0">
                <a:effectLst/>
                <a:latin typeface="WordVisi_MSFontService"/>
              </a:rPr>
              <a:t>System Sequence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74181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B5D78A-C675-9CA8-4E0D-6EE08C6C1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30A45F1C-33EB-C766-80FA-BA7B79C1C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357" y="1676025"/>
            <a:ext cx="4346835" cy="495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CEE1BA-BD79-1205-829C-32AE8CCA3094}"/>
              </a:ext>
            </a:extLst>
          </p:cNvPr>
          <p:cNvSpPr txBox="1"/>
          <p:nvPr/>
        </p:nvSpPr>
        <p:spPr>
          <a:xfrm>
            <a:off x="2377440" y="658368"/>
            <a:ext cx="629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Design  Diagrams</a:t>
            </a:r>
          </a:p>
          <a:p>
            <a:pPr algn="ctr"/>
            <a:r>
              <a:rPr lang="en-US" sz="2800" b="1" i="0" dirty="0">
                <a:effectLst/>
                <a:latin typeface="WordVisi_MSFontService"/>
              </a:rPr>
              <a:t>System Sequence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67672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5114B7-4F22-12EA-A9D6-3F1A93C4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14C02B8C-AD49-C352-CB4A-C5C50C5A8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372629"/>
            <a:ext cx="5563362" cy="444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EC0A36-ABD4-55E9-9CC6-05246C7000CC}"/>
              </a:ext>
            </a:extLst>
          </p:cNvPr>
          <p:cNvSpPr txBox="1"/>
          <p:nvPr/>
        </p:nvSpPr>
        <p:spPr>
          <a:xfrm>
            <a:off x="2549826" y="418522"/>
            <a:ext cx="629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Design  Diagrams</a:t>
            </a:r>
          </a:p>
          <a:p>
            <a:pPr algn="ctr"/>
            <a:r>
              <a:rPr lang="en-US" sz="2800" b="1" dirty="0"/>
              <a:t>UML Diagram </a:t>
            </a:r>
          </a:p>
        </p:txBody>
      </p:sp>
    </p:spTree>
    <p:extLst>
      <p:ext uri="{BB962C8B-B14F-4D97-AF65-F5344CB8AC3E}">
        <p14:creationId xmlns:p14="http://schemas.microsoft.com/office/powerpoint/2010/main" val="4671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E6BA35-1501-DDF5-0622-10C37EF61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7BDA37C7-AFD7-5058-E0A8-100AA0B92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436245"/>
            <a:ext cx="61341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52B3D1-67C1-76BC-4A67-21F52FC91565}"/>
              </a:ext>
            </a:extLst>
          </p:cNvPr>
          <p:cNvSpPr txBox="1"/>
          <p:nvPr/>
        </p:nvSpPr>
        <p:spPr>
          <a:xfrm>
            <a:off x="2549826" y="418522"/>
            <a:ext cx="629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Design  Diagrams</a:t>
            </a:r>
          </a:p>
          <a:p>
            <a:pPr algn="ctr"/>
            <a:r>
              <a:rPr lang="en-US" sz="2800" b="1" dirty="0"/>
              <a:t>UML Diagram </a:t>
            </a:r>
          </a:p>
        </p:txBody>
      </p:sp>
    </p:spTree>
    <p:extLst>
      <p:ext uri="{BB962C8B-B14F-4D97-AF65-F5344CB8AC3E}">
        <p14:creationId xmlns:p14="http://schemas.microsoft.com/office/powerpoint/2010/main" val="3462481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84FD36-E417-1A47-B3FD-B5414A9C3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4093CA-30FD-36F3-523E-FC7B659C7D92}"/>
              </a:ext>
            </a:extLst>
          </p:cNvPr>
          <p:cNvSpPr txBox="1"/>
          <p:nvPr/>
        </p:nvSpPr>
        <p:spPr>
          <a:xfrm>
            <a:off x="2377440" y="658368"/>
            <a:ext cx="629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35F625A-F51A-3B44-5D67-F8B0AC588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657350"/>
            <a:ext cx="61150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A3B5D8-877C-8D74-9DE4-3ECDB25BBDF1}"/>
              </a:ext>
            </a:extLst>
          </p:cNvPr>
          <p:cNvSpPr txBox="1"/>
          <p:nvPr/>
        </p:nvSpPr>
        <p:spPr>
          <a:xfrm>
            <a:off x="2549826" y="418522"/>
            <a:ext cx="629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Design  Diagrams</a:t>
            </a:r>
          </a:p>
          <a:p>
            <a:pPr algn="ctr"/>
            <a:r>
              <a:rPr lang="en-US" sz="2800" b="1" dirty="0"/>
              <a:t>UML Diagram </a:t>
            </a:r>
          </a:p>
        </p:txBody>
      </p:sp>
    </p:spTree>
    <p:extLst>
      <p:ext uri="{BB962C8B-B14F-4D97-AF65-F5344CB8AC3E}">
        <p14:creationId xmlns:p14="http://schemas.microsoft.com/office/powerpoint/2010/main" val="2000196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54A1E8-B5A2-A10B-22AF-41DF28F3E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3491A677-4BFC-E985-E53F-67B314C55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95" y="1612475"/>
            <a:ext cx="2971309" cy="364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30697-8C50-2BA1-8509-5EC5E3FE5346}"/>
              </a:ext>
            </a:extLst>
          </p:cNvPr>
          <p:cNvSpPr txBox="1"/>
          <p:nvPr/>
        </p:nvSpPr>
        <p:spPr>
          <a:xfrm>
            <a:off x="2549826" y="418522"/>
            <a:ext cx="629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Design  Diagrams</a:t>
            </a:r>
          </a:p>
          <a:p>
            <a:pPr algn="ctr"/>
            <a:r>
              <a:rPr lang="en-US" sz="2800" b="1" dirty="0"/>
              <a:t>UML Diagram </a:t>
            </a:r>
          </a:p>
        </p:txBody>
      </p:sp>
    </p:spTree>
    <p:extLst>
      <p:ext uri="{BB962C8B-B14F-4D97-AF65-F5344CB8AC3E}">
        <p14:creationId xmlns:p14="http://schemas.microsoft.com/office/powerpoint/2010/main" val="392471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343BD8-07CE-50F4-EE17-2C1B70DC8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10D3D2AB-A618-CD51-198D-45BC7FF77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473958"/>
            <a:ext cx="5262058" cy="523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A38B1-88BF-274D-E2B4-A1F39419770A}"/>
              </a:ext>
            </a:extLst>
          </p:cNvPr>
          <p:cNvSpPr txBox="1"/>
          <p:nvPr/>
        </p:nvSpPr>
        <p:spPr>
          <a:xfrm>
            <a:off x="2549826" y="418522"/>
            <a:ext cx="629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Design  Diagrams</a:t>
            </a:r>
          </a:p>
          <a:p>
            <a:pPr algn="ctr"/>
            <a:r>
              <a:rPr lang="en-US" sz="2800" b="1" dirty="0"/>
              <a:t>Task Class in UML Diagram </a:t>
            </a:r>
          </a:p>
        </p:txBody>
      </p:sp>
    </p:spTree>
    <p:extLst>
      <p:ext uri="{BB962C8B-B14F-4D97-AF65-F5344CB8AC3E}">
        <p14:creationId xmlns:p14="http://schemas.microsoft.com/office/powerpoint/2010/main" val="1549529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95EA5C-F6C2-BEB6-FC11-100099149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CE47802-30B3-E6AF-A767-82C7F2D7D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83" y="1488459"/>
            <a:ext cx="48006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206802-54ED-9C73-C5FD-4B5348924173}"/>
              </a:ext>
            </a:extLst>
          </p:cNvPr>
          <p:cNvSpPr txBox="1"/>
          <p:nvPr/>
        </p:nvSpPr>
        <p:spPr>
          <a:xfrm>
            <a:off x="2549826" y="418522"/>
            <a:ext cx="629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Design  Diagrams</a:t>
            </a:r>
          </a:p>
          <a:p>
            <a:pPr algn="ctr"/>
            <a:r>
              <a:rPr lang="en-US" sz="2800" b="1" dirty="0"/>
              <a:t>Senior Student Class in UML Diagram </a:t>
            </a:r>
          </a:p>
        </p:txBody>
      </p:sp>
    </p:spTree>
    <p:extLst>
      <p:ext uri="{BB962C8B-B14F-4D97-AF65-F5344CB8AC3E}">
        <p14:creationId xmlns:p14="http://schemas.microsoft.com/office/powerpoint/2010/main" val="3510878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366D3E-5780-B089-E28A-D012BB10C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ECF17B-79B2-21D9-35FD-FA50485F3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637193"/>
            <a:ext cx="34671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3754B8-8165-4658-6AF2-5FC5628526F8}"/>
              </a:ext>
            </a:extLst>
          </p:cNvPr>
          <p:cNvSpPr txBox="1"/>
          <p:nvPr/>
        </p:nvSpPr>
        <p:spPr>
          <a:xfrm>
            <a:off x="2549826" y="418522"/>
            <a:ext cx="629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Design  Diagrams</a:t>
            </a:r>
          </a:p>
          <a:p>
            <a:pPr algn="ctr"/>
            <a:r>
              <a:rPr lang="en-US" sz="2800" b="1" dirty="0"/>
              <a:t>Junior Student Class in UML Diagram </a:t>
            </a:r>
          </a:p>
        </p:txBody>
      </p:sp>
    </p:spTree>
    <p:extLst>
      <p:ext uri="{BB962C8B-B14F-4D97-AF65-F5344CB8AC3E}">
        <p14:creationId xmlns:p14="http://schemas.microsoft.com/office/powerpoint/2010/main" val="3042580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037C8A-5286-12CD-3D9E-3D8699E43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40C1635-1440-EA8F-226F-4BF3E9294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1724025"/>
            <a:ext cx="341947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24AF94-5185-A4F2-01F3-92BBED763F8F}"/>
              </a:ext>
            </a:extLst>
          </p:cNvPr>
          <p:cNvSpPr txBox="1"/>
          <p:nvPr/>
        </p:nvSpPr>
        <p:spPr>
          <a:xfrm>
            <a:off x="2549826" y="418522"/>
            <a:ext cx="629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Design  Diagrams</a:t>
            </a:r>
          </a:p>
          <a:p>
            <a:pPr algn="ctr"/>
            <a:r>
              <a:rPr lang="en-US" sz="2800" b="1" dirty="0"/>
              <a:t>Notification Class in UML Diagram </a:t>
            </a:r>
          </a:p>
        </p:txBody>
      </p:sp>
    </p:spTree>
    <p:extLst>
      <p:ext uri="{BB962C8B-B14F-4D97-AF65-F5344CB8AC3E}">
        <p14:creationId xmlns:p14="http://schemas.microsoft.com/office/powerpoint/2010/main" val="283857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3DDB82-2AD5-0403-92BA-749152EC1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A05A38D-3359-6487-C138-58BA80E12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71084"/>
              </p:ext>
            </p:extLst>
          </p:nvPr>
        </p:nvGraphicFramePr>
        <p:xfrm>
          <a:off x="3357348" y="1829234"/>
          <a:ext cx="8025547" cy="4309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6D0ADBC-243D-9FC2-738B-935E7413EEFB}"/>
              </a:ext>
            </a:extLst>
          </p:cNvPr>
          <p:cNvSpPr txBox="1"/>
          <p:nvPr/>
        </p:nvSpPr>
        <p:spPr>
          <a:xfrm>
            <a:off x="1573851" y="819419"/>
            <a:ext cx="7858347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lnSpc>
                <a:spcPts val="1619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Planning Phase</a:t>
            </a:r>
          </a:p>
          <a:p>
            <a:pPr algn="ctr" rtl="0" fontAlgn="base">
              <a:lnSpc>
                <a:spcPts val="1619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Approach </a:t>
            </a:r>
            <a:endParaRPr lang="en-GB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9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1ECA53-27E6-950B-353B-9498130E8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DB73A1-8FB4-9A93-AC5A-A208D0388943}"/>
              </a:ext>
            </a:extLst>
          </p:cNvPr>
          <p:cNvSpPr txBox="1"/>
          <p:nvPr/>
        </p:nvSpPr>
        <p:spPr>
          <a:xfrm>
            <a:off x="2549826" y="418522"/>
            <a:ext cx="629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Design  Diagrams</a:t>
            </a:r>
          </a:p>
          <a:p>
            <a:pPr algn="ctr"/>
            <a:r>
              <a:rPr lang="en-US" sz="2800" b="1" dirty="0"/>
              <a:t>Session Admin Class in UML Diagram </a:t>
            </a:r>
          </a:p>
        </p:txBody>
      </p:sp>
      <p:pic>
        <p:nvPicPr>
          <p:cNvPr id="2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F52FC0A-CE43-F8BD-A796-F90E29AA0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0499" y="1555793"/>
            <a:ext cx="6780700" cy="509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52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263A90-0CAC-2AEA-572C-4B1FF7001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AE84BB-FEB4-F47F-4F85-6B1C680AE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2743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3CFB01-3F4E-8839-AF10-3290824E1BC7}"/>
              </a:ext>
            </a:extLst>
          </p:cNvPr>
          <p:cNvSpPr txBox="1"/>
          <p:nvPr/>
        </p:nvSpPr>
        <p:spPr>
          <a:xfrm>
            <a:off x="2549826" y="418522"/>
            <a:ext cx="6696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Design  Diagrams</a:t>
            </a:r>
          </a:p>
          <a:p>
            <a:pPr algn="ctr"/>
            <a:r>
              <a:rPr lang="en-US" sz="2800" b="1" dirty="0"/>
              <a:t>Faculty Member Class in UML Diagram </a:t>
            </a:r>
          </a:p>
        </p:txBody>
      </p:sp>
    </p:spTree>
    <p:extLst>
      <p:ext uri="{BB962C8B-B14F-4D97-AF65-F5344CB8AC3E}">
        <p14:creationId xmlns:p14="http://schemas.microsoft.com/office/powerpoint/2010/main" val="3703547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4CFF78-5B3B-7389-0E43-BF8A6BA23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5CF0B6-1CD0-DDCE-8A8E-A9AD65FE504F}"/>
              </a:ext>
            </a:extLst>
          </p:cNvPr>
          <p:cNvSpPr txBox="1"/>
          <p:nvPr/>
        </p:nvSpPr>
        <p:spPr>
          <a:xfrm>
            <a:off x="2549826" y="418522"/>
            <a:ext cx="6696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Design  Diagrams</a:t>
            </a:r>
          </a:p>
          <a:p>
            <a:pPr algn="ctr"/>
            <a:r>
              <a:rPr lang="en-US" sz="2800" b="1" i="0" dirty="0">
                <a:effectLst/>
                <a:latin typeface="WordVisi_MSFontService"/>
              </a:rPr>
              <a:t>Interaction Diagrams</a:t>
            </a:r>
            <a:endParaRPr lang="en-US" sz="2800" b="1" dirty="0"/>
          </a:p>
        </p:txBody>
      </p:sp>
      <p:pic>
        <p:nvPicPr>
          <p:cNvPr id="2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A863F97F-48B2-AE68-D138-CB7959541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0802" y="1675227"/>
            <a:ext cx="993039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817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14CCF8-DB64-E421-07C0-16E95E9E3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62BF3926-42CC-7F69-F627-AC750CBDA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552575"/>
            <a:ext cx="611505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EDD911-EC06-7C38-92D4-F7344D3B70FC}"/>
              </a:ext>
            </a:extLst>
          </p:cNvPr>
          <p:cNvSpPr txBox="1"/>
          <p:nvPr/>
        </p:nvSpPr>
        <p:spPr>
          <a:xfrm>
            <a:off x="2549826" y="418522"/>
            <a:ext cx="6696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Design  Diagrams</a:t>
            </a:r>
          </a:p>
          <a:p>
            <a:pPr algn="ctr"/>
            <a:r>
              <a:rPr lang="en-US" sz="2800" b="1" i="0" dirty="0">
                <a:effectLst/>
                <a:latin typeface="WordVisi_MSFontService"/>
              </a:rPr>
              <a:t>Interaction Diagrams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40924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74CD17-1AE2-EB8C-84D2-EE3E446F3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A diagram of a task management system&#10;&#10;Description automatically generated">
            <a:extLst>
              <a:ext uri="{FF2B5EF4-FFF2-40B4-BE49-F238E27FC236}">
                <a16:creationId xmlns:a16="http://schemas.microsoft.com/office/drawing/2014/main" id="{85B78604-D9A9-6B7C-F81E-2BB7D886E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819275"/>
            <a:ext cx="61150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0F6877-C2D6-EB3B-6434-0448376A5DF6}"/>
              </a:ext>
            </a:extLst>
          </p:cNvPr>
          <p:cNvSpPr txBox="1"/>
          <p:nvPr/>
        </p:nvSpPr>
        <p:spPr>
          <a:xfrm>
            <a:off x="2549826" y="418522"/>
            <a:ext cx="6696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Design  Diagrams</a:t>
            </a:r>
          </a:p>
          <a:p>
            <a:pPr algn="ctr"/>
            <a:r>
              <a:rPr lang="en-US" sz="2800" b="1" i="0" dirty="0">
                <a:effectLst/>
                <a:latin typeface="WordVisi_MSFontService"/>
              </a:rPr>
              <a:t>Interaction Diagrams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86138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7A7ED4-C077-3C85-920E-ACAF6C70C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A diagram of a product&#10;&#10;Description automatically generated with medium confidence">
            <a:extLst>
              <a:ext uri="{FF2B5EF4-FFF2-40B4-BE49-F238E27FC236}">
                <a16:creationId xmlns:a16="http://schemas.microsoft.com/office/drawing/2014/main" id="{E63DF604-4C38-451F-73FA-FB081A6F6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2000250"/>
            <a:ext cx="6115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7DF32E-2380-6829-2044-4239667956CE}"/>
              </a:ext>
            </a:extLst>
          </p:cNvPr>
          <p:cNvSpPr txBox="1"/>
          <p:nvPr/>
        </p:nvSpPr>
        <p:spPr>
          <a:xfrm>
            <a:off x="2549826" y="418522"/>
            <a:ext cx="6696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Design  Diagrams</a:t>
            </a:r>
          </a:p>
          <a:p>
            <a:pPr algn="ctr"/>
            <a:r>
              <a:rPr lang="en-US" sz="2800" b="1" i="0" dirty="0">
                <a:effectLst/>
                <a:latin typeface="WordVisi_MSFontService"/>
              </a:rPr>
              <a:t>Interaction Diagrams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72425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809A43-784D-5329-6778-8C6358764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A diagram of a system&#10;&#10;Description automatically generated">
            <a:extLst>
              <a:ext uri="{FF2B5EF4-FFF2-40B4-BE49-F238E27FC236}">
                <a16:creationId xmlns:a16="http://schemas.microsoft.com/office/drawing/2014/main" id="{2B05065D-58A3-FCE9-9D5A-C7BE4287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895475"/>
            <a:ext cx="60198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1FA6AA-83C6-8ED6-B39E-6AA685E0C42E}"/>
              </a:ext>
            </a:extLst>
          </p:cNvPr>
          <p:cNvSpPr txBox="1"/>
          <p:nvPr/>
        </p:nvSpPr>
        <p:spPr>
          <a:xfrm>
            <a:off x="2549826" y="418522"/>
            <a:ext cx="6696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Design  Diagrams</a:t>
            </a:r>
          </a:p>
          <a:p>
            <a:pPr algn="ctr"/>
            <a:r>
              <a:rPr lang="en-US" sz="2800" b="1" i="0" dirty="0">
                <a:effectLst/>
                <a:latin typeface="WordVisi_MSFontService"/>
              </a:rPr>
              <a:t>Interaction Diagrams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90682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8A0600-5713-49E3-2A27-6661027FB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F339EAE3-91EF-91BA-8897-E278C1E11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647825"/>
            <a:ext cx="611505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69E997-7108-2A34-3FC7-B9E9CE39FD72}"/>
              </a:ext>
            </a:extLst>
          </p:cNvPr>
          <p:cNvSpPr txBox="1"/>
          <p:nvPr/>
        </p:nvSpPr>
        <p:spPr>
          <a:xfrm>
            <a:off x="2549826" y="418522"/>
            <a:ext cx="6696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Design  Diagrams</a:t>
            </a:r>
          </a:p>
          <a:p>
            <a:pPr algn="ctr"/>
            <a:r>
              <a:rPr lang="en-US" sz="2800" b="1" i="0" dirty="0">
                <a:effectLst/>
                <a:latin typeface="WordVisi_MSFontService"/>
              </a:rPr>
              <a:t>Interaction Diagrams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13839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1A892E-C51A-A829-B7B0-1DC07FBCB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AAA0E8-F9BC-682C-3090-C9667FC2E0EA}"/>
              </a:ext>
            </a:extLst>
          </p:cNvPr>
          <p:cNvSpPr txBox="1"/>
          <p:nvPr/>
        </p:nvSpPr>
        <p:spPr>
          <a:xfrm>
            <a:off x="1070911" y="443648"/>
            <a:ext cx="10050178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 dirty="0"/>
              <a:t>Design Phase </a:t>
            </a:r>
            <a:r>
              <a:rPr lang="en-US" sz="2800" b="1">
                <a:latin typeface="Times New Roman"/>
                <a:cs typeface="Times New Roman"/>
              </a:rPr>
              <a:t>1 and 2</a:t>
            </a:r>
            <a:endParaRPr lang="en-US" sz="2800" b="1" dirty="0"/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WordVisi_MSFontService"/>
              </a:rPr>
              <a:t>	</a:t>
            </a:r>
            <a:r>
              <a:rPr lang="en-US" sz="2800" b="1" dirty="0">
                <a:solidFill>
                  <a:srgbClr val="000000"/>
                </a:solidFill>
                <a:latin typeface="WordVisi_MSFontService"/>
              </a:rPr>
              <a:t>L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WordVisi_MSFontService"/>
              </a:rPr>
              <a:t>ogin Main Page on a PC/Laptop and Mobile Phone (UC-9) </a:t>
            </a:r>
            <a:endParaRPr lang="en-US" sz="2800" b="1" dirty="0"/>
          </a:p>
        </p:txBody>
      </p:sp>
      <p:pic>
        <p:nvPicPr>
          <p:cNvPr id="3174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5D28878-43C0-322E-5F6F-5384F5444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573" y="2113689"/>
            <a:ext cx="5125971" cy="350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A login screen with black text and blue box&#10;&#10;Description automatically generated">
            <a:extLst>
              <a:ext uri="{FF2B5EF4-FFF2-40B4-BE49-F238E27FC236}">
                <a16:creationId xmlns:a16="http://schemas.microsoft.com/office/drawing/2014/main" id="{EEB7C06D-5A65-A949-520D-30881ADC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200" y="2091320"/>
            <a:ext cx="4507188" cy="340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C18CF8A-F92C-4B97-7FF6-3DBE1DA7536A}"/>
              </a:ext>
            </a:extLst>
          </p:cNvPr>
          <p:cNvSpPr/>
          <p:nvPr/>
        </p:nvSpPr>
        <p:spPr>
          <a:xfrm>
            <a:off x="6983032" y="3592160"/>
            <a:ext cx="537192" cy="3110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750" name="Picture 6" descr="A screen shot of a phone&#10;&#10;Description automatically generated">
            <a:extLst>
              <a:ext uri="{FF2B5EF4-FFF2-40B4-BE49-F238E27FC236}">
                <a16:creationId xmlns:a16="http://schemas.microsoft.com/office/drawing/2014/main" id="{C8C47508-85CF-2E78-56CA-E754DE932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" y="2346095"/>
            <a:ext cx="1692473" cy="311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914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88C02C-DB72-84F6-3BFB-26D36CE32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8DFE58C-550E-FF4E-134A-64E7EAC5E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2" y="1485900"/>
            <a:ext cx="577215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2" name="Picture 6" descr="A screenshot of a student registration form&#10;&#10;Description automatically generated">
            <a:extLst>
              <a:ext uri="{FF2B5EF4-FFF2-40B4-BE49-F238E27FC236}">
                <a16:creationId xmlns:a16="http://schemas.microsoft.com/office/drawing/2014/main" id="{6EE46896-F58E-6BC4-D462-FB573397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779" y="1485900"/>
            <a:ext cx="5452279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A5A9D0-BD98-518F-CF55-750108FB85CF}"/>
              </a:ext>
            </a:extLst>
          </p:cNvPr>
          <p:cNvSpPr txBox="1"/>
          <p:nvPr/>
        </p:nvSpPr>
        <p:spPr>
          <a:xfrm>
            <a:off x="2422477" y="418522"/>
            <a:ext cx="7001301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latin typeface="Times New Roman"/>
                <a:cs typeface="Times New Roman"/>
              </a:rPr>
              <a:t>Design Phase 1 and 2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Junior Dashboard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CEAA394-FD98-3543-0466-87265AF65FB2}"/>
              </a:ext>
            </a:extLst>
          </p:cNvPr>
          <p:cNvSpPr/>
          <p:nvPr/>
        </p:nvSpPr>
        <p:spPr>
          <a:xfrm>
            <a:off x="5944246" y="3594600"/>
            <a:ext cx="623379" cy="423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7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4AA3EF-0CE6-DEBD-3754-802F49446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B191C181-44B8-C01A-5997-B7B500B71ECB}"/>
              </a:ext>
            </a:extLst>
          </p:cNvPr>
          <p:cNvSpPr txBox="1"/>
          <p:nvPr/>
        </p:nvSpPr>
        <p:spPr>
          <a:xfrm>
            <a:off x="2166826" y="1129171"/>
            <a:ext cx="7858347" cy="4407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lnSpc>
                <a:spcPts val="1619"/>
              </a:lnSpc>
              <a:spcBef>
                <a:spcPts val="800"/>
              </a:spcBef>
              <a:spcAft>
                <a:spcPts val="400"/>
              </a:spcAft>
            </a:pPr>
            <a:r>
              <a:rPr lang="en-GB" sz="4400" b="1" i="0" dirty="0">
                <a:effectLst/>
                <a:latin typeface="Calibri" panose="020F0502020204030204" pitchFamily="34" charset="0"/>
              </a:rPr>
              <a:t>Research: Core Features  </a:t>
            </a:r>
          </a:p>
          <a:p>
            <a:pPr algn="l" rtl="0" fontAlgn="base">
              <a:lnSpc>
                <a:spcPts val="1619"/>
              </a:lnSpc>
              <a:spcBef>
                <a:spcPts val="800"/>
              </a:spcBef>
              <a:spcAft>
                <a:spcPts val="400"/>
              </a:spcAft>
            </a:pPr>
            <a:endParaRPr lang="en-GB" sz="40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algn="l" rtl="0" fontAlgn="base">
              <a:lnSpc>
                <a:spcPts val="1619"/>
              </a:lnSpc>
              <a:spcBef>
                <a:spcPts val="800"/>
              </a:spcBef>
              <a:spcAft>
                <a:spcPts val="400"/>
              </a:spcAft>
            </a:pPr>
            <a:endParaRPr lang="en-GB" sz="3600" b="0" i="0" dirty="0">
              <a:solidFill>
                <a:srgbClr val="365F9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457"/>
              </a:lnSpc>
              <a:buFont typeface="+mj-lt"/>
              <a:buAutoNum type="arabicPeriod"/>
            </a:pPr>
            <a:r>
              <a:rPr lang="en-GB" sz="3600" b="0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 Assistance Portal 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>
              <a:lnSpc>
                <a:spcPts val="1457"/>
              </a:lnSpc>
            </a:pPr>
            <a:endParaRPr lang="en-GB" sz="36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lnSpc>
                <a:spcPts val="1457"/>
              </a:lnSpc>
            </a:pPr>
            <a:endParaRPr lang="en-GB" sz="3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lnSpc>
                <a:spcPts val="1457"/>
              </a:lnSpc>
            </a:pPr>
            <a:r>
              <a:rPr lang="en-GB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457"/>
              </a:lnSpc>
              <a:buFont typeface="+mj-lt"/>
              <a:buAutoNum type="arabicPeriod" startAt="2"/>
            </a:pPr>
            <a:r>
              <a:rPr lang="en-GB" sz="3600" b="0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Mentorship Assignment 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>
              <a:lnSpc>
                <a:spcPts val="1457"/>
              </a:lnSpc>
            </a:pPr>
            <a:r>
              <a:rPr lang="en-GB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>
              <a:lnSpc>
                <a:spcPts val="1457"/>
              </a:lnSpc>
            </a:pPr>
            <a:endParaRPr lang="en-GB" sz="3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lnSpc>
                <a:spcPts val="1457"/>
              </a:lnSpc>
            </a:pPr>
            <a:endParaRPr lang="en-GB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457"/>
              </a:lnSpc>
              <a:buFont typeface="+mj-lt"/>
              <a:buAutoNum type="arabicPeriod" startAt="3"/>
            </a:pPr>
            <a:r>
              <a:rPr lang="en-GB" sz="3600" b="0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Mentorship Dashboard</a:t>
            </a:r>
            <a:endParaRPr lang="en-GB" sz="36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lnSpc>
                <a:spcPts val="1457"/>
              </a:lnSpc>
            </a:pPr>
            <a:endParaRPr lang="en-GB" sz="36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lnSpc>
                <a:spcPts val="1457"/>
              </a:lnSpc>
            </a:pPr>
            <a:endParaRPr lang="en-GB" sz="3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lnSpc>
                <a:spcPts val="1457"/>
              </a:lnSpc>
            </a:pPr>
            <a:r>
              <a:rPr lang="en-GB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457"/>
              </a:lnSpc>
              <a:buFont typeface="+mj-lt"/>
              <a:buAutoNum type="arabicPeriod" startAt="4"/>
            </a:pPr>
            <a:r>
              <a:rPr lang="en-GB" sz="3600" b="0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Faculty Supervision Console</a:t>
            </a:r>
            <a:endParaRPr lang="en-GB" sz="36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lnSpc>
                <a:spcPts val="1457"/>
              </a:lnSpc>
            </a:pPr>
            <a:endParaRPr lang="en-GB" sz="36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lnSpc>
                <a:spcPts val="1457"/>
              </a:lnSpc>
            </a:pPr>
            <a:endParaRPr lang="en-GB" sz="3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lnSpc>
                <a:spcPts val="1457"/>
              </a:lnSpc>
            </a:pPr>
            <a:r>
              <a:rPr lang="en-GB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457"/>
              </a:lnSpc>
              <a:buFont typeface="+mj-lt"/>
              <a:buAutoNum type="arabicPeriod" startAt="5"/>
            </a:pPr>
            <a:r>
              <a:rPr lang="en-GB" sz="3600" b="0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Progress Tracking and Reporting 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79486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9C3E23-28A5-455C-74A6-E1125FB9A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9759948-35A8-E2CB-7F5A-3C209807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6" y="1485899"/>
            <a:ext cx="5768454" cy="38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A21595D-1710-C605-338C-3987934CF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670" y="1485898"/>
            <a:ext cx="4970720" cy="38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C1B0C0-8399-9F1B-86F2-EC5B27BBDD0B}"/>
              </a:ext>
            </a:extLst>
          </p:cNvPr>
          <p:cNvSpPr txBox="1"/>
          <p:nvPr/>
        </p:nvSpPr>
        <p:spPr>
          <a:xfrm>
            <a:off x="2422477" y="418522"/>
            <a:ext cx="7001301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latin typeface="Times New Roman"/>
                <a:cs typeface="Times New Roman"/>
              </a:rPr>
              <a:t>Design Phase 1 and 2 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Senior Dashboard 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04130F4-5015-C13D-D096-BA5A8FDCECB4}"/>
              </a:ext>
            </a:extLst>
          </p:cNvPr>
          <p:cNvSpPr/>
          <p:nvPr/>
        </p:nvSpPr>
        <p:spPr>
          <a:xfrm>
            <a:off x="6084070" y="3337957"/>
            <a:ext cx="814647" cy="5652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43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936A58-41C3-4959-C456-F76FFFD1C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C9924FC-B9F2-C1D0-9438-BE2590F07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0" y="1372629"/>
            <a:ext cx="60769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1FE30980-0B47-9122-B4C3-7781E6E1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15" y="1313208"/>
            <a:ext cx="4048125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FA745B-E8C3-6808-0227-E1B13AF7FA98}"/>
              </a:ext>
            </a:extLst>
          </p:cNvPr>
          <p:cNvSpPr txBox="1"/>
          <p:nvPr/>
        </p:nvSpPr>
        <p:spPr>
          <a:xfrm>
            <a:off x="2422477" y="418522"/>
            <a:ext cx="7001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Phase 1 and 2</a:t>
            </a:r>
          </a:p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Member Dashboard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55CBCC8-4B8C-3FBA-816B-976CBB6DEAD3}"/>
              </a:ext>
            </a:extLst>
          </p:cNvPr>
          <p:cNvSpPr/>
          <p:nvPr/>
        </p:nvSpPr>
        <p:spPr>
          <a:xfrm>
            <a:off x="6627345" y="3265957"/>
            <a:ext cx="814647" cy="5652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72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64791D-D8A2-44D3-8685-2BA340DD8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13AC2F-D54B-3032-F5BB-709A820AF337}"/>
              </a:ext>
            </a:extLst>
          </p:cNvPr>
          <p:cNvSpPr txBox="1"/>
          <p:nvPr/>
        </p:nvSpPr>
        <p:spPr>
          <a:xfrm>
            <a:off x="2549826" y="418522"/>
            <a:ext cx="6696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effectLst/>
                <a:latin typeface="WordVisi_MSFontService"/>
              </a:rPr>
              <a:t>UI : Home Page</a:t>
            </a: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2568CAF0-54BD-3F31-DB9B-668B2D127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87" y="1252800"/>
            <a:ext cx="9610226" cy="465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014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5699E4-4571-D4BA-E43A-7222094AA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3995ECC5-DBF8-70EE-F18B-2663A7532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577" y="1731600"/>
            <a:ext cx="9550846" cy="462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8CFABA-ADDC-6110-C59A-C2A0EBFB1FD0}"/>
              </a:ext>
            </a:extLst>
          </p:cNvPr>
          <p:cNvSpPr txBox="1"/>
          <p:nvPr/>
        </p:nvSpPr>
        <p:spPr>
          <a:xfrm>
            <a:off x="2549826" y="418522"/>
            <a:ext cx="6696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effectLst/>
                <a:latin typeface="WordVisi_MSFontService"/>
              </a:rPr>
              <a:t>UI : Home Page </a:t>
            </a:r>
            <a:r>
              <a:rPr lang="en-US" sz="2800" b="1" dirty="0">
                <a:latin typeface="WordVisi_MSFontService"/>
              </a:rPr>
              <a:t>A</a:t>
            </a:r>
            <a:r>
              <a:rPr lang="en-US" sz="2800" b="1" i="0" dirty="0">
                <a:effectLst/>
                <a:latin typeface="WordVisi_MSFontService"/>
              </a:rPr>
              <a:t>fter </a:t>
            </a:r>
            <a:r>
              <a:rPr lang="en-US" sz="2800" b="1" dirty="0">
                <a:latin typeface="WordVisi_MSFontService"/>
              </a:rPr>
              <a:t>S</a:t>
            </a:r>
            <a:r>
              <a:rPr lang="en-US" sz="2800" b="1" i="0" dirty="0">
                <a:effectLst/>
                <a:latin typeface="WordVisi_MSFontService"/>
              </a:rPr>
              <a:t>crolling Down</a:t>
            </a:r>
          </a:p>
        </p:txBody>
      </p:sp>
    </p:spTree>
    <p:extLst>
      <p:ext uri="{BB962C8B-B14F-4D97-AF65-F5344CB8AC3E}">
        <p14:creationId xmlns:p14="http://schemas.microsoft.com/office/powerpoint/2010/main" val="1969213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554E38-1889-B7F1-812D-8B1C5CA83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B3CBB0-D21D-1698-E469-542640699EB5}"/>
              </a:ext>
            </a:extLst>
          </p:cNvPr>
          <p:cNvSpPr txBox="1"/>
          <p:nvPr/>
        </p:nvSpPr>
        <p:spPr>
          <a:xfrm>
            <a:off x="2747734" y="310522"/>
            <a:ext cx="6696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Sign Up Page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3FBB91BE-2501-1C1D-6B20-3B948F165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0" t="1980" r="24034" b="6704"/>
          <a:stretch/>
        </p:blipFill>
        <p:spPr bwMode="auto">
          <a:xfrm>
            <a:off x="3950134" y="1166400"/>
            <a:ext cx="4464532" cy="538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84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7B20FD-77E3-6756-82B1-5B9BE7136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7A206-4674-F60C-0BAD-3EE97F43D2C6}"/>
              </a:ext>
            </a:extLst>
          </p:cNvPr>
          <p:cNvSpPr txBox="1"/>
          <p:nvPr/>
        </p:nvSpPr>
        <p:spPr>
          <a:xfrm>
            <a:off x="720000" y="310522"/>
            <a:ext cx="107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UI: J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unior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tudent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ashboard 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BCD3A8D8-5D23-7DE4-0E37-597C3D3584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" t="2988" r="8605" b="2078"/>
          <a:stretch/>
        </p:blipFill>
        <p:spPr bwMode="auto">
          <a:xfrm>
            <a:off x="1045882" y="1093694"/>
            <a:ext cx="9412942" cy="5336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82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4CF970-F196-04C7-3968-B8AD0262F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BEEB36-1DE0-B959-AC55-DF2C0E818DB4}"/>
              </a:ext>
            </a:extLst>
          </p:cNvPr>
          <p:cNvSpPr txBox="1"/>
          <p:nvPr/>
        </p:nvSpPr>
        <p:spPr>
          <a:xfrm>
            <a:off x="720000" y="310522"/>
            <a:ext cx="107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UI: J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unior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tudent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ashboard 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5B58AC9B-B171-BA8A-4047-5060491D4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1" t="4936" r="9330"/>
          <a:stretch/>
        </p:blipFill>
        <p:spPr bwMode="auto">
          <a:xfrm>
            <a:off x="2026024" y="1302871"/>
            <a:ext cx="8749552" cy="5244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98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CA1E96-6BE0-7C13-FAED-55F919701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31A7BF-E8D1-84F7-10F7-12D5D3B61169}"/>
              </a:ext>
            </a:extLst>
          </p:cNvPr>
          <p:cNvSpPr txBox="1"/>
          <p:nvPr/>
        </p:nvSpPr>
        <p:spPr>
          <a:xfrm>
            <a:off x="720000" y="310522"/>
            <a:ext cx="107784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solidFill>
                  <a:srgbClr val="000000"/>
                </a:solidFill>
                <a:latin typeface="Times New Roman"/>
                <a:cs typeface="Times New Roman"/>
              </a:rPr>
              <a:t>UI: J</a:t>
            </a:r>
            <a:r>
              <a:rPr lang="en-US" sz="2800" b="1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unior </a:t>
            </a:r>
            <a:r>
              <a:rPr lang="en-US" sz="28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sz="2800" b="1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tudent </a:t>
            </a:r>
            <a:endParaRPr lang="en-US" sz="2800" b="1" i="0">
              <a:effectLst/>
              <a:latin typeface="Times New Roman"/>
              <a:cs typeface="Times New Roman"/>
            </a:endParaRPr>
          </a:p>
        </p:txBody>
      </p:sp>
      <p:pic>
        <p:nvPicPr>
          <p:cNvPr id="45058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B13FCA6-B284-AA89-977E-1D8987378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29" y="1314449"/>
            <a:ext cx="10178142" cy="508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910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B22509-2450-265C-DA86-8D819F838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B73386-1801-83DF-CAD4-64FAB16EC079}"/>
              </a:ext>
            </a:extLst>
          </p:cNvPr>
          <p:cNvSpPr txBox="1"/>
          <p:nvPr/>
        </p:nvSpPr>
        <p:spPr>
          <a:xfrm>
            <a:off x="720000" y="310522"/>
            <a:ext cx="107784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solidFill>
                  <a:srgbClr val="000000"/>
                </a:solidFill>
                <a:latin typeface="Times New Roman"/>
                <a:cs typeface="Times New Roman"/>
              </a:rPr>
              <a:t>UI: Senior</a:t>
            </a:r>
            <a:r>
              <a:rPr lang="en-US" sz="2800" b="1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28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sz="2800" b="1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tudent </a:t>
            </a:r>
            <a:r>
              <a:rPr lang="en-US" sz="2800" b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800" b="1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ashboard </a:t>
            </a:r>
            <a:endParaRPr lang="en-US" sz="2800" b="1" i="0">
              <a:effectLst/>
              <a:latin typeface="Times New Roman"/>
              <a:cs typeface="Times New Roman"/>
            </a:endParaRPr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5F6E68EE-1B72-52AF-1E97-707A5A925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18" y="1141639"/>
            <a:ext cx="10523764" cy="526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233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7C6F1C-743F-1B24-7683-F39A4C2CA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780A1A-2BF8-FD37-C7A7-4693B58147FA}"/>
              </a:ext>
            </a:extLst>
          </p:cNvPr>
          <p:cNvSpPr txBox="1"/>
          <p:nvPr/>
        </p:nvSpPr>
        <p:spPr>
          <a:xfrm>
            <a:off x="720000" y="310522"/>
            <a:ext cx="107784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solidFill>
                  <a:srgbClr val="000000"/>
                </a:solidFill>
                <a:latin typeface="Times New Roman"/>
                <a:cs typeface="Times New Roman"/>
              </a:rPr>
              <a:t>UI: Senior</a:t>
            </a:r>
            <a:r>
              <a:rPr lang="en-US" sz="2800" b="1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28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sz="2800" b="1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tudent </a:t>
            </a:r>
            <a:r>
              <a:rPr lang="en-US" sz="2800" b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800" b="1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ashboard </a:t>
            </a:r>
            <a:endParaRPr lang="en-US" sz="2800" b="1" i="0">
              <a:effectLst/>
              <a:latin typeface="Times New Roman"/>
              <a:cs typeface="Times New Roman"/>
            </a:endParaRPr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AC891C88-DCFF-749E-486D-D1AF66334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43" y="1157674"/>
            <a:ext cx="10352314" cy="514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08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05EEF4-5EA6-8FBD-ED3D-647584769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A5B0FA1F-14DC-CE49-1532-159F618A3900}"/>
              </a:ext>
            </a:extLst>
          </p:cNvPr>
          <p:cNvSpPr txBox="1"/>
          <p:nvPr/>
        </p:nvSpPr>
        <p:spPr>
          <a:xfrm>
            <a:off x="2166826" y="1129171"/>
            <a:ext cx="7858347" cy="400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lnSpc>
                <a:spcPts val="1619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4400" b="1" dirty="0"/>
              <a:t>System Requirements</a:t>
            </a:r>
            <a:endParaRPr lang="en-GB" sz="4400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1F2F88-77F7-777A-9EE6-7CA08F7427F7}"/>
              </a:ext>
            </a:extLst>
          </p:cNvPr>
          <p:cNvSpPr txBox="1"/>
          <p:nvPr/>
        </p:nvSpPr>
        <p:spPr>
          <a:xfrm>
            <a:off x="1509823" y="1881963"/>
            <a:ext cx="82402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a) Functional Requirements : </a:t>
            </a:r>
          </a:p>
          <a:p>
            <a:r>
              <a:rPr lang="en-US" sz="2800" dirty="0"/>
              <a:t>define the specific actions or tasks a system must perform to meet its intended purpose.</a:t>
            </a:r>
          </a:p>
          <a:p>
            <a:endParaRPr lang="en-US" sz="2800" dirty="0"/>
          </a:p>
          <a:p>
            <a:r>
              <a:rPr lang="en-US" sz="2800" b="1" dirty="0"/>
              <a:t>b) Non Functional Requirements 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how a system performs rather than what it does. They focus on attributes like performance, usability, security,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3704815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BAA488-02B6-3679-8582-2007B506F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023D79-5DC2-6CC5-536B-2CC5C5B398DA}"/>
              </a:ext>
            </a:extLst>
          </p:cNvPr>
          <p:cNvSpPr txBox="1"/>
          <p:nvPr/>
        </p:nvSpPr>
        <p:spPr>
          <a:xfrm>
            <a:off x="720000" y="310522"/>
            <a:ext cx="107784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solidFill>
                  <a:srgbClr val="000000"/>
                </a:solidFill>
                <a:latin typeface="Times New Roman"/>
                <a:cs typeface="Times New Roman"/>
              </a:rPr>
              <a:t>UI: Senior</a:t>
            </a:r>
            <a:r>
              <a:rPr lang="en-US" sz="2800" b="1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28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sz="2800" b="1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tudent </a:t>
            </a:r>
            <a:endParaRPr lang="en-US" sz="2800" b="1" i="0">
              <a:effectLst/>
              <a:latin typeface="Times New Roman"/>
              <a:cs typeface="Times New Roman"/>
            </a:endParaRPr>
          </a:p>
        </p:txBody>
      </p:sp>
      <p:pic>
        <p:nvPicPr>
          <p:cNvPr id="48130" name="Picture 2">
            <a:extLst>
              <a:ext uri="{FF2B5EF4-FFF2-40B4-BE49-F238E27FC236}">
                <a16:creationId xmlns:a16="http://schemas.microsoft.com/office/drawing/2014/main" id="{2FB822E5-B917-FF70-8BF8-C0496F9B2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190558"/>
            <a:ext cx="10778400" cy="535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511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75C57D-2CB7-8854-01BC-3F2CBF3F2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C3D69-DDBB-6FCB-03E4-016C7DA2734A}"/>
              </a:ext>
            </a:extLst>
          </p:cNvPr>
          <p:cNvSpPr txBox="1"/>
          <p:nvPr/>
        </p:nvSpPr>
        <p:spPr>
          <a:xfrm>
            <a:off x="720000" y="310522"/>
            <a:ext cx="107784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solidFill>
                  <a:srgbClr val="000000"/>
                </a:solidFill>
                <a:latin typeface="Times New Roman"/>
                <a:cs typeface="Times New Roman"/>
              </a:rPr>
              <a:t>UI: Senior</a:t>
            </a:r>
            <a:r>
              <a:rPr lang="en-US" sz="2800" b="1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2800" b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sz="2800" b="1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tudent </a:t>
            </a:r>
            <a:endParaRPr lang="en-US" sz="2800" b="1" i="0">
              <a:effectLst/>
              <a:latin typeface="Times New Roman"/>
              <a:cs typeface="Times New Roman"/>
            </a:endParaRPr>
          </a:p>
        </p:txBody>
      </p:sp>
      <p:pic>
        <p:nvPicPr>
          <p:cNvPr id="49154" name="Picture 2">
            <a:extLst>
              <a:ext uri="{FF2B5EF4-FFF2-40B4-BE49-F238E27FC236}">
                <a16:creationId xmlns:a16="http://schemas.microsoft.com/office/drawing/2014/main" id="{EA63E522-AE61-DA73-18E8-6BC43F219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2" y="1006917"/>
            <a:ext cx="9223375" cy="576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6547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37D6C2-936A-D214-386F-D18664F13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AE02F1-4960-0515-FCA6-4A8B0E1F1CEC}"/>
              </a:ext>
            </a:extLst>
          </p:cNvPr>
          <p:cNvSpPr txBox="1"/>
          <p:nvPr/>
        </p:nvSpPr>
        <p:spPr>
          <a:xfrm>
            <a:off x="720000" y="310522"/>
            <a:ext cx="107784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solidFill>
                  <a:srgbClr val="000000"/>
                </a:solidFill>
                <a:latin typeface="Times New Roman"/>
                <a:cs typeface="Times New Roman"/>
              </a:rPr>
              <a:t>UI: Faculty Member</a:t>
            </a:r>
            <a:r>
              <a:rPr lang="en-US" sz="2800" b="1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2800" b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800" b="1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ashboard </a:t>
            </a:r>
            <a:endParaRPr lang="en-US" sz="2800" b="1" i="0">
              <a:effectLst/>
              <a:latin typeface="Times New Roman"/>
              <a:cs typeface="Times New Roman"/>
            </a:endParaRPr>
          </a:p>
        </p:txBody>
      </p:sp>
      <p:pic>
        <p:nvPicPr>
          <p:cNvPr id="50178" name="Picture 2">
            <a:extLst>
              <a:ext uri="{FF2B5EF4-FFF2-40B4-BE49-F238E27FC236}">
                <a16:creationId xmlns:a16="http://schemas.microsoft.com/office/drawing/2014/main" id="{492FE9C8-5568-19FB-5BFE-244142C2F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53" y="1468209"/>
            <a:ext cx="9397093" cy="469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60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F8A58F-508F-A6BF-B9CA-BD4FA0EF1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>
            <a:extLst>
              <a:ext uri="{FF2B5EF4-FFF2-40B4-BE49-F238E27FC236}">
                <a16:creationId xmlns:a16="http://schemas.microsoft.com/office/drawing/2014/main" id="{26CD964D-7D71-25A5-A98A-424A0984C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15" y="1200150"/>
            <a:ext cx="9590569" cy="517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A2D321-23EC-60B6-6A6E-D928FEC9EC2A}"/>
              </a:ext>
            </a:extLst>
          </p:cNvPr>
          <p:cNvSpPr txBox="1"/>
          <p:nvPr/>
        </p:nvSpPr>
        <p:spPr>
          <a:xfrm>
            <a:off x="3932162" y="327781"/>
            <a:ext cx="43216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/>
              </a:rPr>
              <a:t>UI: Faculty Member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66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2267F5-784D-201A-4B2B-82ACFA8EC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>
            <a:extLst>
              <a:ext uri="{FF2B5EF4-FFF2-40B4-BE49-F238E27FC236}">
                <a16:creationId xmlns:a16="http://schemas.microsoft.com/office/drawing/2014/main" id="{FEAF7B0C-1AAF-84BA-5F87-A652BD2C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73" y="1126392"/>
            <a:ext cx="8022454" cy="542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66B36F-CCA2-652D-9CE3-70C34DBCA6B8}"/>
              </a:ext>
            </a:extLst>
          </p:cNvPr>
          <p:cNvSpPr txBox="1"/>
          <p:nvPr/>
        </p:nvSpPr>
        <p:spPr>
          <a:xfrm>
            <a:off x="4077304" y="315686"/>
            <a:ext cx="40313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/>
              </a:rPr>
              <a:t>UI: Faculty Member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24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2267F5-784D-201A-4B2B-82ACFA8EC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92DC6D-C15C-571D-207C-D6362D449F6B}"/>
              </a:ext>
            </a:extLst>
          </p:cNvPr>
          <p:cNvSpPr txBox="1"/>
          <p:nvPr/>
        </p:nvSpPr>
        <p:spPr>
          <a:xfrm>
            <a:off x="720000" y="310522"/>
            <a:ext cx="107784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solidFill>
                  <a:srgbClr val="000000"/>
                </a:solidFill>
                <a:latin typeface="Times New Roman"/>
                <a:cs typeface="Times New Roman"/>
              </a:rPr>
              <a:t>Risks and Challenges</a:t>
            </a:r>
            <a:endParaRPr lang="en-US" sz="2800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FAF82C-1AAD-6B30-3481-7C0B6A0DB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81380"/>
              </p:ext>
            </p:extLst>
          </p:nvPr>
        </p:nvGraphicFramePr>
        <p:xfrm>
          <a:off x="302380" y="901095"/>
          <a:ext cx="5492922" cy="5775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76853">
                  <a:extLst>
                    <a:ext uri="{9D8B030D-6E8A-4147-A177-3AD203B41FA5}">
                      <a16:colId xmlns:a16="http://schemas.microsoft.com/office/drawing/2014/main" val="3045258732"/>
                    </a:ext>
                  </a:extLst>
                </a:gridCol>
                <a:gridCol w="1572380">
                  <a:extLst>
                    <a:ext uri="{9D8B030D-6E8A-4147-A177-3AD203B41FA5}">
                      <a16:colId xmlns:a16="http://schemas.microsoft.com/office/drawing/2014/main" val="3917037801"/>
                    </a:ext>
                  </a:extLst>
                </a:gridCol>
                <a:gridCol w="2043689">
                  <a:extLst>
                    <a:ext uri="{9D8B030D-6E8A-4147-A177-3AD203B41FA5}">
                      <a16:colId xmlns:a16="http://schemas.microsoft.com/office/drawing/2014/main" val="2804142972"/>
                    </a:ext>
                  </a:extLst>
                </a:gridCol>
              </a:tblGrid>
              <a:tr h="68753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  <a:spcAft>
                          <a:spcPts val="1045"/>
                        </a:spcAft>
                      </a:pP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Risk </a:t>
                      </a:r>
                      <a:endParaRPr lang="en-US" sz="2000" b="0" i="0">
                        <a:effectLst/>
                        <a:latin typeface="Times New Roman"/>
                      </a:endParaRPr>
                    </a:p>
                  </a:txBody>
                  <a:tcPr marL="57150" marR="5715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  <a:spcAft>
                          <a:spcPts val="1045"/>
                        </a:spcAft>
                      </a:pP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Probability </a:t>
                      </a:r>
                      <a:endParaRPr lang="en-US" sz="2000" b="0" i="0">
                        <a:effectLst/>
                        <a:latin typeface="Times New Roman"/>
                      </a:endParaRPr>
                    </a:p>
                  </a:txBody>
                  <a:tcPr marL="57150" marR="5715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  <a:spcAft>
                          <a:spcPts val="1045"/>
                        </a:spcAft>
                      </a:pP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Effects </a:t>
                      </a:r>
                      <a:endParaRPr lang="en-US" sz="2000" b="0" i="0">
                        <a:effectLst/>
                        <a:latin typeface="Times New Roman"/>
                      </a:endParaRPr>
                    </a:p>
                  </a:txBody>
                  <a:tcPr marL="57150" marR="5715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526303"/>
                  </a:ext>
                </a:extLst>
              </a:tr>
              <a:tr h="184871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  <a:spcAft>
                          <a:spcPts val="1045"/>
                        </a:spcAft>
                      </a:pP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Library rooms are temporary closed </a:t>
                      </a:r>
                      <a:endParaRPr lang="en-US" sz="2000" b="0" i="0">
                        <a:effectLst/>
                        <a:latin typeface="Times New Roman"/>
                      </a:endParaRPr>
                    </a:p>
                  </a:txBody>
                  <a:tcPr marL="57150" marR="5715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  <a:spcAft>
                          <a:spcPts val="1045"/>
                        </a:spcAft>
                      </a:pP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2 </a:t>
                      </a:r>
                      <a:endParaRPr lang="en-US" sz="2000" b="0" i="0">
                        <a:effectLst/>
                        <a:latin typeface="Times New Roman"/>
                      </a:endParaRPr>
                    </a:p>
                  </a:txBody>
                  <a:tcPr marL="57150" marR="5715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  <a:spcAft>
                          <a:spcPts val="1045"/>
                        </a:spcAft>
                      </a:pP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system’s restriction on library rooms as the only permitted spaces has resulted in no sessions taking place. </a:t>
                      </a:r>
                      <a:endParaRPr lang="en-US" sz="2000" b="0" i="0">
                        <a:effectLst/>
                        <a:latin typeface="Times New Roman"/>
                      </a:endParaRPr>
                    </a:p>
                  </a:txBody>
                  <a:tcPr marL="57150" marR="5715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419297"/>
                  </a:ext>
                </a:extLst>
              </a:tr>
              <a:tr h="73337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</a:pP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Library admin is not available </a:t>
                      </a:r>
                      <a:endParaRPr lang="en-US" sz="2000" b="0" i="0">
                        <a:effectLst/>
                        <a:latin typeface="Times New Roman"/>
                      </a:endParaRPr>
                    </a:p>
                  </a:txBody>
                  <a:tcPr marL="57150" marR="5715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</a:pP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2 </a:t>
                      </a:r>
                      <a:endParaRPr lang="en-US" sz="2000" b="0" i="0">
                        <a:effectLst/>
                        <a:latin typeface="Times New Roman"/>
                      </a:endParaRPr>
                    </a:p>
                  </a:txBody>
                  <a:tcPr marL="57150" marR="5715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</a:pP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 one is assigning room for sessions </a:t>
                      </a:r>
                      <a:endParaRPr lang="en-US" sz="2000" b="0" i="0">
                        <a:effectLst/>
                        <a:latin typeface="Times New Roman"/>
                      </a:endParaRPr>
                    </a:p>
                  </a:txBody>
                  <a:tcPr marL="57150" marR="5715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36504"/>
                  </a:ext>
                </a:extLst>
              </a:tr>
              <a:tr h="125284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  <a:spcAft>
                          <a:spcPts val="1045"/>
                        </a:spcAft>
                      </a:pP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Cameras and computers in all library rooms are not working </a:t>
                      </a:r>
                      <a:endParaRPr lang="en-US" sz="2000" b="0" i="0">
                        <a:effectLst/>
                        <a:latin typeface="Times New Roman"/>
                      </a:endParaRPr>
                    </a:p>
                  </a:txBody>
                  <a:tcPr marL="57150" marR="5715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  <a:spcAft>
                          <a:spcPts val="1045"/>
                        </a:spcAft>
                      </a:pP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3 </a:t>
                      </a:r>
                      <a:endParaRPr lang="en-US" sz="2000" b="0" i="0">
                        <a:effectLst/>
                        <a:latin typeface="Times New Roman"/>
                      </a:endParaRPr>
                    </a:p>
                  </a:txBody>
                  <a:tcPr marL="57150" marR="5715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  <a:spcAft>
                          <a:spcPts val="1045"/>
                        </a:spcAft>
                      </a:pP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There is no way to verify attendance in the session. </a:t>
                      </a:r>
                      <a:endParaRPr lang="en-US" sz="2000" b="0" i="0">
                        <a:effectLst/>
                        <a:latin typeface="Times New Roman"/>
                      </a:endParaRPr>
                    </a:p>
                  </a:txBody>
                  <a:tcPr marL="57150" marR="5715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60648"/>
                  </a:ext>
                </a:extLst>
              </a:tr>
              <a:tr h="125284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</a:pP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Sudden disagreement between team members  </a:t>
                      </a:r>
                      <a:endParaRPr lang="en-US" sz="2000" b="0" i="0">
                        <a:effectLst/>
                        <a:latin typeface="Times New Roman"/>
                      </a:endParaRPr>
                    </a:p>
                  </a:txBody>
                  <a:tcPr marL="57150" marR="5715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</a:pP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2 </a:t>
                      </a:r>
                      <a:endParaRPr lang="en-US" sz="2000" b="0" i="0">
                        <a:effectLst/>
                        <a:latin typeface="Times New Roman"/>
                      </a:endParaRPr>
                    </a:p>
                  </a:txBody>
                  <a:tcPr marL="57150" marR="5715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</a:pPr>
                      <a:r>
                        <a:rPr lang="en-US" sz="2000" b="0" i="0">
                          <a:effectLst/>
                          <a:latin typeface="Times New Roman"/>
                        </a:rPr>
                        <a:t>it can cause delays, confusion, and reduce progress </a:t>
                      </a:r>
                    </a:p>
                  </a:txBody>
                  <a:tcPr marL="57150" marR="5715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52887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01E02E-25F2-12CE-7A2D-ADA80BB4E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633740"/>
              </p:ext>
            </p:extLst>
          </p:nvPr>
        </p:nvGraphicFramePr>
        <p:xfrm>
          <a:off x="6095999" y="870857"/>
          <a:ext cx="5917107" cy="563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2369">
                  <a:extLst>
                    <a:ext uri="{9D8B030D-6E8A-4147-A177-3AD203B41FA5}">
                      <a16:colId xmlns:a16="http://schemas.microsoft.com/office/drawing/2014/main" val="566114879"/>
                    </a:ext>
                  </a:extLst>
                </a:gridCol>
                <a:gridCol w="1972369">
                  <a:extLst>
                    <a:ext uri="{9D8B030D-6E8A-4147-A177-3AD203B41FA5}">
                      <a16:colId xmlns:a16="http://schemas.microsoft.com/office/drawing/2014/main" val="453779907"/>
                    </a:ext>
                  </a:extLst>
                </a:gridCol>
                <a:gridCol w="1972369">
                  <a:extLst>
                    <a:ext uri="{9D8B030D-6E8A-4147-A177-3AD203B41FA5}">
                      <a16:colId xmlns:a16="http://schemas.microsoft.com/office/drawing/2014/main" val="2393434267"/>
                    </a:ext>
                  </a:extLst>
                </a:gridCol>
              </a:tblGrid>
              <a:tr h="33315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  <a:spcAft>
                          <a:spcPts val="1045"/>
                        </a:spcAft>
                      </a:pPr>
                      <a:r>
                        <a:rPr lang="en-US" sz="2000">
                          <a:latin typeface="Times New Roman"/>
                        </a:rPr>
                        <a:t>Challenge 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  <a:spcAft>
                          <a:spcPts val="1045"/>
                        </a:spcAft>
                      </a:pPr>
                      <a:r>
                        <a:rPr lang="en-US" sz="2000">
                          <a:latin typeface="Times New Roman"/>
                        </a:rPr>
                        <a:t>Probability 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  <a:spcAft>
                          <a:spcPts val="1045"/>
                        </a:spcAft>
                      </a:pPr>
                      <a:r>
                        <a:rPr lang="en-US" sz="2000">
                          <a:latin typeface="Times New Roman"/>
                        </a:rPr>
                        <a:t>Effect 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461549"/>
                  </a:ext>
                </a:extLst>
              </a:tr>
              <a:tr h="185613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  <a:spcAft>
                          <a:spcPts val="1045"/>
                        </a:spcAft>
                      </a:pPr>
                      <a:r>
                        <a:rPr lang="en-US" sz="2000">
                          <a:latin typeface="Times New Roman"/>
                        </a:rPr>
                        <a:t>dishonest feedback 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  <a:spcAft>
                          <a:spcPts val="1045"/>
                        </a:spcAft>
                      </a:pPr>
                      <a:r>
                        <a:rPr lang="en-US" sz="2000">
                          <a:latin typeface="Times New Roman"/>
                        </a:rPr>
                        <a:t>4 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  <a:spcAft>
                          <a:spcPts val="1045"/>
                        </a:spcAft>
                      </a:pPr>
                      <a:r>
                        <a:rPr lang="en-US" sz="2000">
                          <a:latin typeface="Times New Roman"/>
                        </a:rPr>
                        <a:t>System goal is unachieved due to manipulation/ faculty doubt its credibility/ unfair advantages for some students, while others may be undervalued.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737243"/>
                  </a:ext>
                </a:extLst>
              </a:tr>
              <a:tr h="120569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  <a:spcAft>
                          <a:spcPts val="1045"/>
                        </a:spcAft>
                      </a:pPr>
                      <a:r>
                        <a:rPr lang="en-US" sz="2000">
                          <a:latin typeface="Times New Roman"/>
                        </a:rPr>
                        <a:t>library rooms number are small causing late session appointments 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  <a:spcAft>
                          <a:spcPts val="1045"/>
                        </a:spcAft>
                      </a:pPr>
                      <a:r>
                        <a:rPr lang="en-US" sz="2000">
                          <a:latin typeface="Times New Roman"/>
                        </a:rPr>
                        <a:t>3 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  <a:spcAft>
                          <a:spcPts val="1045"/>
                        </a:spcAft>
                      </a:pPr>
                      <a:r>
                        <a:rPr lang="en-US" sz="2000">
                          <a:latin typeface="Times New Roman"/>
                        </a:rPr>
                        <a:t>Late appointments may result in junior students turning to ask other students directly, bypassing the system.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124771"/>
                  </a:ext>
                </a:extLst>
              </a:tr>
              <a:tr h="1427794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</a:pPr>
                      <a:r>
                        <a:rPr lang="en-US" sz="2000">
                          <a:latin typeface="Times New Roman"/>
                        </a:rPr>
                        <a:t>Senior team members who provide incorrect guidance to juniors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</a:pPr>
                      <a:r>
                        <a:rPr lang="en-US" sz="2000">
                          <a:latin typeface="Times New Roman"/>
                        </a:rPr>
                        <a:t>3 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2"/>
                        </a:lnSpc>
                      </a:pPr>
                      <a:r>
                        <a:rPr lang="en-US" sz="2000">
                          <a:latin typeface="Times New Roman"/>
                        </a:rPr>
                        <a:t>leading juniors to receive lower-than-expected grades due to misdirection. As a result, juniors lose trust in the system.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266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5871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F804-F1F6-069E-050D-C01CB713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How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1FB7-4C31-A008-2A05-C76CFB95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KW" dirty="0"/>
              <a:t>nstall Node.js , npm, and sqlite3</a:t>
            </a:r>
          </a:p>
          <a:p>
            <a:r>
              <a:rPr lang="en-US" dirty="0"/>
              <a:t>R</a:t>
            </a:r>
            <a:r>
              <a:rPr lang="en-KW" dirty="0"/>
              <a:t>un the following command:</a:t>
            </a:r>
          </a:p>
          <a:p>
            <a:endParaRPr lang="en-KW" dirty="0"/>
          </a:p>
          <a:p>
            <a:endParaRPr lang="en-KW" dirty="0"/>
          </a:p>
          <a:p>
            <a:r>
              <a:rPr lang="en-US" dirty="0"/>
              <a:t>S</a:t>
            </a:r>
            <a:r>
              <a:rPr lang="en-KW" dirty="0"/>
              <a:t>erver now runs on </a:t>
            </a:r>
            <a:r>
              <a:rPr lang="en-US" b="0" i="0" u="sng" dirty="0">
                <a:effectLst/>
                <a:latin typeface="-apple-system"/>
                <a:hlinkClick r:id="rId2"/>
              </a:rPr>
              <a:t>http://localhost:3000</a:t>
            </a:r>
            <a:endParaRPr lang="en-US" b="0" i="0" u="sng" dirty="0">
              <a:effectLst/>
              <a:latin typeface="-apple-system"/>
            </a:endParaRPr>
          </a:p>
          <a:p>
            <a:r>
              <a:rPr lang="en-US" dirty="0"/>
              <a:t>A</a:t>
            </a:r>
            <a:r>
              <a:rPr lang="en-KW" dirty="0"/>
              <a:t>fter running the server, open the index.html page which is located in the frontend directory using your browser</a:t>
            </a:r>
          </a:p>
          <a:p>
            <a:endParaRPr lang="en-KW" dirty="0"/>
          </a:p>
          <a:p>
            <a:endParaRPr lang="en-KW" dirty="0"/>
          </a:p>
          <a:p>
            <a:endParaRPr lang="en-KW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9083950-70B8-EE0C-0ED9-3D5C8B1DC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66" y="2958721"/>
            <a:ext cx="6160707" cy="7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800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5531-410B-5AB6-B714-711D3721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2885" cy="133161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KW" dirty="0"/>
              <a:t>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D038E-EAF5-9238-9EAE-8CDBC289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 </a:t>
            </a:r>
            <a:r>
              <a:rPr lang="en-US" dirty="0"/>
              <a:t>CSARCS successfully bridges the gap in mentorship by providing a streamlined platform for effective collaboration, task management, and communication. The system enhances user experiences and fosters meaningful connections between juniors and seniors.</a:t>
            </a:r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280555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5C98F3-1908-36A0-A531-1EF827554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8F28A00-427A-1E43-9ACD-CCAF85813A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293632"/>
              </p:ext>
            </p:extLst>
          </p:nvPr>
        </p:nvGraphicFramePr>
        <p:xfrm>
          <a:off x="584788" y="502920"/>
          <a:ext cx="9610772" cy="5759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98220F-6B18-E442-0213-C3262FF3EDFB}"/>
              </a:ext>
            </a:extLst>
          </p:cNvPr>
          <p:cNvSpPr txBox="1"/>
          <p:nvPr/>
        </p:nvSpPr>
        <p:spPr>
          <a:xfrm>
            <a:off x="1609344" y="595422"/>
            <a:ext cx="6355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Weight equal to 5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252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426D4-50ED-554B-A12B-12628D2FB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52430A98-E3C2-79DE-A6DB-B7705BC25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870808"/>
              </p:ext>
            </p:extLst>
          </p:nvPr>
        </p:nvGraphicFramePr>
        <p:xfrm>
          <a:off x="420625" y="1252728"/>
          <a:ext cx="9500616" cy="3794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86FDB4A-0253-D1C7-E53E-44BE0DF55441}"/>
              </a:ext>
            </a:extLst>
          </p:cNvPr>
          <p:cNvSpPr txBox="1"/>
          <p:nvPr/>
        </p:nvSpPr>
        <p:spPr>
          <a:xfrm>
            <a:off x="1453896" y="477042"/>
            <a:ext cx="6355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Weight equal to 4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787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0BF8DE-EE91-DC29-69CE-8E6B1566E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33B8E96-2145-BF9E-9856-6756A5DFD9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351734"/>
              </p:ext>
            </p:extLst>
          </p:nvPr>
        </p:nvGraphicFramePr>
        <p:xfrm>
          <a:off x="2982007" y="1839433"/>
          <a:ext cx="8550349" cy="3179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8AB98B-9DA2-B82F-C152-AAE66463EDEB}"/>
              </a:ext>
            </a:extLst>
          </p:cNvPr>
          <p:cNvSpPr txBox="1"/>
          <p:nvPr/>
        </p:nvSpPr>
        <p:spPr>
          <a:xfrm>
            <a:off x="1728216" y="269773"/>
            <a:ext cx="6355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Weight equal to 3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390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9173FA-C44F-8EB8-AEAA-7FC4F28E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911CD23-2415-872E-8D9F-811506DA4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6623484"/>
              </p:ext>
            </p:extLst>
          </p:nvPr>
        </p:nvGraphicFramePr>
        <p:xfrm>
          <a:off x="2022908" y="2029786"/>
          <a:ext cx="9489388" cy="322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F7160902-4F64-0E2D-CAEB-D059BC9F4970}"/>
              </a:ext>
            </a:extLst>
          </p:cNvPr>
          <p:cNvSpPr txBox="1"/>
          <p:nvPr/>
        </p:nvSpPr>
        <p:spPr>
          <a:xfrm>
            <a:off x="1188720" y="842620"/>
            <a:ext cx="6355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Weight equal to 2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57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1030</Words>
  <Application>Microsoft Macintosh PowerPoint</Application>
  <PresentationFormat>Widescreen</PresentationFormat>
  <Paragraphs>200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-apple-system</vt:lpstr>
      <vt:lpstr>Aptos</vt:lpstr>
      <vt:lpstr>Aptos Display</vt:lpstr>
      <vt:lpstr>Arial</vt:lpstr>
      <vt:lpstr>Calibri</vt:lpstr>
      <vt:lpstr>Cambria</vt:lpstr>
      <vt:lpstr>Segoe UI</vt:lpstr>
      <vt:lpstr>Times New Roman</vt:lpstr>
      <vt:lpstr>WordVisi_MSFontService</vt:lpstr>
      <vt:lpstr>Office Theme</vt:lpstr>
      <vt:lpstr>CS ARCS  (Computer Science Assistance Request and Credit System)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run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Lamiaa Abushara</dc:creator>
  <cp:lastModifiedBy>2221191298 Ahmed Abdelbary</cp:lastModifiedBy>
  <cp:revision>6</cp:revision>
  <dcterms:created xsi:type="dcterms:W3CDTF">2024-12-19T10:46:54Z</dcterms:created>
  <dcterms:modified xsi:type="dcterms:W3CDTF">2024-12-19T18:18:54Z</dcterms:modified>
</cp:coreProperties>
</file>