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13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242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37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922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85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77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9161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003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7780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43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030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49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52DD-3F58-4B8E-84AE-58D74129DCB4}" type="datetimeFigureOut">
              <a:rPr lang="ar-EG" smtClean="0"/>
              <a:t>11/08/1442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824-2AAA-4962-A2E6-E86087221F8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184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Company p</a:t>
            </a:r>
            <a:r>
              <a:rPr lang="en-US" sz="4800" dirty="0" smtClean="0">
                <a:solidFill>
                  <a:srgbClr val="FF0000"/>
                </a:solidFill>
              </a:rPr>
              <a:t>roducts Manager</a:t>
            </a:r>
            <a:endParaRPr lang="ar-EG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705805" y="44624"/>
            <a:ext cx="7772400" cy="115212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Here is a look of our database that contains 5 columns (id, name, price, </a:t>
            </a:r>
            <a:r>
              <a:rPr lang="en-US" sz="4000" dirty="0" err="1" smtClean="0"/>
              <a:t>added_date</a:t>
            </a:r>
            <a:r>
              <a:rPr lang="en-US" sz="4000" dirty="0" smtClean="0"/>
              <a:t>, </a:t>
            </a:r>
            <a:r>
              <a:rPr lang="en-US" sz="4000" dirty="0" err="1" smtClean="0"/>
              <a:t>image_url</a:t>
            </a:r>
            <a:r>
              <a:rPr lang="en-US" sz="4000" dirty="0" smtClean="0"/>
              <a:t>)</a:t>
            </a:r>
            <a:endParaRPr lang="ar-EG" sz="40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5" y="1310100"/>
            <a:ext cx="7971038" cy="55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576064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ar-EG" sz="9600" dirty="0"/>
          </a:p>
        </p:txBody>
      </p:sp>
    </p:spTree>
    <p:extLst>
      <p:ext uri="{BB962C8B-B14F-4D97-AF65-F5344CB8AC3E}">
        <p14:creationId xmlns:p14="http://schemas.microsoft.com/office/powerpoint/2010/main" val="18411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707943" y="1772816"/>
            <a:ext cx="7772400" cy="288032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/>
              <a:t>By…</a:t>
            </a:r>
          </a:p>
          <a:p>
            <a:pPr algn="l"/>
            <a:r>
              <a:rPr lang="en-US" sz="4800" dirty="0" smtClean="0"/>
              <a:t>1. </a:t>
            </a:r>
            <a:r>
              <a:rPr lang="en-US" sz="4800" dirty="0"/>
              <a:t>Ahmed </a:t>
            </a:r>
            <a:r>
              <a:rPr lang="en-US" sz="4800" dirty="0" err="1"/>
              <a:t>Abdelsalam</a:t>
            </a:r>
            <a:r>
              <a:rPr lang="en-US" sz="4800" dirty="0"/>
              <a:t> </a:t>
            </a:r>
            <a:r>
              <a:rPr lang="en-US" sz="4800" dirty="0" err="1" smtClean="0"/>
              <a:t>Elgamal</a:t>
            </a:r>
            <a:endParaRPr lang="en-US" sz="4800" dirty="0" smtClean="0"/>
          </a:p>
          <a:p>
            <a:pPr algn="l"/>
            <a:r>
              <a:rPr lang="en-US" sz="4800" dirty="0" smtClean="0"/>
              <a:t>2. Ahmed Said Salem</a:t>
            </a:r>
          </a:p>
          <a:p>
            <a:pPr algn="l"/>
            <a:r>
              <a:rPr lang="en-US" sz="4800" dirty="0" smtClean="0"/>
              <a:t>3. Ahmed Adel </a:t>
            </a:r>
            <a:r>
              <a:rPr lang="en-US" sz="4800" dirty="0" err="1" smtClean="0"/>
              <a:t>Wahsh</a:t>
            </a:r>
            <a:endParaRPr lang="en-US" sz="4800" dirty="0" smtClean="0"/>
          </a:p>
          <a:p>
            <a:pPr algn="l"/>
            <a:r>
              <a:rPr lang="en-US" sz="4800" dirty="0" smtClean="0"/>
              <a:t>4. Mohamed Said </a:t>
            </a:r>
            <a:r>
              <a:rPr lang="en-US" sz="4800" dirty="0" err="1" smtClean="0"/>
              <a:t>Galhoum</a:t>
            </a:r>
            <a:endParaRPr lang="ar-EG" sz="4800" dirty="0"/>
          </a:p>
        </p:txBody>
      </p:sp>
    </p:spTree>
    <p:extLst>
      <p:ext uri="{BB962C8B-B14F-4D97-AF65-F5344CB8AC3E}">
        <p14:creationId xmlns:p14="http://schemas.microsoft.com/office/powerpoint/2010/main" val="11080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7" y="1849631"/>
            <a:ext cx="7740352" cy="4839502"/>
          </a:xfrm>
          <a:prstGeom prst="rect">
            <a:avLst/>
          </a:prstGeom>
        </p:spPr>
      </p:pic>
      <p:sp>
        <p:nvSpPr>
          <p:cNvPr id="3" name="عنوان 1"/>
          <p:cNvSpPr txBox="1">
            <a:spLocks/>
          </p:cNvSpPr>
          <p:nvPr/>
        </p:nvSpPr>
        <p:spPr>
          <a:xfrm>
            <a:off x="683568" y="332657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This is the main program interface without adding any elements yet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11023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683568" y="332657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When we click “Add New” button this layout will appear to let you insert product info</a:t>
            </a:r>
            <a:endParaRPr lang="ar-EG" sz="28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899638" cy="4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683568" y="332657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 will add many products like that</a:t>
            </a:r>
            <a:endParaRPr lang="ar-EG" sz="40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740352" cy="48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683568" y="332657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It will appear in this way</a:t>
            </a:r>
            <a:endParaRPr lang="ar-EG" sz="40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09598"/>
            <a:ext cx="7765889" cy="48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4355976" y="548680"/>
            <a:ext cx="4176464" cy="561662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Left </a:t>
            </a:r>
            <a:r>
              <a:rPr lang="en-US" sz="3600" dirty="0" smtClean="0"/>
              <a:t>side shows the information about the selected product and </a:t>
            </a:r>
            <a:r>
              <a:rPr lang="en-US" sz="3600" dirty="0" smtClean="0"/>
              <a:t>lets us update </a:t>
            </a:r>
            <a:r>
              <a:rPr lang="en-US" sz="3600" dirty="0" smtClean="0"/>
              <a:t>or </a:t>
            </a:r>
            <a:r>
              <a:rPr lang="en-US" sz="3600" dirty="0" smtClean="0"/>
              <a:t>delete it</a:t>
            </a:r>
            <a:endParaRPr lang="ar-EG" sz="36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8626"/>
            <a:ext cx="3572374" cy="64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3862"/>
            <a:ext cx="1638529" cy="6430273"/>
          </a:xfrm>
          <a:prstGeom prst="rect">
            <a:avLst/>
          </a:prstGeom>
        </p:spPr>
      </p:pic>
      <p:sp>
        <p:nvSpPr>
          <p:cNvPr id="3" name="عنوان 1"/>
          <p:cNvSpPr txBox="1">
            <a:spLocks/>
          </p:cNvSpPr>
          <p:nvPr/>
        </p:nvSpPr>
        <p:spPr>
          <a:xfrm>
            <a:off x="683568" y="332656"/>
            <a:ext cx="4536504" cy="568863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Right side lets us add new products or exit, </a:t>
            </a:r>
            <a:r>
              <a:rPr lang="en-US" sz="4000" dirty="0"/>
              <a:t>A</a:t>
            </a:r>
            <a:r>
              <a:rPr lang="en-US" sz="4000" dirty="0" smtClean="0"/>
              <a:t>nd it contains some buttons to facilitate moving from an item to another</a:t>
            </a:r>
          </a:p>
        </p:txBody>
      </p:sp>
    </p:spTree>
    <p:extLst>
      <p:ext uri="{BB962C8B-B14F-4D97-AF65-F5344CB8AC3E}">
        <p14:creationId xmlns:p14="http://schemas.microsoft.com/office/powerpoint/2010/main" val="9419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4860032" y="692696"/>
            <a:ext cx="4099992" cy="475252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 the center of page, there is a list of products and a search input to let you search for needed items</a:t>
            </a:r>
            <a:endParaRPr lang="ar-EG" sz="40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465820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</Words>
  <Application>Microsoft Office PowerPoint</Application>
  <PresentationFormat>عرض على الشاشة (3:4)‏</PresentationFormat>
  <Paragraphs>15</Paragraphs>
  <Slides>11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نسق Office</vt:lpstr>
      <vt:lpstr>Company products Manager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products Manager</dc:title>
  <dc:creator>TRO-JAN</dc:creator>
  <cp:lastModifiedBy>TRO-JAN</cp:lastModifiedBy>
  <cp:revision>6</cp:revision>
  <dcterms:created xsi:type="dcterms:W3CDTF">2021-03-22T15:01:47Z</dcterms:created>
  <dcterms:modified xsi:type="dcterms:W3CDTF">2021-03-24T15:22:59Z</dcterms:modified>
</cp:coreProperties>
</file>