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rkdownguid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47790"/>
            <a:ext cx="7848600" cy="4524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94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Edit </a:t>
            </a:r>
            <a:r>
              <a:rPr lang="en-US" b="1" dirty="0" err="1" smtClean="0"/>
              <a:t>RedMe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281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89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Edit </a:t>
            </a:r>
            <a:r>
              <a:rPr lang="en-US" b="1" dirty="0" err="1" smtClean="0"/>
              <a:t>RedMe</a:t>
            </a:r>
            <a:r>
              <a:rPr lang="en-US" b="1" dirty="0" smtClean="0"/>
              <a:t>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 used in </a:t>
            </a:r>
            <a:r>
              <a:rPr lang="en-US" dirty="0" err="1" smtClean="0"/>
              <a:t>RedMe</a:t>
            </a:r>
            <a:r>
              <a:rPr lang="en-US" dirty="0" smtClean="0"/>
              <a:t> file is called </a:t>
            </a:r>
            <a:r>
              <a:rPr lang="en-US" b="1" dirty="0"/>
              <a:t>Markdown</a:t>
            </a:r>
          </a:p>
          <a:p>
            <a:r>
              <a:rPr lang="en-US" dirty="0">
                <a:hlinkClick r:id="rId2"/>
              </a:rPr>
              <a:t>Markdown </a:t>
            </a:r>
            <a:r>
              <a:rPr lang="en-US" dirty="0" smtClean="0">
                <a:hlinkClick r:id="rId2"/>
              </a:rPr>
              <a:t>Guide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2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Edit </a:t>
            </a:r>
            <a:r>
              <a:rPr lang="en-US" b="1" dirty="0" err="1" smtClean="0"/>
              <a:t>RedMe</a:t>
            </a:r>
            <a:r>
              <a:rPr lang="en-US" b="1" dirty="0" smtClean="0"/>
              <a:t>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 used in </a:t>
            </a:r>
            <a:r>
              <a:rPr lang="en-US" dirty="0" err="1" smtClean="0"/>
              <a:t>RedMe</a:t>
            </a:r>
            <a:r>
              <a:rPr lang="en-US" dirty="0" smtClean="0"/>
              <a:t> file is called </a:t>
            </a:r>
            <a:r>
              <a:rPr lang="en-US" dirty="0"/>
              <a:t>Markdown</a:t>
            </a:r>
          </a:p>
          <a:p>
            <a:r>
              <a:rPr lang="en-US" dirty="0">
                <a:hlinkClick r:id="rId2"/>
              </a:rPr>
              <a:t>Markdown </a:t>
            </a:r>
            <a:r>
              <a:rPr lang="en-US" dirty="0" smtClean="0">
                <a:hlinkClick r:id="rId2"/>
              </a:rPr>
              <a:t>Guide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0" y="-571500"/>
            <a:ext cx="10287000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9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Clone or download project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1" y="1600200"/>
            <a:ext cx="800017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28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Clone or download Using CMD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828800"/>
            <a:ext cx="8534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47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web-based platform built around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 version control system. It allows you to host, manage, and collaborate on code and projects with other developers.</a:t>
            </a:r>
          </a:p>
        </p:txBody>
      </p:sp>
    </p:spTree>
    <p:extLst>
      <p:ext uri="{BB962C8B-B14F-4D97-AF65-F5344CB8AC3E}">
        <p14:creationId xmlns:p14="http://schemas.microsoft.com/office/powerpoint/2010/main" val="44955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KeyConcept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95" y="1524000"/>
            <a:ext cx="750540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9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2" y="533400"/>
            <a:ext cx="8844408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33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Getting Started with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Create a </a:t>
            </a:r>
            <a:r>
              <a:rPr lang="en-US" b="1" dirty="0" err="1"/>
              <a:t>GitHub</a:t>
            </a:r>
            <a:r>
              <a:rPr lang="en-US" b="1" dirty="0"/>
              <a:t> Account</a:t>
            </a:r>
          </a:p>
          <a:p>
            <a:pPr marL="0" indent="0">
              <a:buNone/>
            </a:pPr>
            <a:r>
              <a:rPr lang="en-US" dirty="0" smtClean="0"/>
              <a:t>-Go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github.com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-Sign </a:t>
            </a:r>
            <a:r>
              <a:rPr lang="en-US" dirty="0"/>
              <a:t>up for an account.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5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Sign-Up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15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99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2: Install </a:t>
            </a:r>
            <a:r>
              <a:rPr lang="en-US" b="1" dirty="0" err="1"/>
              <a:t>Git</a:t>
            </a:r>
            <a:endParaRPr lang="en-US" b="1" dirty="0"/>
          </a:p>
          <a:p>
            <a:r>
              <a:rPr lang="en-US" dirty="0"/>
              <a:t>Download and install </a:t>
            </a:r>
            <a:r>
              <a:rPr lang="en-US" dirty="0" err="1"/>
              <a:t>Git</a:t>
            </a:r>
            <a:r>
              <a:rPr lang="en-US" dirty="0"/>
              <a:t> on your computer: </a:t>
            </a:r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 Download</a:t>
            </a:r>
            <a:r>
              <a:rPr lang="en-US" dirty="0"/>
              <a:t>.</a:t>
            </a:r>
          </a:p>
          <a:p>
            <a:r>
              <a:rPr lang="en-US" dirty="0"/>
              <a:t>After installation, open a terminal (Command Prompt on Windows) and set up your </a:t>
            </a:r>
            <a:r>
              <a:rPr lang="en-US" dirty="0" err="1"/>
              <a:t>Git</a:t>
            </a:r>
            <a:r>
              <a:rPr lang="en-US" dirty="0"/>
              <a:t> username and email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user.name "Your Name"</a:t>
            </a:r>
          </a:p>
          <a:p>
            <a:pPr marL="0" indent="0">
              <a:buNone/>
            </a:pP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 smtClean="0"/>
              <a:t>user.email</a:t>
            </a:r>
            <a:r>
              <a:rPr lang="en-US" sz="2400" dirty="0" smtClean="0"/>
              <a:t> "youremail@example.com</a:t>
            </a:r>
            <a:r>
              <a:rPr lang="en-US" sz="2400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2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</a:t>
            </a:r>
            <a:r>
              <a:rPr lang="en-US" b="1" dirty="0"/>
              <a:t>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2: Install </a:t>
            </a:r>
            <a:r>
              <a:rPr lang="en-US" b="1" dirty="0" err="1"/>
              <a:t>Git</a:t>
            </a:r>
            <a:endParaRPr lang="en-US" b="1" dirty="0"/>
          </a:p>
          <a:p>
            <a:r>
              <a:rPr lang="en-US" dirty="0"/>
              <a:t>Download and install </a:t>
            </a:r>
            <a:r>
              <a:rPr lang="en-US" dirty="0" err="1"/>
              <a:t>Git</a:t>
            </a:r>
            <a:r>
              <a:rPr lang="en-US" dirty="0"/>
              <a:t> on your computer: </a:t>
            </a:r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 Download</a:t>
            </a:r>
            <a:r>
              <a:rPr lang="en-US" dirty="0"/>
              <a:t>.</a:t>
            </a:r>
          </a:p>
          <a:p>
            <a:r>
              <a:rPr lang="en-US" dirty="0"/>
              <a:t>After installation, open a terminal (Command Prompt on Windows) and set up your </a:t>
            </a:r>
            <a:r>
              <a:rPr lang="en-US" dirty="0" err="1"/>
              <a:t>Git</a:t>
            </a:r>
            <a:r>
              <a:rPr lang="en-US" dirty="0"/>
              <a:t> username and email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user.name "Your Name"</a:t>
            </a:r>
          </a:p>
          <a:p>
            <a:pPr marL="0" indent="0">
              <a:buNone/>
            </a:pP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 smtClean="0"/>
              <a:t>user.email</a:t>
            </a:r>
            <a:r>
              <a:rPr lang="en-US" sz="2400" dirty="0" smtClean="0"/>
              <a:t> "youremail@example.com</a:t>
            </a:r>
            <a:r>
              <a:rPr lang="en-US" sz="2400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371599"/>
            <a:ext cx="89535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99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</a:t>
            </a:r>
            <a:r>
              <a:rPr lang="en-US" b="1" dirty="0"/>
              <a:t>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392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50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216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What is GitHub</vt:lpstr>
      <vt:lpstr>KeyConcept</vt:lpstr>
      <vt:lpstr>PowerPoint Presentation</vt:lpstr>
      <vt:lpstr>3. Getting Started with GitHub</vt:lpstr>
      <vt:lpstr>Sign-Up</vt:lpstr>
      <vt:lpstr>PowerPoint Presentation</vt:lpstr>
      <vt:lpstr>Create a Repository</vt:lpstr>
      <vt:lpstr>Create a Repository</vt:lpstr>
      <vt:lpstr>Edit RedMe file</vt:lpstr>
      <vt:lpstr>Edit RedMe file</vt:lpstr>
      <vt:lpstr>Edit RedMe file</vt:lpstr>
      <vt:lpstr>Clone or download project</vt:lpstr>
      <vt:lpstr>Clone or download Using CMD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Shimo</dc:creator>
  <cp:lastModifiedBy>eledwa</cp:lastModifiedBy>
  <cp:revision>14</cp:revision>
  <dcterms:created xsi:type="dcterms:W3CDTF">2006-08-16T00:00:00Z</dcterms:created>
  <dcterms:modified xsi:type="dcterms:W3CDTF">2024-10-06T22:29:56Z</dcterms:modified>
</cp:coreProperties>
</file>