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ype="http://schemas.openxmlformats.org/officeDocument/2006/relationships/presProps" Target="presProps.xml"/>  <Relationship Id="rId5" Type="http://schemas.openxmlformats.org/officeDocument/2006/relationships/viewProps" Target="viewProps.xml"/>  <Relationship Id="rId6" Type="http://schemas.openxmlformats.org/officeDocument/2006/relationships/theme" Target="theme/theme1.xml"/>  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200400" y="15430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5000" dirty="0" smtClean="0">
                <a:solidFill>
                  <a:srgbClr val="F95454"/>
                </a:solidFill>
              </a:rPr>
              <a:t>title</a:t>
            </a:r>
          </a:p>
        </p:txBody>
      </p:sp>
      <p:sp>
        <p:nvSpPr>
          <p:cNvPr id="3" name="Object 2"/>
          <p:cNvSpPr/>
          <p:nvPr/>
        </p:nvSpPr>
        <p:spPr>
          <a:xfrm>
            <a:off x="4114800" y="30861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3500" dirty="0" smtClean="0">
                <a:solidFill>
                  <a:srgbClr val="F95454"/>
                </a:solidFill>
              </a:rPr>
              <a:t>ashu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0" y="5143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5000" dirty="0" smtClean="0">
                <a:solidFill>
                  <a:schemeClr val="000000"/>
                </a:solidFill>
              </a:rPr>
              <a:t>did yo know</a:t>
            </a:r>
          </a:p>
        </p:txBody>
      </p:sp>
      <p:sp>
        <p:nvSpPr>
          <p:cNvPr id="3" name="Object 2"/>
          <p:cNvSpPr/>
          <p:nvPr/>
        </p:nvSpPr>
        <p:spPr>
          <a:xfrm>
            <a:off x="1828800" y="15430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3500" dirty="0" smtClean="0">
                <a:solidFill>
                  <a:schemeClr val="000000"/>
                </a:solidFill>
              </a:rPr>
              <a:t>100%</a:t>
            </a:r>
          </a:p>
        </p:txBody>
      </p:sp>
      <p:sp>
        <p:nvSpPr>
          <p:cNvPr id="4" name="Object 3"/>
          <p:cNvSpPr/>
          <p:nvPr/>
        </p:nvSpPr>
        <p:spPr>
          <a:xfrm>
            <a:off x="3200400" y="180022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200" dirty="0" smtClean="0">
                <a:solidFill>
                  <a:srgbClr val="000000"/>
                </a:solidFill>
              </a:rPr>
              <a:t>of people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2017-12-04T21:08:27.897Z</dcterms:created>
  <dcterms:modified xsi:type="dcterms:W3CDTF">2017-12-04T21:08:27.897Z</dcterms:modified>
</cp:coreProperties>
</file>