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7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6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D26D-FB49-CB41-943A-61B02E3B202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8850A-4EE5-8D42-8978-1D36B1B13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Asawari Kanitkar</dc:creator>
  <cp:lastModifiedBy>Asawari Kanitkar</cp:lastModifiedBy>
  <cp:revision>1</cp:revision>
  <dcterms:created xsi:type="dcterms:W3CDTF">2017-12-06T03:13:13Z</dcterms:created>
  <dcterms:modified xsi:type="dcterms:W3CDTF">2017-12-06T03:14:15Z</dcterms:modified>
</cp:coreProperties>
</file>