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ype="http://schemas.openxmlformats.org/officeDocument/2006/relationships/presProps" Target="presProps.xml"/>  <Relationship Id="rId5" Type="http://schemas.openxmlformats.org/officeDocument/2006/relationships/viewProps" Target="viewProps.xml"/>  <Relationship Id="rId6" Type="http://schemas.openxmlformats.org/officeDocument/2006/relationships/theme" Target="theme/theme1.xml"/>  <Relationship Id="rId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663440" y="3343275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b="1" sz="11600" dirty="0" smtClean="0">
                <a:solidFill>
                  <a:srgbClr val="FFFFFF"/>
                </a:solidFill>
              </a:rPr>
              <a:t>Prezel</a:t>
            </a:r>
          </a:p>
        </p:txBody>
      </p:sp>
      <p:sp>
        <p:nvSpPr>
          <p:cNvPr id="3" name="Object 2"/>
          <p:cNvSpPr/>
          <p:nvPr/>
        </p:nvSpPr>
        <p:spPr>
          <a:xfrm>
            <a:off x="4846320" y="4371975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3500" dirty="0" smtClean="0">
                <a:solidFill>
                  <a:srgbClr val="E8E8E8"/>
                </a:solidFill>
              </a:rPr>
              <a:t>ashu rumby ahmed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40080" y="20574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b="1" sz="6000" dirty="0" smtClean="0">
                <a:solidFill>
                  <a:srgbClr val="FF9393"/>
                </a:solidFill>
              </a:rPr>
              <a:t>Problem</a:t>
            </a:r>
          </a:p>
        </p:txBody>
      </p:sp>
      <p:sp>
        <p:nvSpPr>
          <p:cNvPr id="3" name="Object 2"/>
          <p:cNvSpPr/>
          <p:nvPr/>
        </p:nvSpPr>
        <p:spPr>
          <a:xfrm>
            <a:off x="3657600" y="3086100"/>
            <a:ext cx="5486400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SzPct val="100000"/>
              <a:buChar char="•"/>
            </a:pPr>
            <a:r>
              <a:rPr lang="en-US" sz="1500" dirty="0" smtClean="0">
                <a:solidFill>
                  <a:srgbClr val="000000"/>
                </a:solidFill>
              </a:rPr>
              <a:t>Presentations are widely utilized in professional and academic contexts in order to communicate information. Presentations that follow good design practices are more successful in communicating their content to the viewers.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2017-12-14T18:44:28.922Z</dcterms:created>
  <dcterms:modified xsi:type="dcterms:W3CDTF">2017-12-14T18:44:28.922Z</dcterms:modified>
</cp:coreProperties>
</file>