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66"/>
    <a:srgbClr val="E63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ABC3C-C1C2-E241-A83C-46581A6BC3C5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C5E7F-364E-8F41-B4E1-08C54A8A7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8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BA337-5B81-654A-A338-8CA7AECD3B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0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6394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1"/>
          <p:cNvSpPr/>
          <p:nvPr/>
        </p:nvSpPr>
        <p:spPr>
          <a:xfrm>
            <a:off x="4648200" y="359283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1500" b="1" dirty="0" err="1" smtClean="0">
                <a:solidFill>
                  <a:srgbClr val="FFFFFF"/>
                </a:solidFill>
                <a:latin typeface="Helvetica"/>
                <a:cs typeface="Helvetica"/>
              </a:rPr>
              <a:t>Prezel</a:t>
            </a:r>
            <a:endParaRPr lang="en-US" sz="11500" b="1" dirty="0" smtClean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3" name="Object 2"/>
          <p:cNvSpPr/>
          <p:nvPr/>
        </p:nvSpPr>
        <p:spPr>
          <a:xfrm>
            <a:off x="5105400" y="455295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Ashu</a:t>
            </a:r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Ahmed </a:t>
            </a:r>
            <a:r>
              <a:rPr lang="en-US" sz="3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Rumby</a:t>
            </a:r>
            <a:endParaRPr lang="en-US" sz="32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-685800" y="2038350"/>
            <a:ext cx="42672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6000" b="1" dirty="0" smtClean="0">
                <a:solidFill>
                  <a:srgbClr val="FF7366"/>
                </a:solidFill>
                <a:latin typeface="Helvetica"/>
                <a:cs typeface="Helvetica"/>
              </a:rPr>
              <a:t>Problem</a:t>
            </a:r>
            <a:endParaRPr lang="en-US" sz="6000" b="1" dirty="0" smtClean="0">
              <a:solidFill>
                <a:srgbClr val="FF7366"/>
              </a:solidFill>
              <a:latin typeface="Helvetica"/>
              <a:cs typeface="Helvetica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3505200" y="3105150"/>
            <a:ext cx="51054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Ashu</a:t>
            </a:r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Ahmed </a:t>
            </a:r>
            <a:r>
              <a:rPr lang="en-US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Rumby</a:t>
            </a:r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this is some sample text </a:t>
            </a:r>
            <a:r>
              <a:rPr lang="en-US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really sa</a:t>
            </a:r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 we stopped doing the communism thing I really liked it but hey I guess its for the sake of the project , some sacrifices have to be made I guess</a:t>
            </a:r>
            <a:endParaRPr lang="en-US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609600" y="971550"/>
            <a:ext cx="3200400" cy="304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8800" b="1" dirty="0" smtClean="0">
                <a:solidFill>
                  <a:srgbClr val="FF7366"/>
                </a:solidFill>
                <a:latin typeface="Helvetica"/>
                <a:cs typeface="Helvetica"/>
              </a:rPr>
              <a:t>40</a:t>
            </a:r>
            <a:endParaRPr lang="en-US" sz="8800" b="1" dirty="0" smtClean="0">
              <a:solidFill>
                <a:srgbClr val="FF7366"/>
              </a:solidFill>
              <a:latin typeface="Helvetica"/>
              <a:cs typeface="Helvetica"/>
            </a:endParaRPr>
          </a:p>
        </p:txBody>
      </p:sp>
      <p:sp>
        <p:nvSpPr>
          <p:cNvPr id="3" name="Object 1"/>
          <p:cNvSpPr/>
          <p:nvPr/>
        </p:nvSpPr>
        <p:spPr>
          <a:xfrm>
            <a:off x="2895600" y="2419350"/>
            <a:ext cx="3124200" cy="101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8800" b="1" dirty="0" smtClean="0">
                <a:solidFill>
                  <a:srgbClr val="FF7366"/>
                </a:solidFill>
                <a:latin typeface="Helvetica"/>
                <a:cs typeface="Helvetica"/>
              </a:rPr>
              <a:t>3</a:t>
            </a:r>
            <a:endParaRPr lang="en-US" sz="8800" b="1" dirty="0" smtClean="0">
              <a:solidFill>
                <a:srgbClr val="FF7366"/>
              </a:solidFill>
              <a:latin typeface="Helvetica"/>
              <a:cs typeface="Helvetica"/>
            </a:endParaRPr>
          </a:p>
        </p:txBody>
      </p:sp>
      <p:sp>
        <p:nvSpPr>
          <p:cNvPr id="4" name="Object 1"/>
          <p:cNvSpPr/>
          <p:nvPr/>
        </p:nvSpPr>
        <p:spPr>
          <a:xfrm>
            <a:off x="-25305" y="3867150"/>
            <a:ext cx="3200400" cy="381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8800" b="1" dirty="0" smtClean="0">
                <a:solidFill>
                  <a:srgbClr val="FF7366"/>
                </a:solidFill>
                <a:latin typeface="Helvetica"/>
                <a:cs typeface="Helvetica"/>
              </a:rPr>
              <a:t>87%</a:t>
            </a:r>
            <a:endParaRPr lang="en-US" sz="8800" b="1" dirty="0" smtClean="0">
              <a:solidFill>
                <a:srgbClr val="FF7366"/>
              </a:solidFill>
              <a:latin typeface="Helvetica"/>
              <a:cs typeface="Helvetica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2667000" y="666750"/>
            <a:ext cx="5791200" cy="609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users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said positively received the concept of a platform that produces well designed documents based on minimal input</a:t>
            </a:r>
            <a:endParaRPr lang="en-US" sz="15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bject 2"/>
          <p:cNvSpPr/>
          <p:nvPr/>
        </p:nvSpPr>
        <p:spPr>
          <a:xfrm>
            <a:off x="3733800" y="2114550"/>
            <a:ext cx="4800600" cy="152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600" i="1" dirty="0" smtClean="0">
                <a:solidFill>
                  <a:srgbClr val="595959"/>
                </a:solidFill>
              </a:rPr>
              <a:t>user </a:t>
            </a:r>
            <a:r>
              <a:rPr lang="en-US" sz="1600" i="1" dirty="0">
                <a:solidFill>
                  <a:srgbClr val="595959"/>
                </a:solidFill>
              </a:rPr>
              <a:t>segments tested: Art, Business, Technical </a:t>
            </a:r>
            <a:endParaRPr lang="en-US" sz="1500" i="1" dirty="0" smtClean="0">
              <a:solidFill>
                <a:srgbClr val="595959"/>
              </a:solidFill>
            </a:endParaRPr>
          </a:p>
        </p:txBody>
      </p:sp>
      <p:sp>
        <p:nvSpPr>
          <p:cNvPr id="7" name="Object 2"/>
          <p:cNvSpPr/>
          <p:nvPr/>
        </p:nvSpPr>
        <p:spPr>
          <a:xfrm>
            <a:off x="3176773" y="3790950"/>
            <a:ext cx="5562600" cy="304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600" i="1" dirty="0" smtClean="0">
                <a:solidFill>
                  <a:srgbClr val="595959"/>
                </a:solidFill>
              </a:rPr>
              <a:t>of </a:t>
            </a:r>
            <a:r>
              <a:rPr lang="en-US" sz="1600" i="1" dirty="0">
                <a:solidFill>
                  <a:srgbClr val="595959"/>
                </a:solidFill>
              </a:rPr>
              <a:t>student users found the interface easy to use and helped reduce time spent on </a:t>
            </a:r>
            <a:r>
              <a:rPr lang="en-US" sz="1600" i="1" dirty="0" err="1">
                <a:solidFill>
                  <a:srgbClr val="595959"/>
                </a:solidFill>
              </a:rPr>
              <a:t>powerpoints</a:t>
            </a:r>
            <a:r>
              <a:rPr lang="en-US" sz="1600" i="1" dirty="0">
                <a:solidFill>
                  <a:srgbClr val="59595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358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28600" y="361950"/>
            <a:ext cx="9067800" cy="381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500" b="1" dirty="0" smtClean="0">
                <a:solidFill>
                  <a:srgbClr val="FF7366"/>
                </a:solidFill>
                <a:latin typeface="Helvetica"/>
                <a:cs typeface="Helvetica"/>
              </a:rPr>
              <a:t>Incremental Development</a:t>
            </a:r>
            <a:endParaRPr lang="en-US" sz="3500" b="1" dirty="0" smtClean="0">
              <a:solidFill>
                <a:srgbClr val="FF7366"/>
              </a:solidFill>
              <a:latin typeface="Helvetica"/>
              <a:cs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28750"/>
            <a:ext cx="2286000" cy="1766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276350"/>
            <a:ext cx="2447597" cy="1752600"/>
          </a:xfrm>
          <a:prstGeom prst="rect">
            <a:avLst/>
          </a:prstGeom>
        </p:spPr>
      </p:pic>
      <p:sp>
        <p:nvSpPr>
          <p:cNvPr id="6" name="Object 2"/>
          <p:cNvSpPr/>
          <p:nvPr/>
        </p:nvSpPr>
        <p:spPr>
          <a:xfrm>
            <a:off x="1828800" y="3790950"/>
            <a:ext cx="2438400" cy="304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Focused the application to cater to students’ essential feature requests</a:t>
            </a:r>
            <a:endParaRPr lang="en-US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bject 2"/>
          <p:cNvSpPr/>
          <p:nvPr/>
        </p:nvSpPr>
        <p:spPr>
          <a:xfrm>
            <a:off x="5105400" y="3943350"/>
            <a:ext cx="2438400" cy="304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an optimally smooth process flow we made UI adjustments, </a:t>
            </a:r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Improved 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readability, and added helpful visual cues</a:t>
            </a:r>
            <a:endParaRPr lang="en-US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3257550"/>
            <a:ext cx="228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Narrowed the Scope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5400" y="3181350"/>
            <a:ext cx="2083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Improved Usability</a:t>
            </a:r>
          </a:p>
        </p:txBody>
      </p:sp>
    </p:spTree>
    <p:extLst>
      <p:ext uri="{BB962C8B-B14F-4D97-AF65-F5344CB8AC3E}">
        <p14:creationId xmlns:p14="http://schemas.microsoft.com/office/powerpoint/2010/main" val="415510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28600" y="361950"/>
            <a:ext cx="9067800" cy="381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500" b="1" dirty="0" smtClean="0">
                <a:solidFill>
                  <a:srgbClr val="FF7366"/>
                </a:solidFill>
                <a:latin typeface="Helvetica"/>
                <a:cs typeface="Helvetica"/>
              </a:rPr>
              <a:t>Incremental Development</a:t>
            </a:r>
            <a:endParaRPr lang="en-US" sz="3500" b="1" dirty="0" smtClean="0">
              <a:solidFill>
                <a:srgbClr val="FF7366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5012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14400" y="89535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500" dirty="0" smtClean="0">
                <a:solidFill>
                  <a:srgbClr val="000000"/>
                </a:solidFill>
              </a:rPr>
              <a:t>Continue to build on the form dynamic response (topic management flow)</a:t>
            </a:r>
          </a:p>
        </p:txBody>
      </p:sp>
      <p:sp>
        <p:nvSpPr>
          <p:cNvPr id="3" name="Object 2"/>
          <p:cNvSpPr/>
          <p:nvPr/>
        </p:nvSpPr>
        <p:spPr>
          <a:xfrm>
            <a:off x="914400" y="14097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500" dirty="0" smtClean="0">
                <a:solidFill>
                  <a:srgbClr val="000000"/>
                </a:solidFill>
              </a:rPr>
              <a:t> Ability to add new templates</a:t>
            </a:r>
          </a:p>
        </p:txBody>
      </p:sp>
      <p:sp>
        <p:nvSpPr>
          <p:cNvPr id="4" name="Object 3"/>
          <p:cNvSpPr/>
          <p:nvPr/>
        </p:nvSpPr>
        <p:spPr>
          <a:xfrm>
            <a:off x="914400" y="192405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500" dirty="0" smtClean="0">
                <a:solidFill>
                  <a:srgbClr val="000000"/>
                </a:solidFill>
              </a:rPr>
              <a:t> User profiles (save/edit/redownload)</a:t>
            </a:r>
          </a:p>
        </p:txBody>
      </p:sp>
      <p:sp>
        <p:nvSpPr>
          <p:cNvPr id="5" name="Object 4"/>
          <p:cNvSpPr/>
          <p:nvPr/>
        </p:nvSpPr>
        <p:spPr>
          <a:xfrm>
            <a:off x="914400" y="24384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500" dirty="0" smtClean="0">
                <a:solidFill>
                  <a:srgbClr val="000000"/>
                </a:solidFill>
              </a:rPr>
              <a:t> In application editing functionality</a:t>
            </a:r>
          </a:p>
        </p:txBody>
      </p:sp>
      <p:sp>
        <p:nvSpPr>
          <p:cNvPr id="6" name="Object 5"/>
          <p:cNvSpPr/>
          <p:nvPr/>
        </p:nvSpPr>
        <p:spPr>
          <a:xfrm>
            <a:off x="914400" y="295275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500" dirty="0" smtClean="0">
                <a:solidFill>
                  <a:srgbClr val="000000"/>
                </a:solidFill>
              </a:rPr>
              <a:t> Presentation making assistant (API / Automatic pictures and icons)</a:t>
            </a:r>
          </a:p>
        </p:txBody>
      </p:sp>
      <p:sp>
        <p:nvSpPr>
          <p:cNvPr id="7" name="Object 6"/>
          <p:cNvSpPr/>
          <p:nvPr/>
        </p:nvSpPr>
        <p:spPr>
          <a:xfrm>
            <a:off x="2819400" y="4248150"/>
            <a:ext cx="6858000" cy="3505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b="1" dirty="0" smtClean="0">
                <a:solidFill>
                  <a:srgbClr val="F95454"/>
                </a:solidFill>
              </a:rPr>
              <a:t>Project Potential</a:t>
            </a:r>
          </a:p>
        </p:txBody>
      </p:sp>
    </p:spTree>
    <p:extLst>
      <p:ext uri="{BB962C8B-B14F-4D97-AF65-F5344CB8AC3E}">
        <p14:creationId xmlns:p14="http://schemas.microsoft.com/office/powerpoint/2010/main" val="348826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181</Words>
  <Application>Microsoft Macintosh PowerPoint</Application>
  <PresentationFormat>On-screen Show (16:9)</PresentationFormat>
  <Paragraphs>23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Asawari Kanitkar</cp:lastModifiedBy>
  <cp:revision>11</cp:revision>
  <dcterms:created xsi:type="dcterms:W3CDTF">2017-12-13T22:55:55Z</dcterms:created>
  <dcterms:modified xsi:type="dcterms:W3CDTF">2017-12-14T03:37:30Z</dcterms:modified>
</cp:coreProperties>
</file>