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86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C745-CEEB-48DE-9E45-53C94B2533C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94EF-2C26-42B1-9E58-5D9B7B3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5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331B-54E8-2935-9529-FCA5EA4D8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AAF1-8BF1-0C2A-4892-2511B0E2F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417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6806-99CC-4E07-121F-36E48F67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D57C-E4AF-FB7C-4AFF-2E166ACB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to detected temperature and send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analog data to microcontroller</a:t>
            </a:r>
          </a:p>
        </p:txBody>
      </p:sp>
      <p:pic>
        <p:nvPicPr>
          <p:cNvPr id="6150" name="Picture 6" descr="LM35 Temperature Sensor (Code51084) – MECATO – ميكاتو">
            <a:extLst>
              <a:ext uri="{FF2B5EF4-FFF2-40B4-BE49-F238E27FC236}">
                <a16:creationId xmlns:a16="http://schemas.microsoft.com/office/drawing/2014/main" id="{23D2169E-4F2B-CE2F-D5A0-F28264CA7A7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1" b="13101"/>
          <a:stretch>
            <a:fillRect/>
          </a:stretch>
        </p:blipFill>
        <p:spPr bwMode="auto">
          <a:xfrm>
            <a:off x="2903538" y="447675"/>
            <a:ext cx="5249862" cy="3632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1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BC26-3C2F-6B2E-8993-E439AAF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39A4-F536-3492-BF8F-957D61C2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it makes a sound when user enter wrong password 3 times</a:t>
            </a:r>
          </a:p>
        </p:txBody>
      </p:sp>
      <p:pic>
        <p:nvPicPr>
          <p:cNvPr id="7174" name="Picture 6" descr="MCKPR3-G4210-4136 Multicomp, PIEZO BUZZER | Farnell UK">
            <a:extLst>
              <a:ext uri="{FF2B5EF4-FFF2-40B4-BE49-F238E27FC236}">
                <a16:creationId xmlns:a16="http://schemas.microsoft.com/office/drawing/2014/main" id="{2D874D09-AD41-06C6-0BEF-25435A3211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1971675" y="171631"/>
            <a:ext cx="7143750" cy="4066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1E17-86CC-1C39-0D86-BDEB55F4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7BE2596-1246-64E5-6235-46F8FB515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3" y="192024"/>
            <a:ext cx="11649456" cy="6364224"/>
          </a:xfrm>
        </p:spPr>
      </p:pic>
    </p:spTree>
    <p:extLst>
      <p:ext uri="{BB962C8B-B14F-4D97-AF65-F5344CB8AC3E}">
        <p14:creationId xmlns:p14="http://schemas.microsoft.com/office/powerpoint/2010/main" val="405989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CD4-278F-3973-9C5C-3ED92C6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EF1F-ACBF-8376-B202-718AD61B8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97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8FB-0255-E830-AC46-549A4D08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6720"/>
              </a:lnSpc>
            </a:pPr>
            <a:r>
              <a:rPr lang="en-US" sz="4900" b="1" dirty="0">
                <a:solidFill>
                  <a:schemeClr val="tx1">
                    <a:lumMod val="95000"/>
                  </a:schemeClr>
                </a:solidFill>
                <a:latin typeface="Arimo Bold"/>
              </a:rPr>
              <a:t>Ahmed Abo Raya</a:t>
            </a:r>
            <a:b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rimo Bold"/>
              </a:rPr>
            </a:br>
            <a:endParaRPr lang="en-US" sz="3600" b="1" dirty="0">
              <a:solidFill>
                <a:schemeClr val="tx1">
                  <a:lumMod val="95000"/>
                </a:schemeClr>
              </a:solidFill>
              <a:latin typeface="Arimo 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5037C-E81C-EFEA-69D9-D3122BD4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3998"/>
            <a:ext cx="9906000" cy="13747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765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mo"/>
              </a:rPr>
              <a:t>Student at Modern Academy for Engineering and Technology</a:t>
            </a:r>
          </a:p>
          <a:p>
            <a:pPr>
              <a:lnSpc>
                <a:spcPts val="2765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mo"/>
              </a:rPr>
              <a:t>Studying in the Department of Computer Engineering</a:t>
            </a:r>
          </a:p>
          <a:p>
            <a:pPr>
              <a:lnSpc>
                <a:spcPts val="2765"/>
              </a:lnSpc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mo"/>
              </a:rPr>
              <a:t>Specialized in the field of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0613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535-C53D-879B-03F8-291EF925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7A9858-A076-9536-5712-1BEDB7A3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4DBF9-9104-E2F8-A0E3-634BAD36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1778735"/>
            <a:ext cx="10259568" cy="4483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818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C561-CD14-5772-E51D-4DA5AF7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3B9F3-A649-F1F2-E125-D68594B1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Atmega32 used to store and execute instructions  </a:t>
            </a:r>
          </a:p>
        </p:txBody>
      </p:sp>
      <p:pic>
        <p:nvPicPr>
          <p:cNvPr id="4116" name="Picture 20" descr="Atmega 328P-PU with bootloader - HUB360">
            <a:extLst>
              <a:ext uri="{FF2B5EF4-FFF2-40B4-BE49-F238E27FC236}">
                <a16:creationId xmlns:a16="http://schemas.microsoft.com/office/drawing/2014/main" id="{E59AC7FA-40C9-5C95-D735-2E346E1D379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3" b="5183"/>
          <a:stretch>
            <a:fillRect/>
          </a:stretch>
        </p:blipFill>
        <p:spPr bwMode="auto">
          <a:xfrm>
            <a:off x="1055688" y="101600"/>
            <a:ext cx="9912350" cy="4413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942C-09D2-9E00-FD7C-729404BF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switch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22558D6-F988-ECB4-C89E-0B76342B47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r="3784"/>
          <a:stretch>
            <a:fillRect/>
          </a:stretch>
        </p:blipFill>
        <p:spPr>
          <a:xfrm>
            <a:off x="6257925" y="609600"/>
            <a:ext cx="4789488" cy="518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8572-EAE2-E93B-A286-F4266AE31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Master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0F42-9A16-DF31-29C1-B334CDCF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(lm016l)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69B6C-84FD-9DE0-3298-D53507AC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to display some information about system</a:t>
            </a:r>
          </a:p>
        </p:txBody>
      </p:sp>
      <p:pic>
        <p:nvPicPr>
          <p:cNvPr id="2054" name="Picture 6" descr="LCD (Character LCD 2x16) Blue - RAM Electronics">
            <a:extLst>
              <a:ext uri="{FF2B5EF4-FFF2-40B4-BE49-F238E27FC236}">
                <a16:creationId xmlns:a16="http://schemas.microsoft.com/office/drawing/2014/main" id="{152C8E81-624C-B68C-7D55-EDF91576F7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3" b="25123"/>
          <a:stretch>
            <a:fillRect/>
          </a:stretch>
        </p:blipFill>
        <p:spPr bwMode="auto">
          <a:xfrm>
            <a:off x="1398588" y="892175"/>
            <a:ext cx="8482930" cy="3165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B827-D009-D628-99F8-930936FA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	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2906-8DB4-EB30-ED6E-6FA4AF23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PWM to rotate and it rotate 180 degree (called servo system)</a:t>
            </a:r>
          </a:p>
        </p:txBody>
      </p:sp>
      <p:pic>
        <p:nvPicPr>
          <p:cNvPr id="3076" name="Picture 4" descr="Control a Servo with Arduino • AranaCorp">
            <a:extLst>
              <a:ext uri="{FF2B5EF4-FFF2-40B4-BE49-F238E27FC236}">
                <a16:creationId xmlns:a16="http://schemas.microsoft.com/office/drawing/2014/main" id="{6842AB6B-4BDF-093F-E3E0-D7C85CEB44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5" b="24345"/>
          <a:stretch>
            <a:fillRect/>
          </a:stretch>
        </p:blipFill>
        <p:spPr bwMode="auto">
          <a:xfrm>
            <a:off x="1141413" y="606425"/>
            <a:ext cx="9912350" cy="3698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9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8ED-7893-9EEF-5298-7AA5808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CEABB-DB24-2A5D-8BDF-0AC5CC68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when temperature is greater than 30 C</a:t>
            </a:r>
          </a:p>
        </p:txBody>
      </p:sp>
      <p:pic>
        <p:nvPicPr>
          <p:cNvPr id="5130" name="Picture 10" descr="What is a Permanent Magnet DC Motor (PMDC Motor)?">
            <a:extLst>
              <a:ext uri="{FF2B5EF4-FFF2-40B4-BE49-F238E27FC236}">
                <a16:creationId xmlns:a16="http://schemas.microsoft.com/office/drawing/2014/main" id="{11C2B159-6671-8635-E38F-825A81CA4C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9" b="13639"/>
          <a:stretch>
            <a:fillRect/>
          </a:stretch>
        </p:blipFill>
        <p:spPr bwMode="auto">
          <a:xfrm>
            <a:off x="2398713" y="663677"/>
            <a:ext cx="6640512" cy="3218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04D2-8C23-34CE-315A-CD751DCC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Keypad (7-pins)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76AE0-6A96-5CB4-359B-BFBAFB53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711" y="2347997"/>
            <a:ext cx="3392578" cy="3891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651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119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Arimo</vt:lpstr>
      <vt:lpstr>Arimo Bold</vt:lpstr>
      <vt:lpstr>Tw Cen MT</vt:lpstr>
      <vt:lpstr>Circuit</vt:lpstr>
      <vt:lpstr>Smart home</vt:lpstr>
      <vt:lpstr>Ahmed Abo Raya </vt:lpstr>
      <vt:lpstr>Hardware components</vt:lpstr>
      <vt:lpstr>Microcontroller</vt:lpstr>
      <vt:lpstr>mechanical switch</vt:lpstr>
      <vt:lpstr>LCD (lm016l)</vt:lpstr>
      <vt:lpstr>Servo motor   </vt:lpstr>
      <vt:lpstr>DC motor</vt:lpstr>
      <vt:lpstr>Keypad (7-pins)</vt:lpstr>
      <vt:lpstr>Temperature sensor</vt:lpstr>
      <vt:lpstr>buzzer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ahmed mahmoud mohamed</dc:creator>
  <cp:lastModifiedBy>ahmed mahmoud mohamed</cp:lastModifiedBy>
  <cp:revision>3</cp:revision>
  <dcterms:created xsi:type="dcterms:W3CDTF">2023-07-13T03:46:38Z</dcterms:created>
  <dcterms:modified xsi:type="dcterms:W3CDTF">2023-07-25T04:39:55Z</dcterms:modified>
</cp:coreProperties>
</file>