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6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6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8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3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7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CCB807-8D89-49B2-842F-5F55EB1D5DDD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9829-B6BE-4C14-8C85-55F43E23BF4D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23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Lane Assist System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2274" y="1255774"/>
            <a:ext cx="5357600" cy="116021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SYSTEM ARCHITECTURE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42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 smtClean="0"/>
              <a:t>Intro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6069" y="1523198"/>
            <a:ext cx="7796540" cy="3997828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Arial Rounded MT Bold" panose="020F0704030504030204" pitchFamily="34" charset="0"/>
              </a:rPr>
              <a:t>Lane Assist System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is</a:t>
            </a:r>
            <a:r>
              <a:rPr lang="de-DE" sz="2400" dirty="0" smtClean="0">
                <a:latin typeface="Arial Rounded MT Bold" panose="020F0704030504030204" pitchFamily="34" charset="0"/>
              </a:rPr>
              <a:t> a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system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that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helps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driver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of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vehicle</a:t>
            </a:r>
            <a:r>
              <a:rPr lang="de-DE" sz="2400" dirty="0" smtClean="0">
                <a:latin typeface="Arial Rounded MT Bold" panose="020F0704030504030204" pitchFamily="34" charset="0"/>
              </a:rPr>
              <a:t>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stay</a:t>
            </a:r>
            <a:r>
              <a:rPr lang="de-DE" sz="2400" dirty="0" smtClean="0">
                <a:latin typeface="Arial Rounded MT Bold" panose="020F0704030504030204" pitchFamily="34" charset="0"/>
              </a:rPr>
              <a:t> in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correct</a:t>
            </a:r>
            <a:r>
              <a:rPr lang="de-DE" sz="2400" dirty="0" smtClean="0">
                <a:latin typeface="Arial Rounded MT Bold" panose="020F0704030504030204" pitchFamily="34" charset="0"/>
              </a:rPr>
              <a:t> Lane </a:t>
            </a:r>
            <a:r>
              <a:rPr lang="de-DE" sz="2400" err="1" smtClean="0">
                <a:latin typeface="Arial Rounded MT Bold" panose="020F0704030504030204" pitchFamily="34" charset="0"/>
              </a:rPr>
              <a:t>position</a:t>
            </a:r>
            <a:r>
              <a:rPr lang="de-DE" sz="2400">
                <a:latin typeface="Arial Rounded MT Bold" panose="020F0704030504030204" pitchFamily="34" charset="0"/>
              </a:rPr>
              <a:t> </a:t>
            </a:r>
            <a:r>
              <a:rPr lang="de-DE" sz="2400" smtClean="0">
                <a:latin typeface="Arial Rounded MT Bold" panose="020F0704030504030204" pitchFamily="34" charset="0"/>
              </a:rPr>
              <a:t>using </a:t>
            </a:r>
            <a:r>
              <a:rPr lang="de-DE" sz="2400" dirty="0" smtClean="0">
                <a:latin typeface="Arial Rounded MT Bold" panose="020F0704030504030204" pitchFamily="34" charset="0"/>
              </a:rPr>
              <a:t>2 </a:t>
            </a:r>
            <a:r>
              <a:rPr lang="de-DE" sz="2400" dirty="0" err="1" smtClean="0">
                <a:latin typeface="Arial Rounded MT Bold" panose="020F0704030504030204" pitchFamily="34" charset="0"/>
              </a:rPr>
              <a:t>methods</a:t>
            </a:r>
            <a:r>
              <a:rPr lang="de-DE" sz="2400" dirty="0" smtClean="0"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de-DE" sz="2000" dirty="0" err="1" smtClean="0">
                <a:latin typeface="Arial Rounded MT Bold" panose="020F0704030504030204" pitchFamily="34" charset="0"/>
              </a:rPr>
              <a:t>Warning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000" dirty="0" smtClean="0">
                <a:latin typeface="Arial Rounded MT Bold" panose="020F0704030504030204" pitchFamily="34" charset="0"/>
              </a:rPr>
              <a:t> Driver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of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wrong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position</a:t>
            </a:r>
            <a:endParaRPr lang="de-DE" sz="20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de-DE" sz="2000" dirty="0" err="1" smtClean="0">
                <a:latin typeface="Arial Rounded MT Bold" panose="020F0704030504030204" pitchFamily="34" charset="0"/>
              </a:rPr>
              <a:t>Modifying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Steering</a:t>
            </a:r>
            <a:r>
              <a:rPr lang="de-DE" sz="2000" dirty="0" smtClean="0">
                <a:latin typeface="Arial Rounded MT Bold" panose="020F0704030504030204" pitchFamily="34" charset="0"/>
              </a:rPr>
              <a:t> Position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to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adjust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the</a:t>
            </a:r>
            <a:r>
              <a:rPr lang="de-DE" sz="2000" dirty="0" smtClean="0">
                <a:latin typeface="Arial Rounded MT Bold" panose="020F0704030504030204" pitchFamily="34" charset="0"/>
              </a:rPr>
              <a:t> </a:t>
            </a:r>
            <a:r>
              <a:rPr lang="de-DE" sz="2000" dirty="0" err="1" smtClean="0">
                <a:latin typeface="Arial Rounded MT Bold" panose="020F0704030504030204" pitchFamily="34" charset="0"/>
              </a:rPr>
              <a:t>position</a:t>
            </a:r>
            <a:endParaRPr lang="de-DE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System </a:t>
            </a:r>
            <a:r>
              <a:rPr lang="de-DE" dirty="0" err="1" smtClean="0"/>
              <a:t>Defintion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47458" y="1346670"/>
            <a:ext cx="8396424" cy="3997828"/>
          </a:xfrm>
        </p:spPr>
        <p:txBody>
          <a:bodyPr/>
          <a:lstStyle/>
          <a:p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First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Step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: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Analyze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and</a:t>
            </a:r>
            <a:r>
              <a:rPr lang="de-DE" sz="2200" dirty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elicitate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Customer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Requirements</a:t>
            </a:r>
            <a:endParaRPr lang="de-DE" sz="2200" dirty="0" smtClean="0">
              <a:latin typeface="Arial Rounded MT Bold" panose="020F0704030504030204" pitchFamily="34" charset="0"/>
              <a:ea typeface="Adobe Heiti Std R" panose="020B0400000000000000" pitchFamily="34" charset="-128"/>
            </a:endParaRPr>
          </a:p>
          <a:p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2nd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step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: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Define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Usecases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and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Block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Diagram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Definition</a:t>
            </a:r>
          </a:p>
          <a:p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3rd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Step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: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Deployment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Diagram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for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</a:t>
            </a:r>
            <a:r>
              <a:rPr lang="de-DE" sz="2200" dirty="0" err="1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Defined</a:t>
            </a:r>
            <a:r>
              <a:rPr lang="de-DE" sz="2200" dirty="0" smtClean="0">
                <a:latin typeface="Arial Rounded MT Bold" panose="020F0704030504030204" pitchFamily="34" charset="0"/>
                <a:ea typeface="Adobe Heiti Std R" panose="020B0400000000000000" pitchFamily="34" charset="-128"/>
              </a:rPr>
              <a:t> Blocks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17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System </a:t>
            </a:r>
            <a:r>
              <a:rPr lang="de-DE" dirty="0" err="1" smtClean="0"/>
              <a:t>Archtiecture</a:t>
            </a:r>
            <a:r>
              <a:rPr lang="de-DE" dirty="0" smtClean="0"/>
              <a:t> &amp; 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61223" y="1711457"/>
            <a:ext cx="7796540" cy="3997828"/>
          </a:xfrm>
        </p:spPr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Interface Blocks</a:t>
            </a:r>
          </a:p>
          <a:p>
            <a:r>
              <a:rPr lang="de-DE" dirty="0" smtClean="0"/>
              <a:t>Internal Block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Blocks</a:t>
            </a:r>
          </a:p>
          <a:p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 smtClean="0"/>
          </a:p>
          <a:p>
            <a:r>
              <a:rPr lang="de-DE" dirty="0" smtClean="0"/>
              <a:t>Write System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Customer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04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100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Adobe Heiti Std R</vt:lpstr>
      <vt:lpstr>Arial</vt:lpstr>
      <vt:lpstr>Arial Rounded MT Bold</vt:lpstr>
      <vt:lpstr>MS Shell Dlg 2</vt:lpstr>
      <vt:lpstr>Wingdings</vt:lpstr>
      <vt:lpstr>Wingdings 3</vt:lpstr>
      <vt:lpstr>Madison</vt:lpstr>
      <vt:lpstr>Lane Assist System </vt:lpstr>
      <vt:lpstr>Intro</vt:lpstr>
      <vt:lpstr>System Defintion </vt:lpstr>
      <vt:lpstr>System Archtiecture &amp; System Requirements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Assist System </dc:title>
  <dc:creator>Abouali, Ahmed (059)</dc:creator>
  <cp:lastModifiedBy>Abouali, Ahmed (059)</cp:lastModifiedBy>
  <cp:revision>15</cp:revision>
  <dcterms:created xsi:type="dcterms:W3CDTF">2024-02-09T13:10:02Z</dcterms:created>
  <dcterms:modified xsi:type="dcterms:W3CDTF">2024-02-09T13:42:07Z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2024-02-09T13:10:02Z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8afb5241-00a5-4dc9-b7e0-326dfcc341d7</vt:lpwstr>
  </property>
  <property fmtid="{D5CDD505-2E9C-101B-9397-08002B2CF9AE}" pid="8" name="MSIP_Label_924dbb1d-991d-4bbd-aad5-33bac1d8ffaf_ContentBits">
    <vt:lpwstr>0</vt:lpwstr>
  </property>
</Properties>
</file>