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4" r:id="rId9"/>
    <p:sldId id="271" r:id="rId10"/>
    <p:sldId id="272" r:id="rId11"/>
    <p:sldId id="273" r:id="rId12"/>
    <p:sldId id="265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38259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7939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740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696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AA49D83-944F-453C-B29C-F0A4E7C4047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83E770F-7FFA-421F-8498-D33778012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7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Abouzaid1/Heart-Moni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0DF9-4078-497E-B00F-2A4959951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Arial Rounded MT Bold" panose="020F0704030504030204" pitchFamily="34" charset="0"/>
              </a:rPr>
              <a:t>Heart Monitor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8A48E-D771-4DAB-9EDC-A870E6EBB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59510" cy="139831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CSCE430102 - Embedded Systems (2020 Spring)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Dr. Mohamed </a:t>
            </a:r>
            <a:r>
              <a:rPr lang="en-US" sz="2000" dirty="0" err="1">
                <a:latin typeface="Arial Rounded MT Bold" panose="020F0704030504030204" pitchFamily="34" charset="0"/>
              </a:rPr>
              <a:t>Shalan</a:t>
            </a:r>
            <a:endParaRPr lang="en-US" sz="2000" dirty="0">
              <a:latin typeface="Arial Rounded MT Bold" panose="020F0704030504030204" pitchFamily="34" charset="0"/>
            </a:endParaRP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Ahmed </a:t>
            </a:r>
            <a:r>
              <a:rPr lang="en-US" sz="2000" dirty="0" err="1">
                <a:latin typeface="Arial Rounded MT Bold" panose="020F0704030504030204" pitchFamily="34" charset="0"/>
              </a:rPr>
              <a:t>Abouzaid</a:t>
            </a:r>
            <a:r>
              <a:rPr lang="en-US" sz="2000" dirty="0">
                <a:latin typeface="Arial Rounded MT Bold" panose="020F0704030504030204" pitchFamily="34" charset="0"/>
              </a:rPr>
              <a:t> – 900163141</a:t>
            </a:r>
          </a:p>
        </p:txBody>
      </p:sp>
    </p:spTree>
    <p:extLst>
      <p:ext uri="{BB962C8B-B14F-4D97-AF65-F5344CB8AC3E}">
        <p14:creationId xmlns:p14="http://schemas.microsoft.com/office/powerpoint/2010/main" val="242750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6D96-D7D6-4782-B384-ABA799A9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and 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3A11-6407-4000-8CB8-F964D072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778"/>
            <a:ext cx="9601200" cy="3581400"/>
          </a:xfrm>
        </p:spPr>
        <p:txBody>
          <a:bodyPr/>
          <a:lstStyle/>
          <a:p>
            <a:r>
              <a:rPr lang="en-US" dirty="0"/>
              <a:t>Firstly, the source code must be loaded on the microcontroller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8DD7E-04A9-4589-AAC2-FCD08FC4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35" y="2478870"/>
            <a:ext cx="7331329" cy="36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C1BD-2896-4620-87AE-44183A66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23E2-C23A-42B9-A44B-7C6AEB1D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bpm, “</a:t>
            </a:r>
            <a:r>
              <a:rPr lang="en-US" dirty="0" err="1"/>
              <a:t>heartpy</a:t>
            </a:r>
            <a:r>
              <a:rPr lang="en-US" dirty="0"/>
              <a:t>” lib is used to report the number pulses (spikes) per minute, but basically I calculate it every 15 seconds and multiply it by 4 and repeat the process every 15 seconds. (The below values are inaccurate since </a:t>
            </a:r>
            <a:r>
              <a:rPr lang="en-US"/>
              <a:t>I have </a:t>
            </a:r>
            <a:r>
              <a:rPr lang="en-US" dirty="0"/>
              <a:t>only 2 electrodes)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1C665-4915-488C-8E90-6A17B515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3820168"/>
            <a:ext cx="75914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4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D650-764A-48C9-9060-7196E865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125" y="339811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ECG Electrodes Placements &amp; Expected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3B5192-56F3-461D-A305-D643B2F30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215" y="2144089"/>
            <a:ext cx="4080801" cy="40116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0C861F-C10E-4DFF-B9B8-03687523B6BD}"/>
              </a:ext>
            </a:extLst>
          </p:cNvPr>
          <p:cNvSpPr txBox="1">
            <a:spLocks/>
          </p:cNvSpPr>
          <p:nvPr/>
        </p:nvSpPr>
        <p:spPr>
          <a:xfrm>
            <a:off x="1227437" y="2144089"/>
            <a:ext cx="5799439" cy="4212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These are the typical ECG electrodes placements which provide efficient output.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030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6285-7158-4F29-8CEC-1F6D0AD8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Tera Term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1CC47-15BA-4634-9BCC-CC94CA712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443162"/>
            <a:ext cx="6324600" cy="3267075"/>
          </a:xfrm>
        </p:spPr>
      </p:pic>
    </p:spTree>
    <p:extLst>
      <p:ext uri="{BB962C8B-B14F-4D97-AF65-F5344CB8AC3E}">
        <p14:creationId xmlns:p14="http://schemas.microsoft.com/office/powerpoint/2010/main" val="265549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28E-8241-4042-99EF-42AD3F4A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8BB7-B954-47A8-BEC0-8A2A2702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https://github.com/AhmedAbouzaid1/Heart-Monitor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4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2749-B4CF-4365-AF6B-AE47EA9C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675" y="3087387"/>
            <a:ext cx="2658649" cy="683226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38295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B213-E5FC-414C-BD19-BFEEAE7A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28A0-E396-45EB-8F15-4D040654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708292" cy="3645243"/>
          </a:xfrm>
        </p:spPr>
        <p:txBody>
          <a:bodyPr>
            <a:normAutofit/>
          </a:bodyPr>
          <a:lstStyle/>
          <a:p>
            <a:r>
              <a:rPr lang="en-US" dirty="0"/>
              <a:t>Develop an embedded application using the STM32 module and the ECG sensor to collect ECG signal and report it to a PC over USB link for displaying and further analysis. The embedded code accepts the following commands from the connected PC over the serial link: </a:t>
            </a:r>
          </a:p>
          <a:p>
            <a:r>
              <a:rPr lang="en-US" dirty="0"/>
              <a:t> Set the sampling rate - Collect 1-minute worth of data - Report the heart beat rate (bpm) </a:t>
            </a:r>
          </a:p>
          <a:p>
            <a:r>
              <a:rPr lang="en-US" dirty="0"/>
              <a:t>The commands must be sent using an application running on the PC. The sent ECG data must be graphed using the same application. If you develop in Python, use </a:t>
            </a:r>
            <a:r>
              <a:rPr lang="en-US" dirty="0" err="1"/>
              <a:t>pySerial</a:t>
            </a:r>
            <a:r>
              <a:rPr lang="en-US" dirty="0"/>
              <a:t> and matplotlib. The application must provide UI elements to select the COM port and baud rate. Also, it must provide UI element to set the sampling rate. </a:t>
            </a:r>
          </a:p>
        </p:txBody>
      </p:sp>
    </p:spTree>
    <p:extLst>
      <p:ext uri="{BB962C8B-B14F-4D97-AF65-F5344CB8AC3E}">
        <p14:creationId xmlns:p14="http://schemas.microsoft.com/office/powerpoint/2010/main" val="148046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5A95-F5E8-4B54-BBDF-528A68B1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1824C-E577-47C6-8D56-FF0D4972F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" t="1110" r="1073" b="1593"/>
          <a:stretch/>
        </p:blipFill>
        <p:spPr>
          <a:xfrm>
            <a:off x="3624648" y="1878227"/>
            <a:ext cx="5082747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6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114A-ECB1-4D9D-AB53-A7AD746C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87E3C0-86E8-4CF2-A74D-DA06F09B7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358" y="1746779"/>
            <a:ext cx="4757284" cy="44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2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8B59-AB71-498A-8250-D722C402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connections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12ECF-DB22-4CC3-AC24-DD3CD3DF9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2079" y="972709"/>
            <a:ext cx="4470829" cy="5961105"/>
          </a:xfrm>
        </p:spPr>
      </p:pic>
    </p:spTree>
    <p:extLst>
      <p:ext uri="{BB962C8B-B14F-4D97-AF65-F5344CB8AC3E}">
        <p14:creationId xmlns:p14="http://schemas.microsoft.com/office/powerpoint/2010/main" val="91462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695C-826B-440E-BBE2-6D671C59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STM32CubeMX configurations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B4CFE-78F9-4CEE-A4C2-66902E37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3" y="1527561"/>
            <a:ext cx="8484973" cy="46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3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29E1-8700-470D-BC90-A6398AB0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F8D4-B161-4B77-93F5-F3940EFA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1. Start converting the input analog signal to digital signal.</a:t>
            </a:r>
          </a:p>
          <a:p>
            <a:r>
              <a:rPr lang="en-US" dirty="0"/>
              <a:t>2. Print the results in the output buffer. </a:t>
            </a:r>
          </a:p>
          <a:p>
            <a:r>
              <a:rPr lang="en-US" dirty="0"/>
              <a:t>3. Transmit the results and wait for 1e6/150 (to set a sampling rate of 150 sample per second) and repeat the process again. </a:t>
            </a:r>
          </a:p>
          <a:p>
            <a:r>
              <a:rPr lang="en-US" dirty="0"/>
              <a:t>4. The results are directly displayed in the graph after running start_ui.py </a:t>
            </a:r>
          </a:p>
          <a:p>
            <a:r>
              <a:rPr lang="en-US" dirty="0"/>
              <a:t>5. User can set the </a:t>
            </a:r>
            <a:r>
              <a:rPr lang="en-US" dirty="0" err="1"/>
              <a:t>baudrate</a:t>
            </a:r>
            <a:r>
              <a:rPr lang="en-US" dirty="0"/>
              <a:t>, port number and the sampling rate through the UI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0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8A0C-1D40-4C31-AE22-724B3733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E99AB3-0F2D-4D0E-9212-26478EA6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To set the sampling rate from the source code </a:t>
            </a:r>
          </a:p>
          <a:p>
            <a:pPr marL="0" indent="0">
              <a:buNone/>
            </a:pPr>
            <a:r>
              <a:rPr lang="en-US" dirty="0"/>
              <a:t>The sampling rate is set by adjusting the </a:t>
            </a:r>
            <a:r>
              <a:rPr lang="en-US" dirty="0" err="1"/>
              <a:t>delay_us</a:t>
            </a:r>
            <a:r>
              <a:rPr lang="en-US" dirty="0"/>
              <a:t> to 1MHz / (the chosen sampling rate)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FC1ED-9C1A-4769-BAC4-E6EBDF5E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277" y="2520779"/>
            <a:ext cx="4528678" cy="37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3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6D96-D7D6-4782-B384-ABA799A9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and 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3A11-6407-4000-8CB8-F964D072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the source code must be loaded on the microcontroller </a:t>
            </a:r>
          </a:p>
          <a:p>
            <a:r>
              <a:rPr lang="en-US" dirty="0"/>
              <a:t>Start main.py and select the desired values as shown below and click “Start”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4871D-D2B8-4536-87BB-73DA28B2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445476"/>
            <a:ext cx="48006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79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194</TotalTime>
  <Words>424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 Rounded MT Bold</vt:lpstr>
      <vt:lpstr>Franklin Gothic Book</vt:lpstr>
      <vt:lpstr>Crop</vt:lpstr>
      <vt:lpstr>Heart Monitor Project</vt:lpstr>
      <vt:lpstr>Project Objectives </vt:lpstr>
      <vt:lpstr>Architecture diagram</vt:lpstr>
      <vt:lpstr>Circuit diagram</vt:lpstr>
      <vt:lpstr>Circuit connections</vt:lpstr>
      <vt:lpstr>STM32CubeMX configurations </vt:lpstr>
      <vt:lpstr>Code implementation </vt:lpstr>
      <vt:lpstr>Code implementation </vt:lpstr>
      <vt:lpstr>How to build and run the project</vt:lpstr>
      <vt:lpstr>How to build and run the project</vt:lpstr>
      <vt:lpstr>Bpm calculation</vt:lpstr>
      <vt:lpstr>ECG Electrodes Placements &amp; Expected Output</vt:lpstr>
      <vt:lpstr>Results on Tera Term</vt:lpstr>
      <vt:lpstr>Github Repo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Monitor Project</dc:title>
  <dc:creator>Ahmed Ragab</dc:creator>
  <cp:lastModifiedBy>Ahmed Ragab</cp:lastModifiedBy>
  <cp:revision>14</cp:revision>
  <dcterms:created xsi:type="dcterms:W3CDTF">2020-05-12T05:18:36Z</dcterms:created>
  <dcterms:modified xsi:type="dcterms:W3CDTF">2020-05-27T07:51:15Z</dcterms:modified>
</cp:coreProperties>
</file>