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89" r:id="rId4"/>
    <p:sldId id="259" r:id="rId5"/>
    <p:sldId id="291" r:id="rId6"/>
    <p:sldId id="29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103" d="100"/>
          <a:sy n="103" d="100"/>
        </p:scale>
        <p:origin x="114" y="390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037760" cy="28777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Creating a Flask app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 – Ahmed Abubekr Elageib</a:t>
            </a:r>
          </a:p>
          <a:p>
            <a:r>
              <a:rPr lang="en-US" sz="2500" dirty="0">
                <a:solidFill>
                  <a:srgbClr val="FF6600"/>
                </a:solidFill>
              </a:rPr>
              <a:t>Ahmedkata@Gmail.com</a:t>
            </a: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20-Jan-2023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Objective : </a:t>
            </a:r>
          </a:p>
          <a:p>
            <a:r>
              <a:rPr lang="en-US" sz="1800" dirty="0"/>
              <a:t>Creating  Flask Web app using a simple dataset to do a simple task</a:t>
            </a:r>
          </a:p>
          <a:p>
            <a:pPr marL="0" indent="0">
              <a:buNone/>
            </a:pPr>
            <a:r>
              <a:rPr lang="en-US" sz="1800" dirty="0"/>
              <a:t>The guide has been divided into several parts: </a:t>
            </a:r>
          </a:p>
          <a:p>
            <a:r>
              <a:rPr lang="en-US" sz="1800" dirty="0"/>
              <a:t>Model building</a:t>
            </a:r>
          </a:p>
          <a:p>
            <a:r>
              <a:rPr lang="en-US" sz="1800" dirty="0"/>
              <a:t>App building</a:t>
            </a:r>
          </a:p>
          <a:p>
            <a:r>
              <a:rPr lang="en-US" sz="1800" dirty="0"/>
              <a:t>deployment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3B25-54B3-5C10-D0A6-25F78D1D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9940-7FD5-411E-4451-A251F2F12E4E}"/>
              </a:ext>
            </a:extLst>
          </p:cNvPr>
          <p:cNvSpPr txBox="1"/>
          <p:nvPr/>
        </p:nvSpPr>
        <p:spPr>
          <a:xfrm>
            <a:off x="0" y="1385490"/>
            <a:ext cx="62902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Firstly we create a python file to build our classification model</a:t>
            </a:r>
          </a:p>
          <a:p>
            <a:r>
              <a:rPr lang="en-US" sz="1200" dirty="0"/>
              <a:t>Here's a breakdown of the code you provided:</a:t>
            </a:r>
          </a:p>
          <a:p>
            <a:endParaRPr lang="en-US" sz="1200" dirty="0"/>
          </a:p>
          <a:p>
            <a:r>
              <a:rPr lang="en-US" sz="1200" b="1" dirty="0"/>
              <a:t>1. Import Libraries:</a:t>
            </a:r>
          </a:p>
          <a:p>
            <a:r>
              <a:rPr lang="en-US" sz="1200" dirty="0" err="1"/>
              <a:t>sklearn.datasets</a:t>
            </a:r>
            <a:r>
              <a:rPr lang="en-US" sz="1200" dirty="0"/>
              <a:t>: This library provides access to various datasets, including the Iris dataset.</a:t>
            </a:r>
          </a:p>
          <a:p>
            <a:r>
              <a:rPr lang="en-US" sz="1200" dirty="0" err="1"/>
              <a:t>sklearn.model_selection</a:t>
            </a:r>
            <a:r>
              <a:rPr lang="en-US" sz="1200" dirty="0"/>
              <a:t>: This library contains tools for splitting datasets into training and testing sets.</a:t>
            </a:r>
          </a:p>
          <a:p>
            <a:r>
              <a:rPr lang="en-US" sz="1200" dirty="0" err="1"/>
              <a:t>sklearn.linear_model</a:t>
            </a:r>
            <a:r>
              <a:rPr lang="en-US" sz="1200" dirty="0"/>
              <a:t>: This library houses linear models for classification and regression, including </a:t>
            </a:r>
            <a:r>
              <a:rPr lang="en-US" sz="1200" dirty="0" err="1"/>
              <a:t>LogisticRegression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joblib</a:t>
            </a:r>
            <a:r>
              <a:rPr lang="en-US" sz="1200" dirty="0"/>
              <a:t>: This library is used for saving and loading machine learning models.</a:t>
            </a:r>
          </a:p>
          <a:p>
            <a:r>
              <a:rPr lang="en-US" sz="1200" b="1" dirty="0"/>
              <a:t>2. Load the Iris Dataset:</a:t>
            </a:r>
            <a:endParaRPr lang="en-US" sz="1200" dirty="0"/>
          </a:p>
          <a:p>
            <a:r>
              <a:rPr lang="en-US" sz="1200" dirty="0"/>
              <a:t>iris = </a:t>
            </a:r>
            <a:r>
              <a:rPr lang="en-US" sz="1200" dirty="0" err="1"/>
              <a:t>datasets.load_iris</a:t>
            </a:r>
            <a:r>
              <a:rPr lang="en-US" sz="1200" dirty="0"/>
              <a:t>(): This loads the Iris dataset, which contains data about three different Iris flower species.</a:t>
            </a:r>
          </a:p>
          <a:p>
            <a:r>
              <a:rPr lang="en-US" sz="1200" dirty="0"/>
              <a:t>X = </a:t>
            </a:r>
            <a:r>
              <a:rPr lang="en-US" sz="1200" dirty="0" err="1"/>
              <a:t>iris.data</a:t>
            </a:r>
            <a:r>
              <a:rPr lang="en-US" sz="1200" dirty="0"/>
              <a:t>: This extracts the features (sepal length, sepal width, petal length, petal width) from the dataset.</a:t>
            </a:r>
          </a:p>
          <a:p>
            <a:r>
              <a:rPr lang="en-US" sz="1200" dirty="0"/>
              <a:t>y = </a:t>
            </a:r>
            <a:r>
              <a:rPr lang="en-US" sz="1200" dirty="0" err="1"/>
              <a:t>iris.target</a:t>
            </a:r>
            <a:r>
              <a:rPr lang="en-US" sz="1200" dirty="0"/>
              <a:t>: This extracts the target variable (the species of the Iris flower) from the dataset.</a:t>
            </a:r>
          </a:p>
          <a:p>
            <a:r>
              <a:rPr lang="en-US" sz="1200" b="1" dirty="0"/>
              <a:t>3. Split the Dataset:</a:t>
            </a:r>
            <a:endParaRPr lang="en-US" sz="1200" dirty="0"/>
          </a:p>
          <a:p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 = </a:t>
            </a:r>
            <a:r>
              <a:rPr lang="en-US" sz="1200" dirty="0" err="1"/>
              <a:t>train_test_split</a:t>
            </a:r>
            <a:r>
              <a:rPr lang="en-US" sz="1200" dirty="0"/>
              <a:t>(X, y, </a:t>
            </a:r>
            <a:r>
              <a:rPr lang="en-US" sz="1200" dirty="0" err="1"/>
              <a:t>test_size</a:t>
            </a:r>
            <a:r>
              <a:rPr lang="en-US" sz="1200" dirty="0"/>
              <a:t>=0.2, </a:t>
            </a:r>
            <a:r>
              <a:rPr lang="en-US" sz="1200" dirty="0" err="1"/>
              <a:t>random_state</a:t>
            </a:r>
            <a:r>
              <a:rPr lang="en-US" sz="1200" dirty="0"/>
              <a:t>=42): This splits the dataset into two parts:</a:t>
            </a:r>
          </a:p>
          <a:p>
            <a:r>
              <a:rPr lang="en-US" sz="1200" dirty="0"/>
              <a:t>Training set (80% of the data): Used to train the model.</a:t>
            </a:r>
          </a:p>
          <a:p>
            <a:r>
              <a:rPr lang="en-US" sz="1200" dirty="0"/>
              <a:t>Testing set (20% of the data): Used to evaluate the model's performance.</a:t>
            </a:r>
          </a:p>
          <a:p>
            <a:r>
              <a:rPr lang="en-US" sz="1200" b="1" dirty="0"/>
              <a:t>4. Train the Model:</a:t>
            </a:r>
            <a:endParaRPr lang="en-US" sz="1200" dirty="0"/>
          </a:p>
          <a:p>
            <a:r>
              <a:rPr lang="en-US" sz="1200" dirty="0"/>
              <a:t>model = </a:t>
            </a:r>
            <a:r>
              <a:rPr lang="en-US" sz="1200" dirty="0" err="1"/>
              <a:t>LogisticRegression</a:t>
            </a:r>
            <a:r>
              <a:rPr lang="en-US" sz="1200" dirty="0"/>
              <a:t>(): This creates an instance of the </a:t>
            </a:r>
            <a:r>
              <a:rPr lang="en-US" sz="1200" dirty="0" err="1"/>
              <a:t>LogisticRegression</a:t>
            </a:r>
            <a:r>
              <a:rPr lang="en-US" sz="1200" dirty="0"/>
              <a:t> model.</a:t>
            </a:r>
          </a:p>
          <a:p>
            <a:r>
              <a:rPr lang="en-US" sz="1200" dirty="0" err="1"/>
              <a:t>model.fit</a:t>
            </a: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): This trains the model using the training data.</a:t>
            </a:r>
          </a:p>
          <a:p>
            <a:r>
              <a:rPr lang="en-US" sz="1200" b="1" dirty="0"/>
              <a:t>5. Save the Model:</a:t>
            </a:r>
            <a:endParaRPr lang="en-US" sz="1200" dirty="0"/>
          </a:p>
          <a:p>
            <a:r>
              <a:rPr lang="en-US" sz="1200" dirty="0" err="1"/>
              <a:t>joblib.dump</a:t>
            </a:r>
            <a:r>
              <a:rPr lang="en-US" sz="1200" dirty="0"/>
              <a:t>(model, "</a:t>
            </a:r>
            <a:r>
              <a:rPr lang="en-US" sz="1200" dirty="0" err="1"/>
              <a:t>iris_model.pkl</a:t>
            </a:r>
            <a:r>
              <a:rPr lang="en-US" sz="1200" dirty="0"/>
              <a:t>"): This saves the trained model to a file named "</a:t>
            </a:r>
            <a:r>
              <a:rPr lang="en-US" sz="1200" dirty="0" err="1"/>
              <a:t>iris_model.pkl</a:t>
            </a:r>
            <a:r>
              <a:rPr lang="en-US" sz="1200" dirty="0"/>
              <a:t>" using </a:t>
            </a:r>
            <a:r>
              <a:rPr lang="en-US" sz="1200" dirty="0" err="1"/>
              <a:t>joblib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400" u="sng" dirty="0"/>
              <a:t>If the code is executed correctly, a new file named </a:t>
            </a:r>
            <a:r>
              <a:rPr lang="en-US" sz="1400" u="sng" dirty="0" err="1"/>
              <a:t>iris_model.pkl</a:t>
            </a:r>
            <a:r>
              <a:rPr lang="en-US" sz="1400" u="sng" dirty="0"/>
              <a:t> should be created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D58E-BB08-D3F4-CBC1-1013F746D1E6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FF97A408-6521-1174-21AD-67A10DF2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Model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F3129-34B0-39F3-C75F-3F520C29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86" y="1799299"/>
            <a:ext cx="5901714" cy="31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App Building-Flask functions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FBBAC9-7197-1DC4-8792-A53F7941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94" y="1364465"/>
            <a:ext cx="4868806" cy="5493535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D270B677-2FEF-C530-052B-CB58CC3C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5250"/>
            <a:ext cx="7323194" cy="57066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Secondly we write the web app code, which builds a web application using Flask to deploy a machine learning model: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1. Import Libraries: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flask: This library is used to create web applications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request: A Flask object that allows you to access form data submitted by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render_template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A Flask function that renders HTML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numpy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library is used for numerical computations and array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joblib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library is used to load the saved machine learning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sklearn.datasets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library is used to load the Iris dataset to access target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2. Initialize Flask App: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app = Flask(__name__)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creates an instance of the Flask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3. Load the Model: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model = </a:t>
            </a: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joblib.load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(</a:t>
            </a: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r"D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:\DataGlacier\DataGlacierInternship\Week4\iris_model.pkl")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loads the previously trained Iris flower classification model from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4. Define Routes: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Homepage (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/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@app.route('/')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defines a route for the home page of the web application.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render_template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('index.html')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renders an HTML template named "index.html", which likely contains a form for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Prediction (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/predict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@app.route('/predict', methods=['POST'])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defines a route for handling predictions, specifically POST requests (which typically send form data).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Get Input: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The code retrieves the values of sepal length, sepal width, petal length, and petal width from the submitted form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Make Prediction: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It creates an array with the input data and uses the loaded model to make a prediction about the Iris flower species.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Map Prediction to Class Name: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It uses the </a:t>
            </a: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iris.target_names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 to get the actual species name corresponding to the predicted class.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Render Result: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It renders an HTML template named "result.html", passing the predicted species as a variable to be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5. Run the App: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if __name__ == '__main__':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ensures the code within this block runs only when the script is executed directly, not when imported as a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app.run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 Mono"/>
                <a:ea typeface="+mn-ea"/>
                <a:cs typeface="+mn-cs"/>
              </a:rPr>
              <a:t>()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: This starts the Flask development server, making the web application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18D8-D062-FBF6-A286-9F84D96B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497CF4A-ECE9-3004-DB23-B239D8D71590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5C949778-C44B-1F69-5C7F-20AEE0B9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App Building-html directories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D07B2965-A6BF-4297-F8F8-04E6378D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8703"/>
            <a:ext cx="7323194" cy="2959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Next we have to create two simple html pages to, one to receive values and </a:t>
            </a: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th</a:t>
            </a:r>
            <a:r>
              <a:rPr lang="en-US" altLang="en-US" sz="1050" dirty="0">
                <a:latin typeface="Google Sans"/>
              </a:rPr>
              <a:t>e other to give the prediction. Let's break down each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b="1" dirty="0">
                <a:latin typeface="Google Sans"/>
              </a:rPr>
              <a:t>index.html:</a:t>
            </a: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Defines the main structure of the homepage.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Includes a title (Iris Flower Prediction) and a heading (&lt;h1&gt;).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Provides a form with four input fields for sepal and petal measurements: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Each field has a clear label and accepts numerical input with any decimal precision (step="any").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A submit button allows users to send their input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b="1" dirty="0">
                <a:latin typeface="Google Sans"/>
              </a:rPr>
              <a:t>predict.html:</a:t>
            </a: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Defines the structure of the result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Includes a title (Prediction Result) and a heading (&lt;h2&gt;).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Uses Jinja2 template syntax to display the predicted species name dynamically using the {{ species }} variable passed from the Flask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>
                <a:latin typeface="Google Sans"/>
              </a:rPr>
              <a:t>Overall, these HTML files provide a user-friendly interface for your web application, allowing users to easily input flower measurements and see the predicted species in a clear and concise format.</a:t>
            </a:r>
            <a:br>
              <a:rPr lang="en-US" altLang="en-US" sz="1050" dirty="0">
                <a:latin typeface="Google Sans"/>
              </a:rPr>
            </a:b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6166F-D460-ED4E-8911-7DA164AB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45" y="4888274"/>
            <a:ext cx="4802155" cy="1986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E82B8-4238-5E66-3ABD-89BA34DD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45" y="1364465"/>
            <a:ext cx="4596882" cy="35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ABBE-1DE7-93EA-4146-70FC717B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177747-B956-9514-C624-E6C15B370A44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0B98174E-991F-410C-041B-E3981770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4B1421A-1002-0D45-076C-B89DE76C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9" y="1362656"/>
            <a:ext cx="10095722" cy="4090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ea typeface="+mn-ea"/>
                <a:cs typeface="+mn-cs"/>
              </a:rPr>
              <a:t>To deploy the app you simply run the flask app code from your IDE of choice, in your terminal a local host will pop up, you can copy that to your browser or simply (CTRL + click)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page like below should open, enter the parameters you want to predict</a:t>
            </a:r>
            <a:r>
              <a:rPr lang="en-US" altLang="en-US" sz="1050" dirty="0"/>
              <a:t> the flower type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50" dirty="0"/>
              <a:t>A prediction like the following image should appear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FC1EB-4D53-20F0-28B3-20B46513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883"/>
            <a:ext cx="6363478" cy="79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FCB31-A4C2-B6A3-F68B-06C09992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9" y="3026033"/>
            <a:ext cx="3324689" cy="203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9D861-65CA-8312-2FEC-8CC433D9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9" y="5324131"/>
            <a:ext cx="3353268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9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1080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Google Sans Mono</vt:lpstr>
      <vt:lpstr>Office Theme</vt:lpstr>
      <vt:lpstr>PowerPoint Presentation</vt:lpstr>
      <vt:lpstr>Background</vt:lpstr>
      <vt:lpstr>Model Building</vt:lpstr>
      <vt:lpstr>App Building-Flask functions</vt:lpstr>
      <vt:lpstr>App Building-html directories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Ahmed Abubakr</cp:lastModifiedBy>
  <cp:revision>148</cp:revision>
  <cp:lastPrinted>2019-08-24T08:13:50Z</cp:lastPrinted>
  <dcterms:created xsi:type="dcterms:W3CDTF">2019-08-19T15:39:24Z</dcterms:created>
  <dcterms:modified xsi:type="dcterms:W3CDTF">2024-02-07T21:11:05Z</dcterms:modified>
</cp:coreProperties>
</file>