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61" r:id="rId2"/>
    <p:sldId id="270" r:id="rId3"/>
    <p:sldId id="271" r:id="rId4"/>
    <p:sldId id="272" r:id="rId5"/>
    <p:sldId id="258" r:id="rId6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86323" autoAdjust="0"/>
  </p:normalViewPr>
  <p:slideViewPr>
    <p:cSldViewPr>
      <p:cViewPr>
        <p:scale>
          <a:sx n="80" d="100"/>
          <a:sy n="80" d="100"/>
        </p:scale>
        <p:origin x="-111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95A8FD-8968-4DC6-9EE0-1FBC9BDBE8FE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8E1B2D2-9490-4273-B491-79DB11C0FF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446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71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764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789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84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018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934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643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778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729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548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609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07977-F7ED-46EB-AD44-E15F897F400A}" type="datetimeFigureOut">
              <a:rPr lang="ar-EG" smtClean="0"/>
              <a:t>30/05/1443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39C6-170E-4F6B-B8B7-56245E2CE24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3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89571"/>
            <a:ext cx="9865095" cy="740539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793811" y="1844824"/>
            <a:ext cx="7772400" cy="2160240"/>
          </a:xfrm>
        </p:spPr>
        <p:txBody>
          <a:bodyPr>
            <a:normAutofit/>
          </a:bodyPr>
          <a:lstStyle/>
          <a:p>
            <a:pPr rtl="0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Mohr’s Circle Using Matlab 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</a:t>
            </a:r>
            <a:b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Group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No.  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: </a:t>
            </a:r>
            <a:r>
              <a:rPr lang="en-US" sz="16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14</a:t>
            </a:r>
            <a:endParaRPr lang="ar-EG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9512" y="4509120"/>
            <a:ext cx="7056784" cy="1872208"/>
          </a:xfrm>
        </p:spPr>
        <p:txBody>
          <a:bodyPr>
            <a:normAutofit/>
          </a:bodyPr>
          <a:lstStyle/>
          <a:p>
            <a:pPr algn="l" rtl="0"/>
            <a:r>
              <a:rPr lang="en-US" b="1" dirty="0" smtClean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Ahmed Ashraf</a:t>
            </a:r>
          </a:p>
          <a:p>
            <a:pPr algn="l" rtl="0"/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Ahmed Saad</a:t>
            </a:r>
            <a:endParaRPr lang="en-US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en-US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Mohamed Abdelraof</a:t>
            </a:r>
          </a:p>
          <a:p>
            <a:pPr algn="l" rtl="0"/>
            <a:endParaRPr lang="en-US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rtl="0"/>
            <a:endParaRPr lang="en-US" b="1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l" rtl="0"/>
            <a:endParaRPr lang="en-US" b="1" dirty="0" smtClean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  <a:p>
            <a:pPr algn="l" rtl="0"/>
            <a:endParaRPr lang="ar-EG" b="1" dirty="0">
              <a:solidFill>
                <a:srgbClr val="FFFF00"/>
              </a:solidFill>
              <a:latin typeface="Aharoni" pitchFamily="2" charset="-79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8640"/>
            <a:ext cx="4212462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9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53" b="112"/>
          <a:stretch/>
        </p:blipFill>
        <p:spPr>
          <a:xfrm>
            <a:off x="1835696" y="332656"/>
            <a:ext cx="5486400" cy="52845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486400" cy="804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Example 7-4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197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3" b="613"/>
          <a:stretch/>
        </p:blipFill>
        <p:spPr>
          <a:xfrm>
            <a:off x="1835696" y="332656"/>
            <a:ext cx="5486400" cy="528451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486400" cy="8048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 </a:t>
            </a:r>
            <a:r>
              <a:rPr lang="en-US" sz="3200" b="1" dirty="0" smtClean="0"/>
              <a:t>7-5</a:t>
            </a:r>
            <a:endParaRPr lang="en-US" sz="3200" b="1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068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7" b="369"/>
          <a:stretch/>
        </p:blipFill>
        <p:spPr>
          <a:xfrm>
            <a:off x="1835696" y="332656"/>
            <a:ext cx="5486400" cy="52607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688" y="5733256"/>
            <a:ext cx="5486400" cy="804862"/>
          </a:xfrm>
        </p:spPr>
        <p:txBody>
          <a:bodyPr/>
          <a:lstStyle/>
          <a:p>
            <a:pPr algn="ctr"/>
            <a:r>
              <a:rPr lang="en-US" sz="3200" b="1" dirty="0"/>
              <a:t>Example </a:t>
            </a:r>
            <a:r>
              <a:rPr lang="en-US" sz="3200" b="1" dirty="0" smtClean="0"/>
              <a:t>7-6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2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99592" y="2564904"/>
            <a:ext cx="7772400" cy="147002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4"/>
                </a:solidFill>
                <a:latin typeface="Times New Roman" pitchFamily="18" charset="0"/>
                <a:ea typeface="SimSun-ExtB" pitchFamily="49" charset="-122"/>
                <a:cs typeface="Times New Roman" pitchFamily="18" charset="0"/>
              </a:rPr>
              <a:t>Thanks</a:t>
            </a:r>
            <a:r>
              <a:rPr lang="en-US" sz="8000" b="1" dirty="0" smtClean="0">
                <a:solidFill>
                  <a:schemeClr val="accent4"/>
                </a:solidFill>
                <a:latin typeface="SimSun-ExtB" pitchFamily="49" charset="-122"/>
                <a:ea typeface="SimSun-ExtB" pitchFamily="49" charset="-122"/>
                <a:cs typeface="Times New Roman" pitchFamily="18" charset="0"/>
              </a:rPr>
              <a:t> </a:t>
            </a:r>
            <a:endParaRPr lang="ar-EG" sz="8000" b="1" dirty="0">
              <a:solidFill>
                <a:schemeClr val="accent4"/>
              </a:solidFill>
              <a:latin typeface="SimSun-ExtB" pitchFamily="49" charset="-122"/>
              <a:ea typeface="SimSun-ExtB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11</Words>
  <Application>Microsoft Office PowerPoint</Application>
  <PresentationFormat>On-screen Show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Mohr’s Circle Using Matlab  GUI   Group No.  :  14</vt:lpstr>
      <vt:lpstr>PowerPoint Presentation</vt:lpstr>
      <vt:lpstr>PowerPoint Presentation</vt:lpstr>
      <vt:lpstr>PowerPoint Presentation</vt:lpstr>
      <vt:lpstr>Thanks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</dc:creator>
  <cp:lastModifiedBy>hikal</cp:lastModifiedBy>
  <cp:revision>66</cp:revision>
  <dcterms:created xsi:type="dcterms:W3CDTF">2021-06-30T15:07:53Z</dcterms:created>
  <dcterms:modified xsi:type="dcterms:W3CDTF">2022-01-03T18:58:42Z</dcterms:modified>
</cp:coreProperties>
</file>