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5" r:id="rId9"/>
    <p:sldId id="267" r:id="rId10"/>
    <p:sldId id="268" r:id="rId11"/>
    <p:sldId id="271" r:id="rId12"/>
    <p:sldId id="270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8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Conference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1371600"/>
            <a:ext cx="6577350" cy="192581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</a:t>
            </a:r>
          </a:p>
          <a:p>
            <a:pPr algn="l"/>
            <a:r>
              <a:rPr lang="en-US" dirty="0" smtClean="0"/>
              <a:t>Ahmed Adel</a:t>
            </a:r>
          </a:p>
          <a:p>
            <a:pPr algn="l"/>
            <a:r>
              <a:rPr lang="en-US" dirty="0" err="1" smtClean="0"/>
              <a:t>Emam</a:t>
            </a:r>
            <a:r>
              <a:rPr lang="en-US" dirty="0" smtClean="0"/>
              <a:t> </a:t>
            </a:r>
            <a:r>
              <a:rPr lang="en-US" dirty="0" err="1" smtClean="0"/>
              <a:t>Abdulaziz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Mohamed </a:t>
            </a:r>
            <a:r>
              <a:rPr lang="en-US" smtClean="0"/>
              <a:t>Saadedin</a:t>
            </a:r>
            <a:endParaRPr lang="en-US" dirty="0" smtClean="0"/>
          </a:p>
          <a:p>
            <a:pPr algn="l"/>
            <a:r>
              <a:rPr lang="en-US" dirty="0" smtClean="0"/>
              <a:t>Mohamed </a:t>
            </a:r>
            <a:r>
              <a:rPr lang="en-US" dirty="0" err="1" smtClean="0"/>
              <a:t>Meshaal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Conference Management Systems</a:t>
            </a:r>
            <a:endParaRPr lang="en-US" dirty="0"/>
          </a:p>
        </p:txBody>
      </p:sp>
      <p:pic>
        <p:nvPicPr>
          <p:cNvPr id="4" name="Content Placeholder 3" descr="money_time_value_white_dice_400_clr_263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5800" y="1524000"/>
            <a:ext cx="4648200" cy="46482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667000"/>
            <a:ext cx="4495800" cy="2620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Money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baseline="0" dirty="0" smtClean="0"/>
              <a:t>Save</a:t>
            </a:r>
            <a:r>
              <a:rPr lang="en-US" sz="3000" dirty="0" smtClean="0"/>
              <a:t> Time and effort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90600"/>
            <a:ext cx="6172200" cy="12192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and Design</a:t>
            </a:r>
          </a:p>
        </p:txBody>
      </p:sp>
      <p:pic>
        <p:nvPicPr>
          <p:cNvPr id="4" name="Picture 3" descr="Watercube-Pavillion-by-MRV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209800"/>
            <a:ext cx="7264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 has three main functions: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Admin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Reviewers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Authors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pic>
        <p:nvPicPr>
          <p:cNvPr id="8" name="Content Placeholder 7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4784" y="1600200"/>
            <a:ext cx="49124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6181" y="2257995"/>
            <a:ext cx="4029638" cy="32103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4233" y="2415179"/>
            <a:ext cx="4353533" cy="28960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 ERD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283" y="2209800"/>
            <a:ext cx="8297434" cy="3900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90600"/>
            <a:ext cx="6172200" cy="12192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Implementation</a:t>
            </a:r>
          </a:p>
        </p:txBody>
      </p:sp>
      <p:pic>
        <p:nvPicPr>
          <p:cNvPr id="5" name="Picture 4" descr="AAEAAQAAAAAAAASEAAAAJDRiMmI3MDBjLWE2YTQtNDYxMS04YjhkLTZiZTg2ZmIyZGE4M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286000"/>
            <a:ext cx="664845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PHP programming language.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  <a:endParaRPr lang="en-US" dirty="0" smtClean="0"/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Open Database Connection (ODBC)</a:t>
            </a:r>
          </a:p>
          <a:p>
            <a:r>
              <a:rPr lang="en-US" dirty="0" smtClean="0"/>
              <a:t>Access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590800"/>
            <a:ext cx="7555584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 and Classical Ways</a:t>
            </a:r>
          </a:p>
          <a:p>
            <a:r>
              <a:rPr lang="en-US" dirty="0" smtClean="0"/>
              <a:t>Conference Management Systems</a:t>
            </a:r>
          </a:p>
          <a:p>
            <a:r>
              <a:rPr lang="en-US" dirty="0" smtClean="0"/>
              <a:t>Analysis and 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Website Screens</a:t>
            </a:r>
          </a:p>
          <a:p>
            <a:r>
              <a:rPr lang="en-US" dirty="0" smtClean="0"/>
              <a:t>Live Demo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</a:p>
          <a:p>
            <a:endParaRPr lang="en-US" dirty="0"/>
          </a:p>
        </p:txBody>
      </p:sp>
      <p:pic>
        <p:nvPicPr>
          <p:cNvPr id="6" name="Picture 5" descr="scii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286000"/>
            <a:ext cx="6487431" cy="37152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ODBC</a:t>
            </a:r>
          </a:p>
          <a:p>
            <a:endParaRPr lang="en-US" dirty="0"/>
          </a:p>
        </p:txBody>
      </p:sp>
      <p:pic>
        <p:nvPicPr>
          <p:cNvPr id="6" name="Picture 5" descr="od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895600"/>
            <a:ext cx="7518398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endParaRPr lang="en-US" dirty="0"/>
          </a:p>
        </p:txBody>
      </p:sp>
      <p:pic>
        <p:nvPicPr>
          <p:cNvPr id="5" name="Picture 4" descr="C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" y="2590801"/>
            <a:ext cx="7162800" cy="30737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endParaRPr lang="en-US" dirty="0"/>
          </a:p>
        </p:txBody>
      </p:sp>
      <p:pic>
        <p:nvPicPr>
          <p:cNvPr id="4" name="Picture 3" descr="ht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895600"/>
            <a:ext cx="7848600" cy="25628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90600"/>
            <a:ext cx="6172200" cy="12192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Website Screens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Website Screens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</a:p>
          <a:p>
            <a:endParaRPr lang="en-US" dirty="0" smtClean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743200"/>
            <a:ext cx="78631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user</a:t>
            </a:r>
          </a:p>
          <a:p>
            <a:endParaRPr lang="en-US" dirty="0"/>
          </a:p>
        </p:txBody>
      </p:sp>
      <p:pic>
        <p:nvPicPr>
          <p:cNvPr id="4" name="Picture 3" descr="Crea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362200"/>
            <a:ext cx="7518930" cy="40828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 Registration </a:t>
            </a:r>
          </a:p>
          <a:p>
            <a:endParaRPr lang="en-US" dirty="0"/>
          </a:p>
        </p:txBody>
      </p:sp>
      <p:pic>
        <p:nvPicPr>
          <p:cNvPr id="4" name="Picture 3" descr="au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362200"/>
            <a:ext cx="5139444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990600"/>
            <a:ext cx="6172200" cy="1219201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5" name="Picture 4" descr="spongebob-watching-tv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133600"/>
            <a:ext cx="6049304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an Online Conference Management System by	 Kevin </a:t>
            </a:r>
            <a:r>
              <a:rPr lang="en-US" dirty="0" err="1" smtClean="0"/>
              <a:t>Daimi</a:t>
            </a:r>
            <a:r>
              <a:rPr lang="en-US" dirty="0" smtClean="0"/>
              <a:t> and </a:t>
            </a:r>
            <a:r>
              <a:rPr lang="en-US" dirty="0" err="1" smtClean="0"/>
              <a:t>Luming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https://en.wikipedia.org/wiki/Abstract_management#Software</a:t>
            </a:r>
          </a:p>
          <a:p>
            <a:r>
              <a:rPr lang="en-US" dirty="0" smtClean="0"/>
              <a:t>EasyChair.com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6480048" cy="230124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483928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Conference Management System</a:t>
            </a:r>
            <a:r>
              <a:rPr lang="en-US" dirty="0" smtClean="0"/>
              <a:t> is web-based software that supports the organization of conferences. 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conference</a:t>
            </a:r>
            <a:r>
              <a:rPr lang="en-US" dirty="0" smtClean="0"/>
              <a:t> Admin, the Authors and the Reviewers in their respective activities.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CMS?</a:t>
            </a:r>
          </a:p>
          <a:p>
            <a:r>
              <a:rPr lang="en-US" dirty="0" smtClean="0"/>
              <a:t>Many academic conferences are held annually. This leads to a dramatic increase in the number of submitted papers, and substantial effort to manage these many submissions.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629400" cy="1826363"/>
          </a:xfrm>
        </p:spPr>
        <p:txBody>
          <a:bodyPr/>
          <a:lstStyle/>
          <a:p>
            <a:r>
              <a:rPr lang="en-US" dirty="0" smtClean="0"/>
              <a:t>Historical and Classical ways</a:t>
            </a:r>
            <a:endParaRPr lang="en-US" dirty="0"/>
          </a:p>
        </p:txBody>
      </p:sp>
      <p:pic>
        <p:nvPicPr>
          <p:cNvPr id="5" name="Picture 4" descr="il_fullxfull.382950236_cjk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057400"/>
            <a:ext cx="6172200" cy="42772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and Classical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Wasting a lot of time on paper work.</a:t>
            </a:r>
          </a:p>
          <a:p>
            <a:r>
              <a:rPr lang="en-US" dirty="0" smtClean="0"/>
              <a:t>Disconnection between the Authors and the Paper status.</a:t>
            </a:r>
          </a:p>
          <a:p>
            <a:r>
              <a:rPr lang="en-US" dirty="0" smtClean="0"/>
              <a:t>No unified console to view and manage conferences.</a:t>
            </a:r>
          </a:p>
          <a:p>
            <a:r>
              <a:rPr lang="en-US" dirty="0" smtClean="0"/>
              <a:t>Wasting time to transfer between the paper statuses (Submitted, being processed, under review,….. etc)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848600" cy="1826363"/>
          </a:xfrm>
        </p:spPr>
        <p:txBody>
          <a:bodyPr/>
          <a:lstStyle/>
          <a:p>
            <a:r>
              <a:rPr lang="en-US" dirty="0" smtClean="0"/>
              <a:t>Conference Management Systems</a:t>
            </a:r>
          </a:p>
        </p:txBody>
      </p:sp>
      <p:pic>
        <p:nvPicPr>
          <p:cNvPr id="5" name="Picture 4" descr="e46f19hk7fthn0f1qpgf278n6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362200"/>
            <a:ext cx="7353526" cy="34027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Conference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Management and monitoring of the program committee;</a:t>
            </a:r>
          </a:p>
          <a:p>
            <a:r>
              <a:rPr lang="en-US" dirty="0" smtClean="0"/>
              <a:t>Sending emails to Reviewers, and authors;</a:t>
            </a:r>
          </a:p>
          <a:p>
            <a:r>
              <a:rPr lang="en-US" dirty="0" smtClean="0"/>
              <a:t>Automatic paper submission;</a:t>
            </a:r>
          </a:p>
          <a:p>
            <a:r>
              <a:rPr lang="en-US" dirty="0" smtClean="0"/>
              <a:t>Preparation of conference;</a:t>
            </a:r>
          </a:p>
          <a:p>
            <a:r>
              <a:rPr lang="en-US" dirty="0" smtClean="0"/>
              <a:t>Online Paper </a:t>
            </a:r>
            <a:r>
              <a:rPr lang="en-US" dirty="0" smtClean="0"/>
              <a:t>Evaluation;</a:t>
            </a:r>
            <a:endParaRPr lang="en-US" dirty="0" smtClean="0"/>
          </a:p>
          <a:p>
            <a:r>
              <a:rPr lang="en-US" dirty="0" smtClean="0"/>
              <a:t>Monitoring papers status;</a:t>
            </a:r>
          </a:p>
          <a:p>
            <a:r>
              <a:rPr lang="en-US" dirty="0" smtClean="0"/>
              <a:t>Electronically reviewers assignment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528</TotalTime>
  <Words>261</Words>
  <Application>Microsoft Office PowerPoint</Application>
  <PresentationFormat>On-screen Show (4:3)</PresentationFormat>
  <Paragraphs>82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Technic</vt:lpstr>
      <vt:lpstr>Conference Management System</vt:lpstr>
      <vt:lpstr>Outlines</vt:lpstr>
      <vt:lpstr>Introduction</vt:lpstr>
      <vt:lpstr>Introduction</vt:lpstr>
      <vt:lpstr>Introduction</vt:lpstr>
      <vt:lpstr>Historical and Classical ways</vt:lpstr>
      <vt:lpstr>Historical and Classical ways</vt:lpstr>
      <vt:lpstr>Conference Management Systems</vt:lpstr>
      <vt:lpstr>Conference Management Systems</vt:lpstr>
      <vt:lpstr>Conference Management Systems</vt:lpstr>
      <vt:lpstr>Analysis and Design</vt:lpstr>
      <vt:lpstr>Analysis and Design</vt:lpstr>
      <vt:lpstr>Analysis and Design</vt:lpstr>
      <vt:lpstr>Analysis and Design</vt:lpstr>
      <vt:lpstr>Analysis and Design</vt:lpstr>
      <vt:lpstr>Analysis and Design</vt:lpstr>
      <vt:lpstr>Implementation</vt:lpstr>
      <vt:lpstr>Implementation </vt:lpstr>
      <vt:lpstr>Implementation</vt:lpstr>
      <vt:lpstr>Implementation</vt:lpstr>
      <vt:lpstr>Implementation</vt:lpstr>
      <vt:lpstr>Implementation</vt:lpstr>
      <vt:lpstr>Implementation</vt:lpstr>
      <vt:lpstr>Website Screens</vt:lpstr>
      <vt:lpstr>Website Screens </vt:lpstr>
      <vt:lpstr>Website Screens</vt:lpstr>
      <vt:lpstr>Website Screens</vt:lpstr>
      <vt:lpstr>Slide 28</vt:lpstr>
      <vt:lpstr>Refereces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Management System</dc:title>
  <dc:creator>Mohamed Meshaal</dc:creator>
  <cp:lastModifiedBy>Mohamed Meshaal</cp:lastModifiedBy>
  <cp:revision>55</cp:revision>
  <dcterms:created xsi:type="dcterms:W3CDTF">2006-08-16T00:00:00Z</dcterms:created>
  <dcterms:modified xsi:type="dcterms:W3CDTF">2016-06-04T11:05:46Z</dcterms:modified>
</cp:coreProperties>
</file>