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1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A22"/>
    <a:srgbClr val="E1E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B6B1A2-538D-4765-A07A-F1C153351CF1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5E35EA-283F-4A99-8EA3-EEA050C6AC45}">
      <dgm:prSet phldrT="[Text]" custT="1"/>
      <dgm:spPr/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A set of services that will gather information about left over or unused food, home grown vegetables and fruits from people of the city</a:t>
          </a:r>
        </a:p>
      </dgm:t>
    </dgm:pt>
    <dgm:pt modelId="{E80B0A2F-91A0-4101-A574-AC2A147E3A19}" type="parTrans" cxnId="{071C3D2F-D4C4-4BD5-83CE-8AA25C5AFD24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179EAEEF-C28B-4F59-BDAD-D6D3FB78A443}" type="sibTrans" cxnId="{071C3D2F-D4C4-4BD5-83CE-8AA25C5AFD24}">
      <dgm:prSet/>
      <dgm:spPr/>
      <dgm:t>
        <a:bodyPr/>
        <a:lstStyle/>
        <a:p>
          <a:endParaRPr lang="en-US" sz="4400" b="1">
            <a:solidFill>
              <a:schemeClr val="bg1"/>
            </a:solidFill>
          </a:endParaRPr>
        </a:p>
      </dgm:t>
    </dgm:pt>
    <dgm:pt modelId="{A6F8E327-34B7-408D-A2B8-8D4BCE46340B}">
      <dgm:prSet phldrT="[Text]" custT="1"/>
      <dgm:spPr/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Browse through the food items that take your fancy</a:t>
          </a:r>
        </a:p>
      </dgm:t>
    </dgm:pt>
    <dgm:pt modelId="{12D7E8F0-6093-41E6-9F72-FB24EBD12CC9}" type="parTrans" cxnId="{4BC23687-97AB-4012-A7F9-3EBFE5BC9B6C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635FE90C-FBAA-4A9A-92B1-F5405A7D58DD}" type="sibTrans" cxnId="{4BC23687-97AB-4012-A7F9-3EBFE5BC9B6C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F3BC3F75-CEC0-4B65-A8C1-FECB7D497671}">
      <dgm:prSet phldrT="[Text]" custT="1"/>
      <dgm:spPr/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Display information about Calories of the food item</a:t>
          </a:r>
        </a:p>
      </dgm:t>
    </dgm:pt>
    <dgm:pt modelId="{89491AEC-E379-4293-80F3-A91B88456F55}" type="parTrans" cxnId="{4868F7C9-E7BA-4E82-8259-393B4D9FD70A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19F2DA84-581B-482F-B364-814B2DAFF1FD}" type="sibTrans" cxnId="{4868F7C9-E7BA-4E82-8259-393B4D9FD70A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775F27D8-2824-4A38-BFAA-6BA0D5E91070}">
      <dgm:prSet custT="1"/>
      <dgm:spPr/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Show the carbon footprint if the food goes for waste</a:t>
          </a:r>
        </a:p>
      </dgm:t>
    </dgm:pt>
    <dgm:pt modelId="{D0195FD2-3C78-4C8E-BE58-73F70C9011C9}" type="parTrans" cxnId="{C72A1FC5-5630-45A6-B593-7191B3951DC7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0FEDF0B5-FE18-4628-B743-22C5D840897B}" type="sibTrans" cxnId="{C72A1FC5-5630-45A6-B593-7191B3951DC7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D9CEF991-B790-4382-B3DB-B3DC739466D7}">
      <dgm:prSet custT="1"/>
      <dgm:spPr/>
      <dgm:t>
        <a:bodyPr/>
        <a:lstStyle/>
        <a:p>
          <a:endParaRPr lang="en-US" sz="1800" b="1" dirty="0">
            <a:solidFill>
              <a:schemeClr val="bg1"/>
            </a:solidFill>
          </a:endParaRPr>
        </a:p>
        <a:p>
          <a:endParaRPr lang="en-US" sz="1800" b="1" dirty="0">
            <a:solidFill>
              <a:schemeClr val="bg1"/>
            </a:solidFill>
          </a:endParaRPr>
        </a:p>
        <a:p>
          <a:r>
            <a:rPr lang="en-US" sz="1800" b="1" dirty="0">
              <a:solidFill>
                <a:schemeClr val="bg1"/>
              </a:solidFill>
            </a:rPr>
            <a:t>Show interesting top rated recipes with the left over ingredients to avoid waste</a:t>
          </a:r>
        </a:p>
        <a:p>
          <a:endParaRPr lang="en-US" sz="1800" b="1" dirty="0">
            <a:solidFill>
              <a:schemeClr val="bg1"/>
            </a:solidFill>
          </a:endParaRPr>
        </a:p>
        <a:p>
          <a:endParaRPr lang="en-US" sz="1800" b="1" dirty="0">
            <a:solidFill>
              <a:schemeClr val="bg1"/>
            </a:solidFill>
          </a:endParaRPr>
        </a:p>
      </dgm:t>
    </dgm:pt>
    <dgm:pt modelId="{DB32444C-6678-4A81-811C-9621D356CC26}" type="parTrans" cxnId="{7E34EA0C-F2C9-4439-A3EF-43F72B9C248E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A8064ECC-0970-4742-ABD6-1D459CBE2804}" type="sibTrans" cxnId="{7E34EA0C-F2C9-4439-A3EF-43F72B9C248E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78E84850-997B-4F74-94FE-03150CA25E30}" type="pres">
      <dgm:prSet presAssocID="{B1B6B1A2-538D-4765-A07A-F1C153351CF1}" presName="Name0" presStyleCnt="0">
        <dgm:presLayoutVars>
          <dgm:chMax val="7"/>
          <dgm:chPref val="7"/>
          <dgm:dir/>
        </dgm:presLayoutVars>
      </dgm:prSet>
      <dgm:spPr/>
    </dgm:pt>
    <dgm:pt modelId="{9EAE6017-35BD-406B-83A4-BA1BE895B9A8}" type="pres">
      <dgm:prSet presAssocID="{B1B6B1A2-538D-4765-A07A-F1C153351CF1}" presName="Name1" presStyleCnt="0"/>
      <dgm:spPr/>
    </dgm:pt>
    <dgm:pt modelId="{DC62A41C-720D-4C01-A4CB-CCF3E3ACDDA0}" type="pres">
      <dgm:prSet presAssocID="{B1B6B1A2-538D-4765-A07A-F1C153351CF1}" presName="cycle" presStyleCnt="0"/>
      <dgm:spPr/>
    </dgm:pt>
    <dgm:pt modelId="{E03E1E92-FAF3-4B5F-9A0D-2825D9039DCF}" type="pres">
      <dgm:prSet presAssocID="{B1B6B1A2-538D-4765-A07A-F1C153351CF1}" presName="srcNode" presStyleLbl="node1" presStyleIdx="0" presStyleCnt="5"/>
      <dgm:spPr/>
    </dgm:pt>
    <dgm:pt modelId="{151E6237-D005-4CEB-B4B2-8DB64D1B3BDA}" type="pres">
      <dgm:prSet presAssocID="{B1B6B1A2-538D-4765-A07A-F1C153351CF1}" presName="conn" presStyleLbl="parChTrans1D2" presStyleIdx="0" presStyleCnt="1"/>
      <dgm:spPr/>
    </dgm:pt>
    <dgm:pt modelId="{CB5AF45D-B0F0-4C59-8F77-14DC0968ADA7}" type="pres">
      <dgm:prSet presAssocID="{B1B6B1A2-538D-4765-A07A-F1C153351CF1}" presName="extraNode" presStyleLbl="node1" presStyleIdx="0" presStyleCnt="5"/>
      <dgm:spPr/>
    </dgm:pt>
    <dgm:pt modelId="{6DF8EE49-37CC-4E95-9477-A1973FD39FB4}" type="pres">
      <dgm:prSet presAssocID="{B1B6B1A2-538D-4765-A07A-F1C153351CF1}" presName="dstNode" presStyleLbl="node1" presStyleIdx="0" presStyleCnt="5"/>
      <dgm:spPr/>
    </dgm:pt>
    <dgm:pt modelId="{509B0319-3F41-45F9-A383-E35EA1A6ECA9}" type="pres">
      <dgm:prSet presAssocID="{4D5E35EA-283F-4A99-8EA3-EEA050C6AC45}" presName="text_1" presStyleLbl="node1" presStyleIdx="0" presStyleCnt="5" custScaleY="121665">
        <dgm:presLayoutVars>
          <dgm:bulletEnabled val="1"/>
        </dgm:presLayoutVars>
      </dgm:prSet>
      <dgm:spPr/>
    </dgm:pt>
    <dgm:pt modelId="{1DE80B79-D221-454E-83C4-8328984A347E}" type="pres">
      <dgm:prSet presAssocID="{4D5E35EA-283F-4A99-8EA3-EEA050C6AC45}" presName="accent_1" presStyleCnt="0"/>
      <dgm:spPr/>
    </dgm:pt>
    <dgm:pt modelId="{B65F13B6-767F-4741-9505-085F28F8F21D}" type="pres">
      <dgm:prSet presAssocID="{4D5E35EA-283F-4A99-8EA3-EEA050C6AC45}" presName="accentRepeatNode" presStyleLbl="solidFgAcc1" presStyleIdx="0" presStyleCnt="5"/>
      <dgm:spPr/>
    </dgm:pt>
    <dgm:pt modelId="{06735E59-3985-442F-92C1-058590F08A20}" type="pres">
      <dgm:prSet presAssocID="{A6F8E327-34B7-408D-A2B8-8D4BCE46340B}" presName="text_2" presStyleLbl="node1" presStyleIdx="1" presStyleCnt="5">
        <dgm:presLayoutVars>
          <dgm:bulletEnabled val="1"/>
        </dgm:presLayoutVars>
      </dgm:prSet>
      <dgm:spPr/>
    </dgm:pt>
    <dgm:pt modelId="{EDBBC1E8-6240-492E-9BAF-E85282E6A10F}" type="pres">
      <dgm:prSet presAssocID="{A6F8E327-34B7-408D-A2B8-8D4BCE46340B}" presName="accent_2" presStyleCnt="0"/>
      <dgm:spPr/>
    </dgm:pt>
    <dgm:pt modelId="{2FB149AC-D0A0-443D-A07C-35D9194EE3AD}" type="pres">
      <dgm:prSet presAssocID="{A6F8E327-34B7-408D-A2B8-8D4BCE46340B}" presName="accentRepeatNode" presStyleLbl="solidFgAcc1" presStyleIdx="1" presStyleCnt="5"/>
      <dgm:spPr/>
    </dgm:pt>
    <dgm:pt modelId="{35A87A56-68EC-4A44-9E9D-5C59ED720A63}" type="pres">
      <dgm:prSet presAssocID="{F3BC3F75-CEC0-4B65-A8C1-FECB7D497671}" presName="text_3" presStyleLbl="node1" presStyleIdx="2" presStyleCnt="5">
        <dgm:presLayoutVars>
          <dgm:bulletEnabled val="1"/>
        </dgm:presLayoutVars>
      </dgm:prSet>
      <dgm:spPr/>
    </dgm:pt>
    <dgm:pt modelId="{F4A24F8C-F3AF-4857-A168-38900A51700D}" type="pres">
      <dgm:prSet presAssocID="{F3BC3F75-CEC0-4B65-A8C1-FECB7D497671}" presName="accent_3" presStyleCnt="0"/>
      <dgm:spPr/>
    </dgm:pt>
    <dgm:pt modelId="{B8DD92A1-009E-46C6-B577-8DD549ECC2A8}" type="pres">
      <dgm:prSet presAssocID="{F3BC3F75-CEC0-4B65-A8C1-FECB7D497671}" presName="accentRepeatNode" presStyleLbl="solidFgAcc1" presStyleIdx="2" presStyleCnt="5"/>
      <dgm:spPr/>
    </dgm:pt>
    <dgm:pt modelId="{2690D72E-2A5C-4250-BF33-82CC79974001}" type="pres">
      <dgm:prSet presAssocID="{775F27D8-2824-4A38-BFAA-6BA0D5E91070}" presName="text_4" presStyleLbl="node1" presStyleIdx="3" presStyleCnt="5">
        <dgm:presLayoutVars>
          <dgm:bulletEnabled val="1"/>
        </dgm:presLayoutVars>
      </dgm:prSet>
      <dgm:spPr/>
    </dgm:pt>
    <dgm:pt modelId="{50A488EE-A1F6-4496-A3DA-E69DD4BC6578}" type="pres">
      <dgm:prSet presAssocID="{775F27D8-2824-4A38-BFAA-6BA0D5E91070}" presName="accent_4" presStyleCnt="0"/>
      <dgm:spPr/>
    </dgm:pt>
    <dgm:pt modelId="{277217CD-7961-4628-8CCC-7A1A74540475}" type="pres">
      <dgm:prSet presAssocID="{775F27D8-2824-4A38-BFAA-6BA0D5E91070}" presName="accentRepeatNode" presStyleLbl="solidFgAcc1" presStyleIdx="3" presStyleCnt="5"/>
      <dgm:spPr/>
    </dgm:pt>
    <dgm:pt modelId="{D2DF2192-8900-4F2D-9532-579B921E9159}" type="pres">
      <dgm:prSet presAssocID="{D9CEF991-B790-4382-B3DB-B3DC739466D7}" presName="text_5" presStyleLbl="node1" presStyleIdx="4" presStyleCnt="5">
        <dgm:presLayoutVars>
          <dgm:bulletEnabled val="1"/>
        </dgm:presLayoutVars>
      </dgm:prSet>
      <dgm:spPr/>
    </dgm:pt>
    <dgm:pt modelId="{6B7D5D40-EA66-454C-88BC-33757ADD7C62}" type="pres">
      <dgm:prSet presAssocID="{D9CEF991-B790-4382-B3DB-B3DC739466D7}" presName="accent_5" presStyleCnt="0"/>
      <dgm:spPr/>
    </dgm:pt>
    <dgm:pt modelId="{8AA67504-AFF8-4919-899D-68E30ED3B308}" type="pres">
      <dgm:prSet presAssocID="{D9CEF991-B790-4382-B3DB-B3DC739466D7}" presName="accentRepeatNode" presStyleLbl="solidFgAcc1" presStyleIdx="4" presStyleCnt="5"/>
      <dgm:spPr/>
    </dgm:pt>
  </dgm:ptLst>
  <dgm:cxnLst>
    <dgm:cxn modelId="{7A106605-0B37-4FFF-93D2-55A0A79A3AA2}" type="presOf" srcId="{4D5E35EA-283F-4A99-8EA3-EEA050C6AC45}" destId="{509B0319-3F41-45F9-A383-E35EA1A6ECA9}" srcOrd="0" destOrd="0" presId="urn:microsoft.com/office/officeart/2008/layout/VerticalCurvedList"/>
    <dgm:cxn modelId="{7E34EA0C-F2C9-4439-A3EF-43F72B9C248E}" srcId="{B1B6B1A2-538D-4765-A07A-F1C153351CF1}" destId="{D9CEF991-B790-4382-B3DB-B3DC739466D7}" srcOrd="4" destOrd="0" parTransId="{DB32444C-6678-4A81-811C-9621D356CC26}" sibTransId="{A8064ECC-0970-4742-ABD6-1D459CBE2804}"/>
    <dgm:cxn modelId="{3006AE18-7A88-49F7-B595-743E1F721665}" type="presOf" srcId="{B1B6B1A2-538D-4765-A07A-F1C153351CF1}" destId="{78E84850-997B-4F74-94FE-03150CA25E30}" srcOrd="0" destOrd="0" presId="urn:microsoft.com/office/officeart/2008/layout/VerticalCurvedList"/>
    <dgm:cxn modelId="{071C3D2F-D4C4-4BD5-83CE-8AA25C5AFD24}" srcId="{B1B6B1A2-538D-4765-A07A-F1C153351CF1}" destId="{4D5E35EA-283F-4A99-8EA3-EEA050C6AC45}" srcOrd="0" destOrd="0" parTransId="{E80B0A2F-91A0-4101-A574-AC2A147E3A19}" sibTransId="{179EAEEF-C28B-4F59-BDAD-D6D3FB78A443}"/>
    <dgm:cxn modelId="{90CC2E4F-754D-45C7-AAE5-43EC209FBA1F}" type="presOf" srcId="{F3BC3F75-CEC0-4B65-A8C1-FECB7D497671}" destId="{35A87A56-68EC-4A44-9E9D-5C59ED720A63}" srcOrd="0" destOrd="0" presId="urn:microsoft.com/office/officeart/2008/layout/VerticalCurvedList"/>
    <dgm:cxn modelId="{97EA6279-AA28-478D-A5A2-65AE80EC88F6}" type="presOf" srcId="{179EAEEF-C28B-4F59-BDAD-D6D3FB78A443}" destId="{151E6237-D005-4CEB-B4B2-8DB64D1B3BDA}" srcOrd="0" destOrd="0" presId="urn:microsoft.com/office/officeart/2008/layout/VerticalCurvedList"/>
    <dgm:cxn modelId="{4BC23687-97AB-4012-A7F9-3EBFE5BC9B6C}" srcId="{B1B6B1A2-538D-4765-A07A-F1C153351CF1}" destId="{A6F8E327-34B7-408D-A2B8-8D4BCE46340B}" srcOrd="1" destOrd="0" parTransId="{12D7E8F0-6093-41E6-9F72-FB24EBD12CC9}" sibTransId="{635FE90C-FBAA-4A9A-92B1-F5405A7D58DD}"/>
    <dgm:cxn modelId="{C72A1FC5-5630-45A6-B593-7191B3951DC7}" srcId="{B1B6B1A2-538D-4765-A07A-F1C153351CF1}" destId="{775F27D8-2824-4A38-BFAA-6BA0D5E91070}" srcOrd="3" destOrd="0" parTransId="{D0195FD2-3C78-4C8E-BE58-73F70C9011C9}" sibTransId="{0FEDF0B5-FE18-4628-B743-22C5D840897B}"/>
    <dgm:cxn modelId="{4868F7C9-E7BA-4E82-8259-393B4D9FD70A}" srcId="{B1B6B1A2-538D-4765-A07A-F1C153351CF1}" destId="{F3BC3F75-CEC0-4B65-A8C1-FECB7D497671}" srcOrd="2" destOrd="0" parTransId="{89491AEC-E379-4293-80F3-A91B88456F55}" sibTransId="{19F2DA84-581B-482F-B364-814B2DAFF1FD}"/>
    <dgm:cxn modelId="{379EF6DA-AEE3-4F33-A61C-FB33B9C4A11D}" type="presOf" srcId="{A6F8E327-34B7-408D-A2B8-8D4BCE46340B}" destId="{06735E59-3985-442F-92C1-058590F08A20}" srcOrd="0" destOrd="0" presId="urn:microsoft.com/office/officeart/2008/layout/VerticalCurvedList"/>
    <dgm:cxn modelId="{44B3F9EB-CD0B-4086-AC70-0E3AE50C09DC}" type="presOf" srcId="{775F27D8-2824-4A38-BFAA-6BA0D5E91070}" destId="{2690D72E-2A5C-4250-BF33-82CC79974001}" srcOrd="0" destOrd="0" presId="urn:microsoft.com/office/officeart/2008/layout/VerticalCurvedList"/>
    <dgm:cxn modelId="{AB820DF9-279F-4318-BC80-E85BDA5352CC}" type="presOf" srcId="{D9CEF991-B790-4382-B3DB-B3DC739466D7}" destId="{D2DF2192-8900-4F2D-9532-579B921E9159}" srcOrd="0" destOrd="0" presId="urn:microsoft.com/office/officeart/2008/layout/VerticalCurvedList"/>
    <dgm:cxn modelId="{7DC7A709-C436-45C6-9936-17B5A9FD365B}" type="presParOf" srcId="{78E84850-997B-4F74-94FE-03150CA25E30}" destId="{9EAE6017-35BD-406B-83A4-BA1BE895B9A8}" srcOrd="0" destOrd="0" presId="urn:microsoft.com/office/officeart/2008/layout/VerticalCurvedList"/>
    <dgm:cxn modelId="{43280326-682C-4D1F-BC92-552E6E77B918}" type="presParOf" srcId="{9EAE6017-35BD-406B-83A4-BA1BE895B9A8}" destId="{DC62A41C-720D-4C01-A4CB-CCF3E3ACDDA0}" srcOrd="0" destOrd="0" presId="urn:microsoft.com/office/officeart/2008/layout/VerticalCurvedList"/>
    <dgm:cxn modelId="{03109558-92B8-4A06-A611-CB329D25F581}" type="presParOf" srcId="{DC62A41C-720D-4C01-A4CB-CCF3E3ACDDA0}" destId="{E03E1E92-FAF3-4B5F-9A0D-2825D9039DCF}" srcOrd="0" destOrd="0" presId="urn:microsoft.com/office/officeart/2008/layout/VerticalCurvedList"/>
    <dgm:cxn modelId="{DF3AA7C1-51C4-422D-8475-1FC909D97782}" type="presParOf" srcId="{DC62A41C-720D-4C01-A4CB-CCF3E3ACDDA0}" destId="{151E6237-D005-4CEB-B4B2-8DB64D1B3BDA}" srcOrd="1" destOrd="0" presId="urn:microsoft.com/office/officeart/2008/layout/VerticalCurvedList"/>
    <dgm:cxn modelId="{956D25B2-8992-481F-B9C8-1D6385A27697}" type="presParOf" srcId="{DC62A41C-720D-4C01-A4CB-CCF3E3ACDDA0}" destId="{CB5AF45D-B0F0-4C59-8F77-14DC0968ADA7}" srcOrd="2" destOrd="0" presId="urn:microsoft.com/office/officeart/2008/layout/VerticalCurvedList"/>
    <dgm:cxn modelId="{24E0FF1A-E660-4819-8174-4A977BEDD553}" type="presParOf" srcId="{DC62A41C-720D-4C01-A4CB-CCF3E3ACDDA0}" destId="{6DF8EE49-37CC-4E95-9477-A1973FD39FB4}" srcOrd="3" destOrd="0" presId="urn:microsoft.com/office/officeart/2008/layout/VerticalCurvedList"/>
    <dgm:cxn modelId="{EC365476-CF0C-49DC-A543-2133BE99FC8A}" type="presParOf" srcId="{9EAE6017-35BD-406B-83A4-BA1BE895B9A8}" destId="{509B0319-3F41-45F9-A383-E35EA1A6ECA9}" srcOrd="1" destOrd="0" presId="urn:microsoft.com/office/officeart/2008/layout/VerticalCurvedList"/>
    <dgm:cxn modelId="{7886755E-0AC7-4E94-8BE3-D8841E04EA4B}" type="presParOf" srcId="{9EAE6017-35BD-406B-83A4-BA1BE895B9A8}" destId="{1DE80B79-D221-454E-83C4-8328984A347E}" srcOrd="2" destOrd="0" presId="urn:microsoft.com/office/officeart/2008/layout/VerticalCurvedList"/>
    <dgm:cxn modelId="{580918B9-FC04-47A0-9FBC-C3E31885FE09}" type="presParOf" srcId="{1DE80B79-D221-454E-83C4-8328984A347E}" destId="{B65F13B6-767F-4741-9505-085F28F8F21D}" srcOrd="0" destOrd="0" presId="urn:microsoft.com/office/officeart/2008/layout/VerticalCurvedList"/>
    <dgm:cxn modelId="{4B02ED28-7E32-4A4D-BC04-83E8EB5D1B15}" type="presParOf" srcId="{9EAE6017-35BD-406B-83A4-BA1BE895B9A8}" destId="{06735E59-3985-442F-92C1-058590F08A20}" srcOrd="3" destOrd="0" presId="urn:microsoft.com/office/officeart/2008/layout/VerticalCurvedList"/>
    <dgm:cxn modelId="{447A01D7-14E0-44D5-9B6E-C4C2A59169BC}" type="presParOf" srcId="{9EAE6017-35BD-406B-83A4-BA1BE895B9A8}" destId="{EDBBC1E8-6240-492E-9BAF-E85282E6A10F}" srcOrd="4" destOrd="0" presId="urn:microsoft.com/office/officeart/2008/layout/VerticalCurvedList"/>
    <dgm:cxn modelId="{148522D9-3316-4A63-8143-04A3DAE51DE0}" type="presParOf" srcId="{EDBBC1E8-6240-492E-9BAF-E85282E6A10F}" destId="{2FB149AC-D0A0-443D-A07C-35D9194EE3AD}" srcOrd="0" destOrd="0" presId="urn:microsoft.com/office/officeart/2008/layout/VerticalCurvedList"/>
    <dgm:cxn modelId="{AA36D024-C358-4AC9-8604-25E52CE30417}" type="presParOf" srcId="{9EAE6017-35BD-406B-83A4-BA1BE895B9A8}" destId="{35A87A56-68EC-4A44-9E9D-5C59ED720A63}" srcOrd="5" destOrd="0" presId="urn:microsoft.com/office/officeart/2008/layout/VerticalCurvedList"/>
    <dgm:cxn modelId="{FF87865E-4D53-41C8-8DE9-121F6DE5755A}" type="presParOf" srcId="{9EAE6017-35BD-406B-83A4-BA1BE895B9A8}" destId="{F4A24F8C-F3AF-4857-A168-38900A51700D}" srcOrd="6" destOrd="0" presId="urn:microsoft.com/office/officeart/2008/layout/VerticalCurvedList"/>
    <dgm:cxn modelId="{C02DA53B-79A5-4FF8-881F-D52898B69A87}" type="presParOf" srcId="{F4A24F8C-F3AF-4857-A168-38900A51700D}" destId="{B8DD92A1-009E-46C6-B577-8DD549ECC2A8}" srcOrd="0" destOrd="0" presId="urn:microsoft.com/office/officeart/2008/layout/VerticalCurvedList"/>
    <dgm:cxn modelId="{1658B594-836F-42A9-9B40-6BDD4EF1EA77}" type="presParOf" srcId="{9EAE6017-35BD-406B-83A4-BA1BE895B9A8}" destId="{2690D72E-2A5C-4250-BF33-82CC79974001}" srcOrd="7" destOrd="0" presId="urn:microsoft.com/office/officeart/2008/layout/VerticalCurvedList"/>
    <dgm:cxn modelId="{2C9EADEF-D6C0-4015-96D9-EE96F10A49C8}" type="presParOf" srcId="{9EAE6017-35BD-406B-83A4-BA1BE895B9A8}" destId="{50A488EE-A1F6-4496-A3DA-E69DD4BC6578}" srcOrd="8" destOrd="0" presId="urn:microsoft.com/office/officeart/2008/layout/VerticalCurvedList"/>
    <dgm:cxn modelId="{AE299174-54CD-406D-B910-E5EC3E3E3D01}" type="presParOf" srcId="{50A488EE-A1F6-4496-A3DA-E69DD4BC6578}" destId="{277217CD-7961-4628-8CCC-7A1A74540475}" srcOrd="0" destOrd="0" presId="urn:microsoft.com/office/officeart/2008/layout/VerticalCurvedList"/>
    <dgm:cxn modelId="{38D26D08-F4CF-4882-A1C3-4C0ABF99ADC7}" type="presParOf" srcId="{9EAE6017-35BD-406B-83A4-BA1BE895B9A8}" destId="{D2DF2192-8900-4F2D-9532-579B921E9159}" srcOrd="9" destOrd="0" presId="urn:microsoft.com/office/officeart/2008/layout/VerticalCurvedList"/>
    <dgm:cxn modelId="{FA30F425-200C-4036-95A9-2D3B2336C4C9}" type="presParOf" srcId="{9EAE6017-35BD-406B-83A4-BA1BE895B9A8}" destId="{6B7D5D40-EA66-454C-88BC-33757ADD7C62}" srcOrd="10" destOrd="0" presId="urn:microsoft.com/office/officeart/2008/layout/VerticalCurvedList"/>
    <dgm:cxn modelId="{D68ACC6C-46A7-446E-B52B-6AA0A6B5571D}" type="presParOf" srcId="{6B7D5D40-EA66-454C-88BC-33757ADD7C62}" destId="{8AA67504-AFF8-4919-899D-68E30ED3B30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DD5975-B56E-46E2-87E2-76287FC10AAB}" type="doc">
      <dgm:prSet loTypeId="urn:microsoft.com/office/officeart/2005/8/layout/cycle3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4C659E-503A-4E3F-9C6B-209C7729114D}">
      <dgm:prSet phldrT="[Text]" custT="1"/>
      <dgm:spPr/>
      <dgm:t>
        <a:bodyPr/>
        <a:lstStyle/>
        <a:p>
          <a:r>
            <a:rPr lang="en-US" sz="1600" b="1" dirty="0"/>
            <a:t>Service Description (RSDL)</a:t>
          </a:r>
        </a:p>
      </dgm:t>
    </dgm:pt>
    <dgm:pt modelId="{9EC842F9-BB0E-4ED9-8065-4F983CA7A640}" type="parTrans" cxnId="{3D26A7F0-D882-4BAE-BFA5-12C3EB2B63BB}">
      <dgm:prSet/>
      <dgm:spPr/>
      <dgm:t>
        <a:bodyPr/>
        <a:lstStyle/>
        <a:p>
          <a:endParaRPr lang="en-US"/>
        </a:p>
      </dgm:t>
    </dgm:pt>
    <dgm:pt modelId="{F49204B8-A7B5-4A89-90C4-8B52965D02BD}" type="sibTrans" cxnId="{3D26A7F0-D882-4BAE-BFA5-12C3EB2B63BB}">
      <dgm:prSet/>
      <dgm:spPr/>
      <dgm:t>
        <a:bodyPr/>
        <a:lstStyle/>
        <a:p>
          <a:endParaRPr lang="en-US"/>
        </a:p>
      </dgm:t>
    </dgm:pt>
    <dgm:pt modelId="{60C7A645-49DC-4F21-AF33-A255515B1C4B}">
      <dgm:prSet phldrT="[Text]" custT="1"/>
      <dgm:spPr/>
      <dgm:t>
        <a:bodyPr/>
        <a:lstStyle/>
        <a:p>
          <a:r>
            <a:rPr lang="en-US" sz="1600" b="1" dirty="0"/>
            <a:t>Loose Coupling</a:t>
          </a:r>
        </a:p>
      </dgm:t>
    </dgm:pt>
    <dgm:pt modelId="{CF2FB46D-D812-44C5-938E-AE9C817588EA}" type="parTrans" cxnId="{8EBB9E37-FFE6-496D-B368-6D28098790C7}">
      <dgm:prSet/>
      <dgm:spPr/>
      <dgm:t>
        <a:bodyPr/>
        <a:lstStyle/>
        <a:p>
          <a:endParaRPr lang="en-US"/>
        </a:p>
      </dgm:t>
    </dgm:pt>
    <dgm:pt modelId="{5BFA80E4-BFC6-4EB7-8993-8CF2362D5CCB}" type="sibTrans" cxnId="{8EBB9E37-FFE6-496D-B368-6D28098790C7}">
      <dgm:prSet/>
      <dgm:spPr/>
      <dgm:t>
        <a:bodyPr/>
        <a:lstStyle/>
        <a:p>
          <a:endParaRPr lang="en-US"/>
        </a:p>
      </dgm:t>
    </dgm:pt>
    <dgm:pt modelId="{A0DDD634-BF98-4D8F-B41B-834B16BD1760}">
      <dgm:prSet custT="1"/>
      <dgm:spPr/>
      <dgm:t>
        <a:bodyPr/>
        <a:lstStyle/>
        <a:p>
          <a:r>
            <a:rPr lang="en-US" sz="1600" b="1" dirty="0"/>
            <a:t>Service Discoverability</a:t>
          </a:r>
        </a:p>
      </dgm:t>
    </dgm:pt>
    <dgm:pt modelId="{102DFC21-C392-4EDF-B0CE-6FC433DBFC0D}" type="parTrans" cxnId="{FE7C625D-7240-4692-8CF4-1C73562DE8A6}">
      <dgm:prSet/>
      <dgm:spPr/>
      <dgm:t>
        <a:bodyPr/>
        <a:lstStyle/>
        <a:p>
          <a:endParaRPr lang="en-US"/>
        </a:p>
      </dgm:t>
    </dgm:pt>
    <dgm:pt modelId="{AE5107BF-E6F1-40E3-BB6F-F19EB937BEB9}" type="sibTrans" cxnId="{FE7C625D-7240-4692-8CF4-1C73562DE8A6}">
      <dgm:prSet/>
      <dgm:spPr/>
      <dgm:t>
        <a:bodyPr/>
        <a:lstStyle/>
        <a:p>
          <a:endParaRPr lang="en-US"/>
        </a:p>
      </dgm:t>
    </dgm:pt>
    <dgm:pt modelId="{F63B4622-5025-40B7-951D-B60C78091054}">
      <dgm:prSet custT="1"/>
      <dgm:spPr/>
      <dgm:t>
        <a:bodyPr/>
        <a:lstStyle/>
        <a:p>
          <a:r>
            <a:rPr lang="en-US" sz="1600" b="1" dirty="0"/>
            <a:t>Statelessness</a:t>
          </a:r>
        </a:p>
      </dgm:t>
    </dgm:pt>
    <dgm:pt modelId="{8C0B0A31-6B49-4B6E-8315-5DECEFE19273}" type="parTrans" cxnId="{93934288-CDD0-486F-A8A8-189C1FB1C5CA}">
      <dgm:prSet/>
      <dgm:spPr/>
      <dgm:t>
        <a:bodyPr/>
        <a:lstStyle/>
        <a:p>
          <a:endParaRPr lang="en-US"/>
        </a:p>
      </dgm:t>
    </dgm:pt>
    <dgm:pt modelId="{2D321838-DB16-46F3-8E07-913EC5156B74}" type="sibTrans" cxnId="{93934288-CDD0-486F-A8A8-189C1FB1C5CA}">
      <dgm:prSet/>
      <dgm:spPr/>
      <dgm:t>
        <a:bodyPr/>
        <a:lstStyle/>
        <a:p>
          <a:endParaRPr lang="en-US"/>
        </a:p>
      </dgm:t>
    </dgm:pt>
    <dgm:pt modelId="{7BC1AF81-472B-43D0-9EF7-939E26264118}">
      <dgm:prSet custT="1"/>
      <dgm:spPr/>
      <dgm:t>
        <a:bodyPr/>
        <a:lstStyle/>
        <a:p>
          <a:r>
            <a:rPr lang="en-US" sz="1600" b="1" dirty="0"/>
            <a:t>Service Autonomy</a:t>
          </a:r>
        </a:p>
      </dgm:t>
    </dgm:pt>
    <dgm:pt modelId="{92F8E2DB-2537-4FCA-9CA4-B15DD9BA59D6}" type="parTrans" cxnId="{5BA6EC52-2E8E-4470-9783-B9D6EBEDD7ED}">
      <dgm:prSet/>
      <dgm:spPr/>
      <dgm:t>
        <a:bodyPr/>
        <a:lstStyle/>
        <a:p>
          <a:endParaRPr lang="en-US"/>
        </a:p>
      </dgm:t>
    </dgm:pt>
    <dgm:pt modelId="{E4CA158F-B3AD-45BD-8355-C93B2905EAB7}" type="sibTrans" cxnId="{5BA6EC52-2E8E-4470-9783-B9D6EBEDD7ED}">
      <dgm:prSet/>
      <dgm:spPr/>
      <dgm:t>
        <a:bodyPr/>
        <a:lstStyle/>
        <a:p>
          <a:endParaRPr lang="en-US"/>
        </a:p>
      </dgm:t>
    </dgm:pt>
    <dgm:pt modelId="{A4557CD4-9FF4-47F0-9813-8CC92B28625E}">
      <dgm:prSet custT="1"/>
      <dgm:spPr/>
      <dgm:t>
        <a:bodyPr/>
        <a:lstStyle/>
        <a:p>
          <a:r>
            <a:rPr lang="en-US" sz="1600" b="1" dirty="0"/>
            <a:t>Service Reusability</a:t>
          </a:r>
        </a:p>
      </dgm:t>
    </dgm:pt>
    <dgm:pt modelId="{A2036EEA-9ACE-4EDB-BD45-ACE91E1EE4C7}" type="parTrans" cxnId="{B2DA896F-547C-4322-8F6F-5250A863D40A}">
      <dgm:prSet/>
      <dgm:spPr/>
      <dgm:t>
        <a:bodyPr/>
        <a:lstStyle/>
        <a:p>
          <a:endParaRPr lang="en-US"/>
        </a:p>
      </dgm:t>
    </dgm:pt>
    <dgm:pt modelId="{E3DCD557-5926-4771-BE09-47A41E8E1C96}" type="sibTrans" cxnId="{B2DA896F-547C-4322-8F6F-5250A863D40A}">
      <dgm:prSet/>
      <dgm:spPr/>
      <dgm:t>
        <a:bodyPr/>
        <a:lstStyle/>
        <a:p>
          <a:endParaRPr lang="en-US"/>
        </a:p>
      </dgm:t>
    </dgm:pt>
    <dgm:pt modelId="{22BE1964-F9D4-4E4B-80F5-660A0890B3B3}">
      <dgm:prSet custT="1"/>
      <dgm:spPr/>
      <dgm:t>
        <a:bodyPr/>
        <a:lstStyle/>
        <a:p>
          <a:r>
            <a:rPr lang="en-US" sz="1600" b="1" dirty="0"/>
            <a:t>Service Abstraction</a:t>
          </a:r>
        </a:p>
      </dgm:t>
    </dgm:pt>
    <dgm:pt modelId="{0D3D5151-ABC8-47F4-897A-937587E78123}" type="parTrans" cxnId="{6BE7F070-CD9F-4999-96DF-09D37F69A46C}">
      <dgm:prSet/>
      <dgm:spPr/>
      <dgm:t>
        <a:bodyPr/>
        <a:lstStyle/>
        <a:p>
          <a:endParaRPr lang="en-US"/>
        </a:p>
      </dgm:t>
    </dgm:pt>
    <dgm:pt modelId="{DE0AC8C1-A2FA-4D25-8466-E61B2E3E899F}" type="sibTrans" cxnId="{6BE7F070-CD9F-4999-96DF-09D37F69A46C}">
      <dgm:prSet/>
      <dgm:spPr/>
      <dgm:t>
        <a:bodyPr/>
        <a:lstStyle/>
        <a:p>
          <a:endParaRPr lang="en-US"/>
        </a:p>
      </dgm:t>
    </dgm:pt>
    <dgm:pt modelId="{217D5C68-0A9A-490F-B1FA-808153335DCC}">
      <dgm:prSet custT="1"/>
      <dgm:spPr/>
      <dgm:t>
        <a:bodyPr/>
        <a:lstStyle/>
        <a:p>
          <a:r>
            <a:rPr lang="en-US" sz="1600" b="1" i="0" dirty="0"/>
            <a:t>Service Composability</a:t>
          </a:r>
          <a:endParaRPr lang="en-US" sz="1600" b="1" dirty="0"/>
        </a:p>
      </dgm:t>
    </dgm:pt>
    <dgm:pt modelId="{E59DB91E-F374-4F46-8649-C500FA14ABA6}" type="parTrans" cxnId="{D9A87D0C-4808-47FF-AD0F-E3F0ADE84495}">
      <dgm:prSet/>
      <dgm:spPr/>
      <dgm:t>
        <a:bodyPr/>
        <a:lstStyle/>
        <a:p>
          <a:endParaRPr lang="en-US"/>
        </a:p>
      </dgm:t>
    </dgm:pt>
    <dgm:pt modelId="{B30A8767-3978-4EF7-9278-CE9BCAE21E3E}" type="sibTrans" cxnId="{D9A87D0C-4808-47FF-AD0F-E3F0ADE84495}">
      <dgm:prSet/>
      <dgm:spPr/>
      <dgm:t>
        <a:bodyPr/>
        <a:lstStyle/>
        <a:p>
          <a:endParaRPr lang="en-US"/>
        </a:p>
      </dgm:t>
    </dgm:pt>
    <dgm:pt modelId="{B4860196-1828-4352-A631-D4927B9AB9F8}">
      <dgm:prSet/>
      <dgm:spPr/>
      <dgm:t>
        <a:bodyPr/>
        <a:lstStyle/>
        <a:p>
          <a:r>
            <a:rPr lang="en-US" b="1" i="0" dirty="0"/>
            <a:t>Service Interoperability </a:t>
          </a:r>
          <a:endParaRPr lang="en-US" b="1" dirty="0"/>
        </a:p>
      </dgm:t>
    </dgm:pt>
    <dgm:pt modelId="{E3162743-C00A-4CBC-932B-FCF7398BF2B3}" type="parTrans" cxnId="{C173CC16-6BDF-4829-B65D-F61671DAF9C0}">
      <dgm:prSet/>
      <dgm:spPr/>
      <dgm:t>
        <a:bodyPr/>
        <a:lstStyle/>
        <a:p>
          <a:endParaRPr lang="en-US"/>
        </a:p>
      </dgm:t>
    </dgm:pt>
    <dgm:pt modelId="{082347F2-4447-400C-A716-4DF763D397B1}" type="sibTrans" cxnId="{C173CC16-6BDF-4829-B65D-F61671DAF9C0}">
      <dgm:prSet/>
      <dgm:spPr/>
      <dgm:t>
        <a:bodyPr/>
        <a:lstStyle/>
        <a:p>
          <a:endParaRPr lang="en-US"/>
        </a:p>
      </dgm:t>
    </dgm:pt>
    <dgm:pt modelId="{EF7E83D9-70BB-4BCC-BE87-72B5DF21C4ED}" type="pres">
      <dgm:prSet presAssocID="{92DD5975-B56E-46E2-87E2-76287FC10AAB}" presName="Name0" presStyleCnt="0">
        <dgm:presLayoutVars>
          <dgm:dir/>
          <dgm:resizeHandles val="exact"/>
        </dgm:presLayoutVars>
      </dgm:prSet>
      <dgm:spPr/>
    </dgm:pt>
    <dgm:pt modelId="{25185B74-F22D-46A9-9D6B-7FD94B2D230D}" type="pres">
      <dgm:prSet presAssocID="{92DD5975-B56E-46E2-87E2-76287FC10AAB}" presName="cycle" presStyleCnt="0"/>
      <dgm:spPr/>
    </dgm:pt>
    <dgm:pt modelId="{C0C96677-7E0B-4D3D-A24F-32D0CA822A46}" type="pres">
      <dgm:prSet presAssocID="{174C659E-503A-4E3F-9C6B-209C7729114D}" presName="nodeFirstNode" presStyleLbl="node1" presStyleIdx="0" presStyleCnt="9">
        <dgm:presLayoutVars>
          <dgm:bulletEnabled val="1"/>
        </dgm:presLayoutVars>
      </dgm:prSet>
      <dgm:spPr/>
    </dgm:pt>
    <dgm:pt modelId="{A3D70B14-66D3-4E01-A90C-BD098D696994}" type="pres">
      <dgm:prSet presAssocID="{F49204B8-A7B5-4A89-90C4-8B52965D02BD}" presName="sibTransFirstNode" presStyleLbl="bgShp" presStyleIdx="0" presStyleCnt="1"/>
      <dgm:spPr/>
    </dgm:pt>
    <dgm:pt modelId="{ED583811-579A-40F9-8454-087B9C64BCB6}" type="pres">
      <dgm:prSet presAssocID="{60C7A645-49DC-4F21-AF33-A255515B1C4B}" presName="nodeFollowingNodes" presStyleLbl="node1" presStyleIdx="1" presStyleCnt="9">
        <dgm:presLayoutVars>
          <dgm:bulletEnabled val="1"/>
        </dgm:presLayoutVars>
      </dgm:prSet>
      <dgm:spPr/>
    </dgm:pt>
    <dgm:pt modelId="{827C21E8-7C3B-4EF6-A86C-0F97132A9647}" type="pres">
      <dgm:prSet presAssocID="{22BE1964-F9D4-4E4B-80F5-660A0890B3B3}" presName="nodeFollowingNodes" presStyleLbl="node1" presStyleIdx="2" presStyleCnt="9">
        <dgm:presLayoutVars>
          <dgm:bulletEnabled val="1"/>
        </dgm:presLayoutVars>
      </dgm:prSet>
      <dgm:spPr/>
    </dgm:pt>
    <dgm:pt modelId="{198D5C34-96F1-461A-88BE-82C3201A170D}" type="pres">
      <dgm:prSet presAssocID="{A4557CD4-9FF4-47F0-9813-8CC92B28625E}" presName="nodeFollowingNodes" presStyleLbl="node1" presStyleIdx="3" presStyleCnt="9">
        <dgm:presLayoutVars>
          <dgm:bulletEnabled val="1"/>
        </dgm:presLayoutVars>
      </dgm:prSet>
      <dgm:spPr/>
    </dgm:pt>
    <dgm:pt modelId="{69EFB8C4-A318-414A-BACD-DA10C535949C}" type="pres">
      <dgm:prSet presAssocID="{7BC1AF81-472B-43D0-9EF7-939E26264118}" presName="nodeFollowingNodes" presStyleLbl="node1" presStyleIdx="4" presStyleCnt="9">
        <dgm:presLayoutVars>
          <dgm:bulletEnabled val="1"/>
        </dgm:presLayoutVars>
      </dgm:prSet>
      <dgm:spPr/>
    </dgm:pt>
    <dgm:pt modelId="{C7767A0D-C781-4B6C-A467-06E70E10AFCF}" type="pres">
      <dgm:prSet presAssocID="{F63B4622-5025-40B7-951D-B60C78091054}" presName="nodeFollowingNodes" presStyleLbl="node1" presStyleIdx="5" presStyleCnt="9">
        <dgm:presLayoutVars>
          <dgm:bulletEnabled val="1"/>
        </dgm:presLayoutVars>
      </dgm:prSet>
      <dgm:spPr/>
    </dgm:pt>
    <dgm:pt modelId="{C8046915-788D-465E-9C51-D83358A65EE0}" type="pres">
      <dgm:prSet presAssocID="{A0DDD634-BF98-4D8F-B41B-834B16BD1760}" presName="nodeFollowingNodes" presStyleLbl="node1" presStyleIdx="6" presStyleCnt="9">
        <dgm:presLayoutVars>
          <dgm:bulletEnabled val="1"/>
        </dgm:presLayoutVars>
      </dgm:prSet>
      <dgm:spPr/>
    </dgm:pt>
    <dgm:pt modelId="{4BC4DD3F-1EC3-49A1-B2AB-B0BED5279927}" type="pres">
      <dgm:prSet presAssocID="{217D5C68-0A9A-490F-B1FA-808153335DCC}" presName="nodeFollowingNodes" presStyleLbl="node1" presStyleIdx="7" presStyleCnt="9">
        <dgm:presLayoutVars>
          <dgm:bulletEnabled val="1"/>
        </dgm:presLayoutVars>
      </dgm:prSet>
      <dgm:spPr/>
    </dgm:pt>
    <dgm:pt modelId="{F8F0E277-5B61-4B3E-A5DC-982A615B8772}" type="pres">
      <dgm:prSet presAssocID="{B4860196-1828-4352-A631-D4927B9AB9F8}" presName="nodeFollowingNodes" presStyleLbl="node1" presStyleIdx="8" presStyleCnt="9">
        <dgm:presLayoutVars>
          <dgm:bulletEnabled val="1"/>
        </dgm:presLayoutVars>
      </dgm:prSet>
      <dgm:spPr/>
    </dgm:pt>
  </dgm:ptLst>
  <dgm:cxnLst>
    <dgm:cxn modelId="{D9A87D0C-4808-47FF-AD0F-E3F0ADE84495}" srcId="{92DD5975-B56E-46E2-87E2-76287FC10AAB}" destId="{217D5C68-0A9A-490F-B1FA-808153335DCC}" srcOrd="7" destOrd="0" parTransId="{E59DB91E-F374-4F46-8649-C500FA14ABA6}" sibTransId="{B30A8767-3978-4EF7-9278-CE9BCAE21E3E}"/>
    <dgm:cxn modelId="{C173CC16-6BDF-4829-B65D-F61671DAF9C0}" srcId="{92DD5975-B56E-46E2-87E2-76287FC10AAB}" destId="{B4860196-1828-4352-A631-D4927B9AB9F8}" srcOrd="8" destOrd="0" parTransId="{E3162743-C00A-4CBC-932B-FCF7398BF2B3}" sibTransId="{082347F2-4447-400C-A716-4DF763D397B1}"/>
    <dgm:cxn modelId="{8EBB9E37-FFE6-496D-B368-6D28098790C7}" srcId="{92DD5975-B56E-46E2-87E2-76287FC10AAB}" destId="{60C7A645-49DC-4F21-AF33-A255515B1C4B}" srcOrd="1" destOrd="0" parTransId="{CF2FB46D-D812-44C5-938E-AE9C817588EA}" sibTransId="{5BFA80E4-BFC6-4EB7-8993-8CF2362D5CCB}"/>
    <dgm:cxn modelId="{FE7C625D-7240-4692-8CF4-1C73562DE8A6}" srcId="{92DD5975-B56E-46E2-87E2-76287FC10AAB}" destId="{A0DDD634-BF98-4D8F-B41B-834B16BD1760}" srcOrd="6" destOrd="0" parTransId="{102DFC21-C392-4EDF-B0CE-6FC433DBFC0D}" sibTransId="{AE5107BF-E6F1-40E3-BB6F-F19EB937BEB9}"/>
    <dgm:cxn modelId="{F6C72161-A127-45FD-803E-EF861B6BAD71}" type="presOf" srcId="{92DD5975-B56E-46E2-87E2-76287FC10AAB}" destId="{EF7E83D9-70BB-4BCC-BE87-72B5DF21C4ED}" srcOrd="0" destOrd="0" presId="urn:microsoft.com/office/officeart/2005/8/layout/cycle3"/>
    <dgm:cxn modelId="{6D439948-FC33-4170-8D37-A2AFB0592A37}" type="presOf" srcId="{F63B4622-5025-40B7-951D-B60C78091054}" destId="{C7767A0D-C781-4B6C-A467-06E70E10AFCF}" srcOrd="0" destOrd="0" presId="urn:microsoft.com/office/officeart/2005/8/layout/cycle3"/>
    <dgm:cxn modelId="{1C08C069-299F-4DE4-AD3D-C3D0B0B50EA1}" type="presOf" srcId="{22BE1964-F9D4-4E4B-80F5-660A0890B3B3}" destId="{827C21E8-7C3B-4EF6-A86C-0F97132A9647}" srcOrd="0" destOrd="0" presId="urn:microsoft.com/office/officeart/2005/8/layout/cycle3"/>
    <dgm:cxn modelId="{B2DA896F-547C-4322-8F6F-5250A863D40A}" srcId="{92DD5975-B56E-46E2-87E2-76287FC10AAB}" destId="{A4557CD4-9FF4-47F0-9813-8CC92B28625E}" srcOrd="3" destOrd="0" parTransId="{A2036EEA-9ACE-4EDB-BD45-ACE91E1EE4C7}" sibTransId="{E3DCD557-5926-4771-BE09-47A41E8E1C96}"/>
    <dgm:cxn modelId="{6BE7F070-CD9F-4999-96DF-09D37F69A46C}" srcId="{92DD5975-B56E-46E2-87E2-76287FC10AAB}" destId="{22BE1964-F9D4-4E4B-80F5-660A0890B3B3}" srcOrd="2" destOrd="0" parTransId="{0D3D5151-ABC8-47F4-897A-937587E78123}" sibTransId="{DE0AC8C1-A2FA-4D25-8466-E61B2E3E899F}"/>
    <dgm:cxn modelId="{0733E672-6265-479D-B8DB-8CEE9EDB6075}" type="presOf" srcId="{B4860196-1828-4352-A631-D4927B9AB9F8}" destId="{F8F0E277-5B61-4B3E-A5DC-982A615B8772}" srcOrd="0" destOrd="0" presId="urn:microsoft.com/office/officeart/2005/8/layout/cycle3"/>
    <dgm:cxn modelId="{5BA6EC52-2E8E-4470-9783-B9D6EBEDD7ED}" srcId="{92DD5975-B56E-46E2-87E2-76287FC10AAB}" destId="{7BC1AF81-472B-43D0-9EF7-939E26264118}" srcOrd="4" destOrd="0" parTransId="{92F8E2DB-2537-4FCA-9CA4-B15DD9BA59D6}" sibTransId="{E4CA158F-B3AD-45BD-8355-C93B2905EAB7}"/>
    <dgm:cxn modelId="{93934288-CDD0-486F-A8A8-189C1FB1C5CA}" srcId="{92DD5975-B56E-46E2-87E2-76287FC10AAB}" destId="{F63B4622-5025-40B7-951D-B60C78091054}" srcOrd="5" destOrd="0" parTransId="{8C0B0A31-6B49-4B6E-8315-5DECEFE19273}" sibTransId="{2D321838-DB16-46F3-8E07-913EC5156B74}"/>
    <dgm:cxn modelId="{BCBE1D91-1A52-4D26-9EED-0F97CFEE2BD6}" type="presOf" srcId="{174C659E-503A-4E3F-9C6B-209C7729114D}" destId="{C0C96677-7E0B-4D3D-A24F-32D0CA822A46}" srcOrd="0" destOrd="0" presId="urn:microsoft.com/office/officeart/2005/8/layout/cycle3"/>
    <dgm:cxn modelId="{209DD792-F4AA-4235-81B3-F02675AD1718}" type="presOf" srcId="{F49204B8-A7B5-4A89-90C4-8B52965D02BD}" destId="{A3D70B14-66D3-4E01-A90C-BD098D696994}" srcOrd="0" destOrd="0" presId="urn:microsoft.com/office/officeart/2005/8/layout/cycle3"/>
    <dgm:cxn modelId="{24B62C95-B6DD-442C-8B9A-96FE17BFAB91}" type="presOf" srcId="{60C7A645-49DC-4F21-AF33-A255515B1C4B}" destId="{ED583811-579A-40F9-8454-087B9C64BCB6}" srcOrd="0" destOrd="0" presId="urn:microsoft.com/office/officeart/2005/8/layout/cycle3"/>
    <dgm:cxn modelId="{D7288B9C-A257-4529-B7BC-17E6686CD869}" type="presOf" srcId="{217D5C68-0A9A-490F-B1FA-808153335DCC}" destId="{4BC4DD3F-1EC3-49A1-B2AB-B0BED5279927}" srcOrd="0" destOrd="0" presId="urn:microsoft.com/office/officeart/2005/8/layout/cycle3"/>
    <dgm:cxn modelId="{429C40A5-27FA-4896-A708-2850EC7EAE41}" type="presOf" srcId="{7BC1AF81-472B-43D0-9EF7-939E26264118}" destId="{69EFB8C4-A318-414A-BACD-DA10C535949C}" srcOrd="0" destOrd="0" presId="urn:microsoft.com/office/officeart/2005/8/layout/cycle3"/>
    <dgm:cxn modelId="{CBC0B7C0-ADFD-425B-80A0-A1919DD7C11B}" type="presOf" srcId="{A4557CD4-9FF4-47F0-9813-8CC92B28625E}" destId="{198D5C34-96F1-461A-88BE-82C3201A170D}" srcOrd="0" destOrd="0" presId="urn:microsoft.com/office/officeart/2005/8/layout/cycle3"/>
    <dgm:cxn modelId="{CC940FCD-639D-4C18-9A4A-54CB4A5B76C8}" type="presOf" srcId="{A0DDD634-BF98-4D8F-B41B-834B16BD1760}" destId="{C8046915-788D-465E-9C51-D83358A65EE0}" srcOrd="0" destOrd="0" presId="urn:microsoft.com/office/officeart/2005/8/layout/cycle3"/>
    <dgm:cxn modelId="{3D26A7F0-D882-4BAE-BFA5-12C3EB2B63BB}" srcId="{92DD5975-B56E-46E2-87E2-76287FC10AAB}" destId="{174C659E-503A-4E3F-9C6B-209C7729114D}" srcOrd="0" destOrd="0" parTransId="{9EC842F9-BB0E-4ED9-8065-4F983CA7A640}" sibTransId="{F49204B8-A7B5-4A89-90C4-8B52965D02BD}"/>
    <dgm:cxn modelId="{C38E970A-9961-44CB-9EB8-4F7497B6FEF9}" type="presParOf" srcId="{EF7E83D9-70BB-4BCC-BE87-72B5DF21C4ED}" destId="{25185B74-F22D-46A9-9D6B-7FD94B2D230D}" srcOrd="0" destOrd="0" presId="urn:microsoft.com/office/officeart/2005/8/layout/cycle3"/>
    <dgm:cxn modelId="{4B38F619-8087-4796-8DE4-556C1ABE77C0}" type="presParOf" srcId="{25185B74-F22D-46A9-9D6B-7FD94B2D230D}" destId="{C0C96677-7E0B-4D3D-A24F-32D0CA822A46}" srcOrd="0" destOrd="0" presId="urn:microsoft.com/office/officeart/2005/8/layout/cycle3"/>
    <dgm:cxn modelId="{BBAA6314-EE97-421B-9354-8895F8F4B66A}" type="presParOf" srcId="{25185B74-F22D-46A9-9D6B-7FD94B2D230D}" destId="{A3D70B14-66D3-4E01-A90C-BD098D696994}" srcOrd="1" destOrd="0" presId="urn:microsoft.com/office/officeart/2005/8/layout/cycle3"/>
    <dgm:cxn modelId="{8F90A415-42B9-47A5-9A97-EBE92289ECA8}" type="presParOf" srcId="{25185B74-F22D-46A9-9D6B-7FD94B2D230D}" destId="{ED583811-579A-40F9-8454-087B9C64BCB6}" srcOrd="2" destOrd="0" presId="urn:microsoft.com/office/officeart/2005/8/layout/cycle3"/>
    <dgm:cxn modelId="{A015CADF-5418-43AC-B1FF-6317F5DCE5AF}" type="presParOf" srcId="{25185B74-F22D-46A9-9D6B-7FD94B2D230D}" destId="{827C21E8-7C3B-4EF6-A86C-0F97132A9647}" srcOrd="3" destOrd="0" presId="urn:microsoft.com/office/officeart/2005/8/layout/cycle3"/>
    <dgm:cxn modelId="{90AF9EF8-9625-4563-AC38-CDBA9960A707}" type="presParOf" srcId="{25185B74-F22D-46A9-9D6B-7FD94B2D230D}" destId="{198D5C34-96F1-461A-88BE-82C3201A170D}" srcOrd="4" destOrd="0" presId="urn:microsoft.com/office/officeart/2005/8/layout/cycle3"/>
    <dgm:cxn modelId="{B1ADE79C-F3F2-4CE0-9106-E6BAE733B609}" type="presParOf" srcId="{25185B74-F22D-46A9-9D6B-7FD94B2D230D}" destId="{69EFB8C4-A318-414A-BACD-DA10C535949C}" srcOrd="5" destOrd="0" presId="urn:microsoft.com/office/officeart/2005/8/layout/cycle3"/>
    <dgm:cxn modelId="{AE5017CF-4E99-4A33-AE51-5D9033D75187}" type="presParOf" srcId="{25185B74-F22D-46A9-9D6B-7FD94B2D230D}" destId="{C7767A0D-C781-4B6C-A467-06E70E10AFCF}" srcOrd="6" destOrd="0" presId="urn:microsoft.com/office/officeart/2005/8/layout/cycle3"/>
    <dgm:cxn modelId="{A46DF04E-BF9C-42F1-8337-74695355D79A}" type="presParOf" srcId="{25185B74-F22D-46A9-9D6B-7FD94B2D230D}" destId="{C8046915-788D-465E-9C51-D83358A65EE0}" srcOrd="7" destOrd="0" presId="urn:microsoft.com/office/officeart/2005/8/layout/cycle3"/>
    <dgm:cxn modelId="{47488814-759F-4079-8A62-9AC13DD1A0F3}" type="presParOf" srcId="{25185B74-F22D-46A9-9D6B-7FD94B2D230D}" destId="{4BC4DD3F-1EC3-49A1-B2AB-B0BED5279927}" srcOrd="8" destOrd="0" presId="urn:microsoft.com/office/officeart/2005/8/layout/cycle3"/>
    <dgm:cxn modelId="{92E47C08-CF3D-4700-AE0D-BA9503215066}" type="presParOf" srcId="{25185B74-F22D-46A9-9D6B-7FD94B2D230D}" destId="{F8F0E277-5B61-4B3E-A5DC-982A615B8772}" srcOrd="9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1E6237-D005-4CEB-B4B2-8DB64D1B3BDA}">
      <dsp:nvSpPr>
        <dsp:cNvPr id="0" name=""/>
        <dsp:cNvSpPr/>
      </dsp:nvSpPr>
      <dsp:spPr>
        <a:xfrm>
          <a:off x="-6315599" y="-966085"/>
          <a:ext cx="7517553" cy="7517553"/>
        </a:xfrm>
        <a:prstGeom prst="blockArc">
          <a:avLst>
            <a:gd name="adj1" fmla="val 18900000"/>
            <a:gd name="adj2" fmla="val 2700000"/>
            <a:gd name="adj3" fmla="val 287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9B0319-3F41-45F9-A383-E35EA1A6ECA9}">
      <dsp:nvSpPr>
        <dsp:cNvPr id="0" name=""/>
        <dsp:cNvSpPr/>
      </dsp:nvSpPr>
      <dsp:spPr>
        <a:xfrm>
          <a:off x="525123" y="273320"/>
          <a:ext cx="7270774" cy="8497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4352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</a:rPr>
            <a:t>A set of services that will gather information about left over or unused food, home grown vegetables and fruits from people of the city</a:t>
          </a:r>
        </a:p>
      </dsp:txBody>
      <dsp:txXfrm>
        <a:off x="525123" y="273320"/>
        <a:ext cx="7270774" cy="849703"/>
      </dsp:txXfrm>
    </dsp:sp>
    <dsp:sp modelId="{B65F13B6-767F-4741-9505-085F28F8F21D}">
      <dsp:nvSpPr>
        <dsp:cNvPr id="0" name=""/>
        <dsp:cNvSpPr/>
      </dsp:nvSpPr>
      <dsp:spPr>
        <a:xfrm>
          <a:off x="88625" y="261675"/>
          <a:ext cx="872995" cy="8729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6735E59-3985-442F-92C1-058590F08A20}">
      <dsp:nvSpPr>
        <dsp:cNvPr id="0" name=""/>
        <dsp:cNvSpPr/>
      </dsp:nvSpPr>
      <dsp:spPr>
        <a:xfrm>
          <a:off x="1025573" y="1396233"/>
          <a:ext cx="6770324" cy="6983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4352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</a:rPr>
            <a:t>Browse through the food items that take your fancy</a:t>
          </a:r>
        </a:p>
      </dsp:txBody>
      <dsp:txXfrm>
        <a:off x="1025573" y="1396233"/>
        <a:ext cx="6770324" cy="698396"/>
      </dsp:txXfrm>
    </dsp:sp>
    <dsp:sp modelId="{2FB149AC-D0A0-443D-A07C-35D9194EE3AD}">
      <dsp:nvSpPr>
        <dsp:cNvPr id="0" name=""/>
        <dsp:cNvSpPr/>
      </dsp:nvSpPr>
      <dsp:spPr>
        <a:xfrm>
          <a:off x="589075" y="1308934"/>
          <a:ext cx="872995" cy="8729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5A87A56-68EC-4A44-9E9D-5C59ED720A63}">
      <dsp:nvSpPr>
        <dsp:cNvPr id="0" name=""/>
        <dsp:cNvSpPr/>
      </dsp:nvSpPr>
      <dsp:spPr>
        <a:xfrm>
          <a:off x="1179171" y="2443492"/>
          <a:ext cx="6616726" cy="6983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4352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</a:rPr>
            <a:t>Display information about Calories of the food item</a:t>
          </a:r>
        </a:p>
      </dsp:txBody>
      <dsp:txXfrm>
        <a:off x="1179171" y="2443492"/>
        <a:ext cx="6616726" cy="698396"/>
      </dsp:txXfrm>
    </dsp:sp>
    <dsp:sp modelId="{B8DD92A1-009E-46C6-B577-8DD549ECC2A8}">
      <dsp:nvSpPr>
        <dsp:cNvPr id="0" name=""/>
        <dsp:cNvSpPr/>
      </dsp:nvSpPr>
      <dsp:spPr>
        <a:xfrm>
          <a:off x="742673" y="2356193"/>
          <a:ext cx="872995" cy="8729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690D72E-2A5C-4250-BF33-82CC79974001}">
      <dsp:nvSpPr>
        <dsp:cNvPr id="0" name=""/>
        <dsp:cNvSpPr/>
      </dsp:nvSpPr>
      <dsp:spPr>
        <a:xfrm>
          <a:off x="1025573" y="3490752"/>
          <a:ext cx="6770324" cy="6983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4352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</a:rPr>
            <a:t>Show the carbon footprint if the food goes for waste</a:t>
          </a:r>
        </a:p>
      </dsp:txBody>
      <dsp:txXfrm>
        <a:off x="1025573" y="3490752"/>
        <a:ext cx="6770324" cy="698396"/>
      </dsp:txXfrm>
    </dsp:sp>
    <dsp:sp modelId="{277217CD-7961-4628-8CCC-7A1A74540475}">
      <dsp:nvSpPr>
        <dsp:cNvPr id="0" name=""/>
        <dsp:cNvSpPr/>
      </dsp:nvSpPr>
      <dsp:spPr>
        <a:xfrm>
          <a:off x="589075" y="3403452"/>
          <a:ext cx="872995" cy="8729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2DF2192-8900-4F2D-9532-579B921E9159}">
      <dsp:nvSpPr>
        <dsp:cNvPr id="0" name=""/>
        <dsp:cNvSpPr/>
      </dsp:nvSpPr>
      <dsp:spPr>
        <a:xfrm>
          <a:off x="525123" y="4538011"/>
          <a:ext cx="7270774" cy="6983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4352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>
            <a:solidFill>
              <a:schemeClr val="bg1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>
            <a:solidFill>
              <a:schemeClr val="bg1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</a:rPr>
            <a:t>Show interesting top rated recipes with the left over ingredients to avoid waste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>
            <a:solidFill>
              <a:schemeClr val="bg1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>
            <a:solidFill>
              <a:schemeClr val="bg1"/>
            </a:solidFill>
          </a:endParaRPr>
        </a:p>
      </dsp:txBody>
      <dsp:txXfrm>
        <a:off x="525123" y="4538011"/>
        <a:ext cx="7270774" cy="698396"/>
      </dsp:txXfrm>
    </dsp:sp>
    <dsp:sp modelId="{8AA67504-AFF8-4919-899D-68E30ED3B308}">
      <dsp:nvSpPr>
        <dsp:cNvPr id="0" name=""/>
        <dsp:cNvSpPr/>
      </dsp:nvSpPr>
      <dsp:spPr>
        <a:xfrm>
          <a:off x="88625" y="4450711"/>
          <a:ext cx="872995" cy="8729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D70B14-66D3-4E01-A90C-BD098D696994}">
      <dsp:nvSpPr>
        <dsp:cNvPr id="0" name=""/>
        <dsp:cNvSpPr/>
      </dsp:nvSpPr>
      <dsp:spPr>
        <a:xfrm>
          <a:off x="1226824" y="-66103"/>
          <a:ext cx="6252698" cy="6252698"/>
        </a:xfrm>
        <a:prstGeom prst="circularArrow">
          <a:avLst>
            <a:gd name="adj1" fmla="val 5544"/>
            <a:gd name="adj2" fmla="val 330680"/>
            <a:gd name="adj3" fmla="val 14751624"/>
            <a:gd name="adj4" fmla="val 16816374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C96677-7E0B-4D3D-A24F-32D0CA822A46}">
      <dsp:nvSpPr>
        <dsp:cNvPr id="0" name=""/>
        <dsp:cNvSpPr/>
      </dsp:nvSpPr>
      <dsp:spPr>
        <a:xfrm>
          <a:off x="3544393" y="3367"/>
          <a:ext cx="1617561" cy="8087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Service Description (RSDL)</a:t>
          </a:r>
        </a:p>
      </dsp:txBody>
      <dsp:txXfrm>
        <a:off x="3583874" y="42848"/>
        <a:ext cx="1538599" cy="729818"/>
      </dsp:txXfrm>
    </dsp:sp>
    <dsp:sp modelId="{ED583811-579A-40F9-8454-087B9C64BCB6}">
      <dsp:nvSpPr>
        <dsp:cNvPr id="0" name=""/>
        <dsp:cNvSpPr/>
      </dsp:nvSpPr>
      <dsp:spPr>
        <a:xfrm>
          <a:off x="5258319" y="627185"/>
          <a:ext cx="1617561" cy="8087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Loose Coupling</a:t>
          </a:r>
        </a:p>
      </dsp:txBody>
      <dsp:txXfrm>
        <a:off x="5297800" y="666666"/>
        <a:ext cx="1538599" cy="729818"/>
      </dsp:txXfrm>
    </dsp:sp>
    <dsp:sp modelId="{827C21E8-7C3B-4EF6-A86C-0F97132A9647}">
      <dsp:nvSpPr>
        <dsp:cNvPr id="0" name=""/>
        <dsp:cNvSpPr/>
      </dsp:nvSpPr>
      <dsp:spPr>
        <a:xfrm>
          <a:off x="6170280" y="2206749"/>
          <a:ext cx="1617561" cy="8087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Service Abstraction</a:t>
          </a:r>
        </a:p>
      </dsp:txBody>
      <dsp:txXfrm>
        <a:off x="6209761" y="2246230"/>
        <a:ext cx="1538599" cy="729818"/>
      </dsp:txXfrm>
    </dsp:sp>
    <dsp:sp modelId="{198D5C34-96F1-461A-88BE-82C3201A170D}">
      <dsp:nvSpPr>
        <dsp:cNvPr id="0" name=""/>
        <dsp:cNvSpPr/>
      </dsp:nvSpPr>
      <dsp:spPr>
        <a:xfrm>
          <a:off x="5853560" y="4002961"/>
          <a:ext cx="1617561" cy="8087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Service Reusability</a:t>
          </a:r>
        </a:p>
      </dsp:txBody>
      <dsp:txXfrm>
        <a:off x="5893041" y="4042442"/>
        <a:ext cx="1538599" cy="729818"/>
      </dsp:txXfrm>
    </dsp:sp>
    <dsp:sp modelId="{69EFB8C4-A318-414A-BACD-DA10C535949C}">
      <dsp:nvSpPr>
        <dsp:cNvPr id="0" name=""/>
        <dsp:cNvSpPr/>
      </dsp:nvSpPr>
      <dsp:spPr>
        <a:xfrm>
          <a:off x="4456354" y="5175356"/>
          <a:ext cx="1617561" cy="8087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Service Autonomy</a:t>
          </a:r>
        </a:p>
      </dsp:txBody>
      <dsp:txXfrm>
        <a:off x="4495835" y="5214837"/>
        <a:ext cx="1538599" cy="729818"/>
      </dsp:txXfrm>
    </dsp:sp>
    <dsp:sp modelId="{C7767A0D-C781-4B6C-A467-06E70E10AFCF}">
      <dsp:nvSpPr>
        <dsp:cNvPr id="0" name=""/>
        <dsp:cNvSpPr/>
      </dsp:nvSpPr>
      <dsp:spPr>
        <a:xfrm>
          <a:off x="2632432" y="5175356"/>
          <a:ext cx="1617561" cy="8087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Statelessness</a:t>
          </a:r>
        </a:p>
      </dsp:txBody>
      <dsp:txXfrm>
        <a:off x="2671913" y="5214837"/>
        <a:ext cx="1538599" cy="729818"/>
      </dsp:txXfrm>
    </dsp:sp>
    <dsp:sp modelId="{C8046915-788D-465E-9C51-D83358A65EE0}">
      <dsp:nvSpPr>
        <dsp:cNvPr id="0" name=""/>
        <dsp:cNvSpPr/>
      </dsp:nvSpPr>
      <dsp:spPr>
        <a:xfrm>
          <a:off x="1235226" y="4002961"/>
          <a:ext cx="1617561" cy="8087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Service Discoverability</a:t>
          </a:r>
        </a:p>
      </dsp:txBody>
      <dsp:txXfrm>
        <a:off x="1274707" y="4042442"/>
        <a:ext cx="1538599" cy="729818"/>
      </dsp:txXfrm>
    </dsp:sp>
    <dsp:sp modelId="{4BC4DD3F-1EC3-49A1-B2AB-B0BED5279927}">
      <dsp:nvSpPr>
        <dsp:cNvPr id="0" name=""/>
        <dsp:cNvSpPr/>
      </dsp:nvSpPr>
      <dsp:spPr>
        <a:xfrm>
          <a:off x="918505" y="2206749"/>
          <a:ext cx="1617561" cy="8087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Service Composability</a:t>
          </a:r>
          <a:endParaRPr lang="en-US" sz="1600" b="1" kern="1200" dirty="0"/>
        </a:p>
      </dsp:txBody>
      <dsp:txXfrm>
        <a:off x="957986" y="2246230"/>
        <a:ext cx="1538599" cy="729818"/>
      </dsp:txXfrm>
    </dsp:sp>
    <dsp:sp modelId="{F8F0E277-5B61-4B3E-A5DC-982A615B8772}">
      <dsp:nvSpPr>
        <dsp:cNvPr id="0" name=""/>
        <dsp:cNvSpPr/>
      </dsp:nvSpPr>
      <dsp:spPr>
        <a:xfrm>
          <a:off x="1830466" y="627185"/>
          <a:ext cx="1617561" cy="8087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Service Interoperability </a:t>
          </a:r>
          <a:endParaRPr lang="en-US" sz="1600" b="1" kern="1200" dirty="0"/>
        </a:p>
      </dsp:txBody>
      <dsp:txXfrm>
        <a:off x="1869947" y="666666"/>
        <a:ext cx="1538599" cy="729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27-Apr-17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1238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27-Apr-17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568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27-Apr-17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5218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27-Apr-17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791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27-Apr-17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5121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27-Apr-17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647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27-Apr-17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4765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27-Apr-17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78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27-Apr-17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6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27-Apr-17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18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27-Apr-17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7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27-Apr-17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9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27-Apr-17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6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27-Apr-17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88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27-Apr-17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288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27-Apr-17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25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27-Apr-17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4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B482E8-6E0E-1B4F-B1FD-C69DB9E858D9}" type="datetimeFigureOut">
              <a:rPr lang="en-US" smtClean="0"/>
              <a:pPr/>
              <a:t>27-Apr-17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6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0376" y="1182106"/>
            <a:ext cx="8574622" cy="114631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empus Sans ITC" panose="04020404030D07020202" pitchFamily="82" charset="0"/>
              </a:rPr>
              <a:t>FOOD PRINT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760536"/>
            <a:ext cx="3582271" cy="122260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Ahmed </a:t>
            </a:r>
            <a:r>
              <a:rPr lang="en-US" b="1" dirty="0" err="1">
                <a:solidFill>
                  <a:srgbClr val="0070C0"/>
                </a:solidFill>
              </a:rPr>
              <a:t>Afif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Monrat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Madhubala Ganesan</a:t>
            </a:r>
          </a:p>
          <a:p>
            <a:r>
              <a:rPr lang="en-US" b="1" dirty="0">
                <a:solidFill>
                  <a:srgbClr val="0070C0"/>
                </a:solidFill>
              </a:rPr>
              <a:t>Syed Asif Iqbal</a:t>
            </a:r>
          </a:p>
        </p:txBody>
      </p:sp>
    </p:spTree>
    <p:extLst>
      <p:ext uri="{BB962C8B-B14F-4D97-AF65-F5344CB8AC3E}">
        <p14:creationId xmlns:p14="http://schemas.microsoft.com/office/powerpoint/2010/main" val="143502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786" y="289875"/>
            <a:ext cx="10018713" cy="87904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FOOD WASTE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992" y="857839"/>
            <a:ext cx="8770571" cy="3329596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Food waste is one of the biggest problems facing mankind today</a:t>
            </a:r>
          </a:p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If food waste were a country it would be the 3rd largest emitter of greenhouse gases (after China &amp; the USA)</a:t>
            </a:r>
          </a:p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Over 1/3 of all food produced globally goes to waste</a:t>
            </a:r>
          </a:p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In developed countries, over half of all food waste takes place in the home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260" y="3827380"/>
            <a:ext cx="8370711" cy="2790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908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5420" y="0"/>
            <a:ext cx="8770571" cy="1560716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Our Idea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62167639"/>
              </p:ext>
            </p:extLst>
          </p:nvPr>
        </p:nvGraphicFramePr>
        <p:xfrm>
          <a:off x="3446478" y="1187777"/>
          <a:ext cx="7875113" cy="5585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559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286" y="-38624"/>
            <a:ext cx="8770571" cy="1560716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Web Services Used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003" y="1937280"/>
            <a:ext cx="4083608" cy="26183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703" y="1937280"/>
            <a:ext cx="5755957" cy="1644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703" y="4088198"/>
            <a:ext cx="5755958" cy="16411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223" y="4908779"/>
            <a:ext cx="3803168" cy="7584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852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627" y="476838"/>
            <a:ext cx="10018713" cy="869623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Architecture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4845377" y="2942733"/>
            <a:ext cx="2234152" cy="105580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FOOD ANALYSIS</a:t>
            </a:r>
          </a:p>
          <a:p>
            <a:pPr algn="ctr"/>
            <a:r>
              <a:rPr lang="en-US" b="1" dirty="0"/>
              <a:t>(Web Service - PHP)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1800519" y="1800518"/>
            <a:ext cx="2177591" cy="77299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WasteNoFood.Org</a:t>
            </a:r>
            <a:endParaRPr lang="en-US" b="1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1800518" y="3084134"/>
            <a:ext cx="2177591" cy="77299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Socrata</a:t>
            </a:r>
            <a:r>
              <a:rPr lang="en-US" b="1" dirty="0"/>
              <a:t> CO2 API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1800518" y="4311190"/>
            <a:ext cx="2177591" cy="77299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Food2Fork API</a:t>
            </a:r>
          </a:p>
        </p:txBody>
      </p:sp>
      <p:cxnSp>
        <p:nvCxnSpPr>
          <p:cNvPr id="12" name="Straight Arrow Connector 11"/>
          <p:cNvCxnSpPr>
            <a:stCxn id="6" idx="3"/>
            <a:endCxn id="5" idx="0"/>
          </p:cNvCxnSpPr>
          <p:nvPr/>
        </p:nvCxnSpPr>
        <p:spPr>
          <a:xfrm>
            <a:off x="3978110" y="2187018"/>
            <a:ext cx="1984343" cy="75571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9" idx="3"/>
            <a:endCxn id="5" idx="1"/>
          </p:cNvCxnSpPr>
          <p:nvPr/>
        </p:nvCxnSpPr>
        <p:spPr>
          <a:xfrm>
            <a:off x="3978109" y="3470634"/>
            <a:ext cx="867268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10" idx="3"/>
            <a:endCxn id="5" idx="2"/>
          </p:cNvCxnSpPr>
          <p:nvPr/>
        </p:nvCxnSpPr>
        <p:spPr>
          <a:xfrm flipV="1">
            <a:off x="3978109" y="3998535"/>
            <a:ext cx="1984344" cy="69915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/>
          <p:cNvSpPr/>
          <p:nvPr/>
        </p:nvSpPr>
        <p:spPr>
          <a:xfrm>
            <a:off x="8267308" y="2331564"/>
            <a:ext cx="2714919" cy="2256147"/>
          </a:xfrm>
          <a:prstGeom prst="roundRect">
            <a:avLst/>
          </a:prstGeom>
          <a:solidFill>
            <a:srgbClr val="148A2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FOOD PRINT</a:t>
            </a:r>
          </a:p>
          <a:p>
            <a:pPr algn="ctr"/>
            <a:r>
              <a:rPr lang="en-US" b="1" dirty="0"/>
              <a:t>(Java Struts</a:t>
            </a:r>
          </a:p>
          <a:p>
            <a:pPr algn="ctr"/>
            <a:r>
              <a:rPr lang="en-US" b="1" dirty="0"/>
              <a:t>Ajax, </a:t>
            </a:r>
            <a:r>
              <a:rPr lang="en-US" b="1" dirty="0" err="1"/>
              <a:t>Jquery</a:t>
            </a:r>
            <a:r>
              <a:rPr lang="en-US" b="1" dirty="0"/>
              <a:t>)</a:t>
            </a:r>
            <a:endParaRPr lang="en-US" sz="2400" b="1" dirty="0"/>
          </a:p>
        </p:txBody>
      </p:sp>
      <p:cxnSp>
        <p:nvCxnSpPr>
          <p:cNvPr id="23" name="Straight Arrow Connector 22"/>
          <p:cNvCxnSpPr>
            <a:stCxn id="5" idx="3"/>
            <a:endCxn id="21" idx="1"/>
          </p:cNvCxnSpPr>
          <p:nvPr/>
        </p:nvCxnSpPr>
        <p:spPr>
          <a:xfrm flipV="1">
            <a:off x="7079529" y="3459638"/>
            <a:ext cx="1187779" cy="1099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46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97433" y="0"/>
            <a:ext cx="10018713" cy="80127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Application of Principles of SOA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1888946"/>
              </p:ext>
            </p:extLst>
          </p:nvPr>
        </p:nvGraphicFramePr>
        <p:xfrm>
          <a:off x="2130457" y="791851"/>
          <a:ext cx="8706348" cy="5987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Oval 8"/>
          <p:cNvSpPr/>
          <p:nvPr/>
        </p:nvSpPr>
        <p:spPr>
          <a:xfrm>
            <a:off x="5542961" y="2875176"/>
            <a:ext cx="1921667" cy="17062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Food Print</a:t>
            </a:r>
          </a:p>
        </p:txBody>
      </p:sp>
    </p:spTree>
    <p:extLst>
      <p:ext uri="{BB962C8B-B14F-4D97-AF65-F5344CB8AC3E}">
        <p14:creationId xmlns:p14="http://schemas.microsoft.com/office/powerpoint/2010/main" val="214885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043" y="129619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Sustainability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6764" y="1882219"/>
            <a:ext cx="9078011" cy="444316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  A contemporary approach for the food supply chain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Better communication between the producers of food, traders and consumers means that less food will be wasted and supplies will be more reliable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Encourages small scale farmers and improves local market with least investment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Less food waste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 Less landfills  Less carbon emission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200" dirty="0">
              <a:solidFill>
                <a:schemeClr val="accent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80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3" y="2297783"/>
            <a:ext cx="10018713" cy="1752599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chemeClr val="accent1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63111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184</TotalTime>
  <Words>251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Candara</vt:lpstr>
      <vt:lpstr>Corbel</vt:lpstr>
      <vt:lpstr>Tempus Sans ITC</vt:lpstr>
      <vt:lpstr>Wingdings</vt:lpstr>
      <vt:lpstr>Parallax</vt:lpstr>
      <vt:lpstr>FOOD PRINT</vt:lpstr>
      <vt:lpstr>FOOD WASTE</vt:lpstr>
      <vt:lpstr>Our Idea</vt:lpstr>
      <vt:lpstr>Web Services Used</vt:lpstr>
      <vt:lpstr>Architecture</vt:lpstr>
      <vt:lpstr>Application of Principles of SOA</vt:lpstr>
      <vt:lpstr>Sustainability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EVENTS SERVICE</dc:title>
  <dc:creator>Makafui-PC</dc:creator>
  <cp:lastModifiedBy>Madhubala Ganesan</cp:lastModifiedBy>
  <cp:revision>60</cp:revision>
  <dcterms:created xsi:type="dcterms:W3CDTF">2017-02-16T09:24:56Z</dcterms:created>
  <dcterms:modified xsi:type="dcterms:W3CDTF">2017-04-27T16:08:43Z</dcterms:modified>
</cp:coreProperties>
</file>