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1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54FA54-08A5-4644-BA35-F28E86020C2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1988840"/>
            <a:ext cx="3096344" cy="2373248"/>
          </a:xfrm>
        </p:spPr>
        <p:txBody>
          <a:bodyPr/>
          <a:lstStyle/>
          <a:p>
            <a:r>
              <a:rPr lang="en-US" dirty="0" err="1" smtClean="0"/>
              <a:t>Udacity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CI/CD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CI/CD Principles</a:t>
            </a:r>
          </a:p>
          <a:p>
            <a:r>
              <a:rPr lang="en-US" dirty="0" smtClean="0"/>
              <a:t>CI/CD Pipeline</a:t>
            </a:r>
          </a:p>
          <a:p>
            <a:r>
              <a:rPr lang="en-US" dirty="0" smtClean="0"/>
              <a:t>CI/CD challenges</a:t>
            </a:r>
          </a:p>
          <a:p>
            <a:r>
              <a:rPr lang="en-US" dirty="0" smtClean="0"/>
              <a:t>CI/CD Security </a:t>
            </a:r>
          </a:p>
          <a:p>
            <a:pPr marL="3657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200800" cy="3600400"/>
          </a:xfrm>
        </p:spPr>
      </p:pic>
    </p:spTree>
    <p:extLst>
      <p:ext uri="{BB962C8B-B14F-4D97-AF65-F5344CB8AC3E}">
        <p14:creationId xmlns:p14="http://schemas.microsoft.com/office/powerpoint/2010/main" val="32775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principles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52936"/>
            <a:ext cx="7260806" cy="2088232"/>
          </a:xfrm>
        </p:spPr>
      </p:pic>
    </p:spTree>
    <p:extLst>
      <p:ext uri="{BB962C8B-B14F-4D97-AF65-F5344CB8AC3E}">
        <p14:creationId xmlns:p14="http://schemas.microsoft.com/office/powerpoint/2010/main" val="25114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Pipeline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340769"/>
            <a:ext cx="6192688" cy="4302628"/>
          </a:xfrm>
        </p:spPr>
      </p:pic>
    </p:spTree>
    <p:extLst>
      <p:ext uri="{BB962C8B-B14F-4D97-AF65-F5344CB8AC3E}">
        <p14:creationId xmlns:p14="http://schemas.microsoft.com/office/powerpoint/2010/main" val="17194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Challenges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79"/>
            <a:ext cx="5472608" cy="2709009"/>
          </a:xfrm>
        </p:spPr>
      </p:pic>
    </p:spTree>
    <p:extLst>
      <p:ext uri="{BB962C8B-B14F-4D97-AF65-F5344CB8AC3E}">
        <p14:creationId xmlns:p14="http://schemas.microsoft.com/office/powerpoint/2010/main" val="9803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Security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5334978" cy="2880320"/>
          </a:xfrm>
        </p:spPr>
      </p:pic>
    </p:spTree>
    <p:extLst>
      <p:ext uri="{BB962C8B-B14F-4D97-AF65-F5344CB8AC3E}">
        <p14:creationId xmlns:p14="http://schemas.microsoft.com/office/powerpoint/2010/main" val="7415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</TotalTime>
  <Words>19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Udacity CI/CD     </vt:lpstr>
      <vt:lpstr>Overview</vt:lpstr>
      <vt:lpstr>CI/CD</vt:lpstr>
      <vt:lpstr>CI/CD principles </vt:lpstr>
      <vt:lpstr>CI/CD Pipeline </vt:lpstr>
      <vt:lpstr>CI/CD Challenges </vt:lpstr>
      <vt:lpstr>CI/CD Security 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CI/CD     </dc:title>
  <dc:creator>user</dc:creator>
  <cp:lastModifiedBy>user</cp:lastModifiedBy>
  <cp:revision>1</cp:revision>
  <dcterms:created xsi:type="dcterms:W3CDTF">2023-04-21T21:40:26Z</dcterms:created>
  <dcterms:modified xsi:type="dcterms:W3CDTF">2023-04-21T21:48:20Z</dcterms:modified>
</cp:coreProperties>
</file>