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9" r:id="rId2"/>
    <p:sldId id="268" r:id="rId3"/>
    <p:sldId id="256" r:id="rId4"/>
    <p:sldId id="262" r:id="rId5"/>
    <p:sldId id="263" r:id="rId6"/>
    <p:sldId id="264" r:id="rId7"/>
    <p:sldId id="265" r:id="rId8"/>
    <p:sldId id="266" r:id="rId9"/>
    <p:sldId id="267" r:id="rId10"/>
    <p:sldId id="257" r:id="rId11"/>
    <p:sldId id="279" r:id="rId12"/>
    <p:sldId id="270" r:id="rId13"/>
    <p:sldId id="280" r:id="rId14"/>
    <p:sldId id="281" r:id="rId15"/>
    <p:sldId id="282" r:id="rId16"/>
    <p:sldId id="283" r:id="rId17"/>
    <p:sldId id="284" r:id="rId18"/>
    <p:sldId id="285" r:id="rId19"/>
    <p:sldId id="286" r:id="rId20"/>
    <p:sldId id="271" r:id="rId21"/>
    <p:sldId id="272" r:id="rId22"/>
    <p:sldId id="273" r:id="rId23"/>
    <p:sldId id="274" r:id="rId24"/>
    <p:sldId id="259" r:id="rId25"/>
    <p:sldId id="258" r:id="rId26"/>
    <p:sldId id="261" r:id="rId27"/>
    <p:sldId id="275" r:id="rId28"/>
    <p:sldId id="277" r:id="rId29"/>
    <p:sldId id="278" r:id="rId30"/>
    <p:sldId id="276" r:id="rId31"/>
    <p:sldId id="28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0" autoAdjust="0"/>
    <p:restoredTop sz="9466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1/4/2022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dirty="0"/>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www.projectmanager.com/blog/work-package-in-project-management" TargetMode="External"/><Relationship Id="rId2" Type="http://schemas.openxmlformats.org/officeDocument/2006/relationships/hyperlink" Target="https://www.projectmanager.com/blog/milestones-project-management" TargetMode="External"/><Relationship Id="rId1" Type="http://schemas.openxmlformats.org/officeDocument/2006/relationships/slideLayout" Target="../slideLayouts/slideLayout1.xml"/><Relationship Id="rId6" Type="http://schemas.openxmlformats.org/officeDocument/2006/relationships/hyperlink" Target="https://www.projectmanager.com/blog/project-scope-statement" TargetMode="External"/><Relationship Id="rId5" Type="http://schemas.openxmlformats.org/officeDocument/2006/relationships/hyperlink" Target="https://www.projectmanager.com/blog/statement-work-definition-examples" TargetMode="External"/><Relationship Id="rId4" Type="http://schemas.openxmlformats.org/officeDocument/2006/relationships/hyperlink" Target="https://www.projectmanager.com/project-schedulin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B7DA7-3180-438F-AA72-A818390BD0E3}"/>
              </a:ext>
            </a:extLst>
          </p:cNvPr>
          <p:cNvSpPr>
            <a:spLocks noGrp="1"/>
          </p:cNvSpPr>
          <p:nvPr>
            <p:ph type="title"/>
          </p:nvPr>
        </p:nvSpPr>
        <p:spPr/>
        <p:txBody>
          <a:bodyPr>
            <a:normAutofit/>
          </a:bodyPr>
          <a:lstStyle/>
          <a:p>
            <a:pPr algn="ctr"/>
            <a:r>
              <a:rPr lang="en-US" sz="4500" b="1" dirty="0">
                <a:solidFill>
                  <a:srgbClr val="FF0000"/>
                </a:solidFill>
                <a:effectLst/>
                <a:latin typeface="Times New Roman" panose="02020603050405020304" pitchFamily="18" charset="0"/>
                <a:ea typeface="Calibri" panose="020F0502020204030204" pitchFamily="34" charset="0"/>
                <a:cs typeface="Arial" panose="020B0604020202020204" pitchFamily="34" charset="0"/>
              </a:rPr>
              <a:t>Project Team</a:t>
            </a:r>
            <a:endParaRPr lang="en-US" sz="4500" dirty="0">
              <a:solidFill>
                <a:srgbClr val="FF0000"/>
              </a:solidFill>
            </a:endParaRPr>
          </a:p>
        </p:txBody>
      </p:sp>
      <p:sp>
        <p:nvSpPr>
          <p:cNvPr id="3" name="Content Placeholder 2">
            <a:extLst>
              <a:ext uri="{FF2B5EF4-FFF2-40B4-BE49-F238E27FC236}">
                <a16:creationId xmlns:a16="http://schemas.microsoft.com/office/drawing/2014/main" id="{17B46244-14C1-412F-BF04-288551ADFF42}"/>
              </a:ext>
            </a:extLst>
          </p:cNvPr>
          <p:cNvSpPr>
            <a:spLocks noGrp="1"/>
          </p:cNvSpPr>
          <p:nvPr>
            <p:ph idx="1"/>
          </p:nvPr>
        </p:nvSpPr>
        <p:spPr>
          <a:xfrm>
            <a:off x="4181382" y="1690688"/>
            <a:ext cx="7172417" cy="4734973"/>
          </a:xfrm>
        </p:spPr>
        <p:txBody>
          <a:bodyPr>
            <a:noAutofit/>
          </a:bodyPr>
          <a:lstStyle/>
          <a:p>
            <a:pPr marL="0" marR="0" algn="r" rtl="1">
              <a:lnSpc>
                <a:spcPct val="115000"/>
              </a:lnSpc>
              <a:spcBef>
                <a:spcPts val="0"/>
              </a:spcBef>
              <a:spcAft>
                <a:spcPts val="1000"/>
              </a:spcAft>
            </a:pPr>
            <a:r>
              <a:rPr lang="ar-EG" sz="3500" b="1" dirty="0">
                <a:effectLst/>
                <a:latin typeface="Arial Rounded MT Bold" panose="020F0704030504030204" pitchFamily="34" charset="0"/>
                <a:ea typeface="Calibri" panose="020F0502020204030204" pitchFamily="34" charset="0"/>
                <a:cs typeface="Arial" panose="020B0604020202020204" pitchFamily="34" charset="0"/>
              </a:rPr>
              <a:t>-أحمد محمد </a:t>
            </a:r>
            <a:r>
              <a:rPr lang="ar-EG" sz="3500" b="1" dirty="0" err="1">
                <a:effectLst/>
                <a:latin typeface="Arial Rounded MT Bold" panose="020F0704030504030204" pitchFamily="34" charset="0"/>
                <a:ea typeface="Calibri" panose="020F0502020204030204" pitchFamily="34" charset="0"/>
                <a:cs typeface="Arial" panose="020B0604020202020204" pitchFamily="34" charset="0"/>
              </a:rPr>
              <a:t>محمد</a:t>
            </a:r>
            <a:r>
              <a:rPr lang="ar-EG" sz="3500" b="1" dirty="0">
                <a:effectLst/>
                <a:latin typeface="Arial Rounded MT Bold" panose="020F0704030504030204" pitchFamily="34" charset="0"/>
                <a:ea typeface="Calibri" panose="020F0502020204030204" pitchFamily="34" charset="0"/>
                <a:cs typeface="Arial" panose="020B0604020202020204" pitchFamily="34" charset="0"/>
              </a:rPr>
              <a:t> مرسي.</a:t>
            </a:r>
            <a:endParaRPr lang="en-US" sz="35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15000"/>
              </a:lnSpc>
              <a:spcBef>
                <a:spcPts val="0"/>
              </a:spcBef>
              <a:spcAft>
                <a:spcPts val="1000"/>
              </a:spcAft>
            </a:pPr>
            <a:r>
              <a:rPr lang="ar-EG" sz="3500" b="1" dirty="0">
                <a:effectLst/>
                <a:latin typeface="Arial Rounded MT Bold" panose="020F0704030504030204" pitchFamily="34" charset="0"/>
                <a:ea typeface="Calibri" panose="020F0502020204030204" pitchFamily="34" charset="0"/>
                <a:cs typeface="Arial" panose="020B0604020202020204" pitchFamily="34" charset="0"/>
              </a:rPr>
              <a:t>-أحمد محمد أحمد محمد حسن.</a:t>
            </a:r>
            <a:endParaRPr lang="en-US" sz="35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15000"/>
              </a:lnSpc>
              <a:spcBef>
                <a:spcPts val="0"/>
              </a:spcBef>
              <a:spcAft>
                <a:spcPts val="1000"/>
              </a:spcAft>
            </a:pPr>
            <a:r>
              <a:rPr lang="ar-EG" sz="3500" b="1" dirty="0">
                <a:effectLst/>
                <a:latin typeface="Arial Rounded MT Bold" panose="020F0704030504030204" pitchFamily="34" charset="0"/>
                <a:ea typeface="Calibri" panose="020F0502020204030204" pitchFamily="34" charset="0"/>
                <a:cs typeface="Arial" panose="020B0604020202020204" pitchFamily="34" charset="0"/>
              </a:rPr>
              <a:t>-أحمد علاء الدين أحمد حسين.</a:t>
            </a:r>
            <a:endParaRPr lang="en-US" sz="35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15000"/>
              </a:lnSpc>
              <a:spcBef>
                <a:spcPts val="0"/>
              </a:spcBef>
              <a:spcAft>
                <a:spcPts val="1000"/>
              </a:spcAft>
            </a:pPr>
            <a:r>
              <a:rPr lang="ar-EG" sz="3500" b="1" dirty="0">
                <a:effectLst/>
                <a:latin typeface="Arial Rounded MT Bold" panose="020F0704030504030204" pitchFamily="34" charset="0"/>
                <a:ea typeface="Calibri" panose="020F0502020204030204" pitchFamily="34" charset="0"/>
                <a:cs typeface="Arial" panose="020B0604020202020204" pitchFamily="34" charset="0"/>
              </a:rPr>
              <a:t>-أحمد محمود محمد شعبان.</a:t>
            </a:r>
            <a:endParaRPr lang="en-US" sz="35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15000"/>
              </a:lnSpc>
              <a:spcBef>
                <a:spcPts val="0"/>
              </a:spcBef>
              <a:spcAft>
                <a:spcPts val="1000"/>
              </a:spcAft>
            </a:pPr>
            <a:r>
              <a:rPr lang="ar-EG" sz="3500" b="1" dirty="0">
                <a:effectLst/>
                <a:latin typeface="Arial Rounded MT Bold" panose="020F0704030504030204" pitchFamily="34" charset="0"/>
                <a:ea typeface="Calibri" panose="020F0502020204030204" pitchFamily="34" charset="0"/>
                <a:cs typeface="Arial" panose="020B0604020202020204" pitchFamily="34" charset="0"/>
              </a:rPr>
              <a:t>-أحمد محمد عارف عبد الرحيم.</a:t>
            </a:r>
            <a:endParaRPr lang="en-US" sz="35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15000"/>
              </a:lnSpc>
              <a:spcBef>
                <a:spcPts val="0"/>
              </a:spcBef>
              <a:spcAft>
                <a:spcPts val="1000"/>
              </a:spcAft>
            </a:pPr>
            <a:r>
              <a:rPr lang="ar-EG" sz="3500" b="1" dirty="0">
                <a:effectLst/>
                <a:latin typeface="Arial Rounded MT Bold" panose="020F0704030504030204" pitchFamily="34" charset="0"/>
                <a:ea typeface="Calibri" panose="020F0502020204030204" pitchFamily="34" charset="0"/>
                <a:cs typeface="Arial" panose="020B0604020202020204" pitchFamily="34" charset="0"/>
              </a:rPr>
              <a:t>-أحمد محمد علي عثمان.</a:t>
            </a:r>
            <a:endParaRPr lang="en-US" sz="35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Title 1">
            <a:extLst>
              <a:ext uri="{FF2B5EF4-FFF2-40B4-BE49-F238E27FC236}">
                <a16:creationId xmlns:a16="http://schemas.microsoft.com/office/drawing/2014/main" id="{CD65C237-3046-4A9B-A068-235285110332}"/>
              </a:ext>
            </a:extLst>
          </p:cNvPr>
          <p:cNvSpPr txBox="1">
            <a:spLocks/>
          </p:cNvSpPr>
          <p:nvPr/>
        </p:nvSpPr>
        <p:spPr>
          <a:xfrm>
            <a:off x="750903" y="710214"/>
            <a:ext cx="2968841" cy="52733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FF0000"/>
                </a:solidFill>
                <a:latin typeface="Times New Roman" panose="02020603050405020304" pitchFamily="18" charset="0"/>
                <a:cs typeface="Times New Roman" panose="02020603050405020304" pitchFamily="18" charset="0"/>
              </a:rPr>
              <a:t>Section: 2</a:t>
            </a:r>
          </a:p>
        </p:txBody>
      </p:sp>
    </p:spTree>
    <p:extLst>
      <p:ext uri="{BB962C8B-B14F-4D97-AF65-F5344CB8AC3E}">
        <p14:creationId xmlns:p14="http://schemas.microsoft.com/office/powerpoint/2010/main" val="2315513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11791-CF7A-4ABC-B585-48B5FD0C6A1D}"/>
              </a:ext>
            </a:extLst>
          </p:cNvPr>
          <p:cNvSpPr>
            <a:spLocks noGrp="1"/>
          </p:cNvSpPr>
          <p:nvPr>
            <p:ph type="title"/>
          </p:nvPr>
        </p:nvSpPr>
        <p:spPr>
          <a:xfrm>
            <a:off x="225641" y="267471"/>
            <a:ext cx="10515600" cy="1325563"/>
          </a:xfrm>
        </p:spPr>
        <p:txBody>
          <a:bodyPr/>
          <a:lstStyle/>
          <a:p>
            <a:r>
              <a:rPr lang="en-US" dirty="0">
                <a:solidFill>
                  <a:srgbClr val="FF0000"/>
                </a:solidFill>
                <a:latin typeface="Times New Roman" panose="02020603050405020304" pitchFamily="18" charset="0"/>
                <a:cs typeface="Times New Roman" panose="02020603050405020304" pitchFamily="18" charset="0"/>
              </a:rPr>
              <a:t>            </a:t>
            </a:r>
            <a:r>
              <a:rPr lang="en-US" b="1" dirty="0">
                <a:solidFill>
                  <a:srgbClr val="FF0000"/>
                </a:solidFill>
                <a:latin typeface="Times New Roman" panose="02020603050405020304" pitchFamily="18" charset="0"/>
                <a:cs typeface="Times New Roman" panose="02020603050405020304" pitchFamily="18" charset="0"/>
              </a:rPr>
              <a:t>Work Breakdown Structure(WBS)</a:t>
            </a:r>
          </a:p>
        </p:txBody>
      </p:sp>
      <p:sp>
        <p:nvSpPr>
          <p:cNvPr id="3" name="Content Placeholder 2">
            <a:extLst>
              <a:ext uri="{FF2B5EF4-FFF2-40B4-BE49-F238E27FC236}">
                <a16:creationId xmlns:a16="http://schemas.microsoft.com/office/drawing/2014/main" id="{A562355E-0158-477D-B5AF-C734AB465A03}"/>
              </a:ext>
            </a:extLst>
          </p:cNvPr>
          <p:cNvSpPr>
            <a:spLocks noGrp="1"/>
          </p:cNvSpPr>
          <p:nvPr>
            <p:ph idx="1"/>
          </p:nvPr>
        </p:nvSpPr>
        <p:spPr>
          <a:xfrm>
            <a:off x="838200" y="1406525"/>
            <a:ext cx="10515600" cy="4770438"/>
          </a:xfrm>
        </p:spPr>
        <p:txBody>
          <a:bodyPr vert="horz" lIns="91440" tIns="45720" rIns="91440" bIns="45720" rtlCol="0" anchor="t">
            <a:normAutofit/>
          </a:bodyPr>
          <a:lstStyle/>
          <a:p>
            <a:r>
              <a:rPr lang="en-US" dirty="0">
                <a:ea typeface="+mn-lt"/>
                <a:cs typeface="+mn-lt"/>
              </a:rPr>
              <a:t>A </a:t>
            </a:r>
            <a:r>
              <a:rPr lang="en-US" b="1">
                <a:ea typeface="+mn-lt"/>
                <a:cs typeface="+mn-lt"/>
              </a:rPr>
              <a:t>WBS</a:t>
            </a:r>
            <a:r>
              <a:rPr lang="en-US">
                <a:ea typeface="+mn-lt"/>
                <a:cs typeface="+mn-lt"/>
              </a:rPr>
              <a:t> is </a:t>
            </a:r>
            <a:r>
              <a:rPr lang="en-US" dirty="0">
                <a:ea typeface="+mn-lt"/>
                <a:cs typeface="+mn-lt"/>
              </a:rPr>
              <a:t>a deliverables-oriented collection of project components. It is a categorization and decomposition of the project scope statement. And yes, it’s called decomposition because you’re breaking down the massive project scope statement into smaller, more manageable components. Each component is subdivided again and again until you reach the smallest element of the </a:t>
            </a:r>
            <a:r>
              <a:rPr lang="en-US" b="1" dirty="0">
                <a:ea typeface="+mn-lt"/>
                <a:cs typeface="+mn-lt"/>
              </a:rPr>
              <a:t>WBS</a:t>
            </a:r>
            <a:r>
              <a:rPr lang="en-US" dirty="0">
                <a:ea typeface="+mn-lt"/>
                <a:cs typeface="+mn-lt"/>
              </a:rPr>
              <a:t>, A</a:t>
            </a:r>
            <a:r>
              <a:rPr lang="en-US" b="1" dirty="0">
                <a:ea typeface="+mn-lt"/>
                <a:cs typeface="+mn-lt"/>
              </a:rPr>
              <a:t> WBS</a:t>
            </a:r>
            <a:r>
              <a:rPr lang="en-US" dirty="0">
                <a:ea typeface="+mn-lt"/>
                <a:cs typeface="+mn-lt"/>
              </a:rPr>
              <a:t> is important in all projects. It is necessary because it serves as input to five key project management activities, Cost estimating, Cost budgeting, Resource planning, Risk management planning, Activity definition</a:t>
            </a:r>
          </a:p>
        </p:txBody>
      </p:sp>
    </p:spTree>
    <p:extLst>
      <p:ext uri="{BB962C8B-B14F-4D97-AF65-F5344CB8AC3E}">
        <p14:creationId xmlns:p14="http://schemas.microsoft.com/office/powerpoint/2010/main" val="788505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C8E2302-7419-43D0-A2AA-F2700FE072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5323" y="162032"/>
            <a:ext cx="5325713" cy="6533935"/>
          </a:xfrm>
          <a:prstGeom prst="rect">
            <a:avLst/>
          </a:prstGeom>
        </p:spPr>
      </p:pic>
    </p:spTree>
    <p:extLst>
      <p:ext uri="{BB962C8B-B14F-4D97-AF65-F5344CB8AC3E}">
        <p14:creationId xmlns:p14="http://schemas.microsoft.com/office/powerpoint/2010/main" val="985156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63481"/>
            <a:ext cx="9144000" cy="1091446"/>
          </a:xfrm>
        </p:spPr>
        <p:txBody>
          <a:bodyPr>
            <a:normAutofit/>
          </a:bodyPr>
          <a:lstStyle/>
          <a:p>
            <a:r>
              <a:rPr lang="en-US" b="1" dirty="0">
                <a:solidFill>
                  <a:srgbClr val="FF0000"/>
                </a:solidFill>
                <a:latin typeface="Times New Roman" panose="02020603050405020304" pitchFamily="18" charset="0"/>
                <a:cs typeface="Times New Roman" panose="02020603050405020304" pitchFamily="18" charset="0"/>
              </a:rPr>
              <a:t>WBS Dictionary</a:t>
            </a:r>
          </a:p>
        </p:txBody>
      </p:sp>
      <p:sp>
        <p:nvSpPr>
          <p:cNvPr id="3" name="Subtitle 2"/>
          <p:cNvSpPr>
            <a:spLocks noGrp="1"/>
          </p:cNvSpPr>
          <p:nvPr>
            <p:ph type="subTitle" idx="1"/>
          </p:nvPr>
        </p:nvSpPr>
        <p:spPr>
          <a:xfrm>
            <a:off x="1524000" y="1933303"/>
            <a:ext cx="9144000" cy="3324497"/>
          </a:xfrm>
        </p:spPr>
        <p:txBody>
          <a:bodyPr>
            <a:normAutofit fontScale="85000" lnSpcReduction="10000"/>
          </a:bodyPr>
          <a:lstStyle/>
          <a:p>
            <a:r>
              <a:rPr lang="en-US" dirty="0"/>
              <a:t>A WBS dictionary is where the details of the tasks, activities, and deliverables of the work breakdown structure are located. The content includes whatever </a:t>
            </a:r>
            <a:r>
              <a:rPr lang="en-US" dirty="0">
                <a:hlinkClick r:id="rId2"/>
              </a:rPr>
              <a:t>milestones</a:t>
            </a:r>
            <a:r>
              <a:rPr lang="en-US" dirty="0"/>
              <a:t> are related, the project scope and in some instances dates, resources, cost and quantity.</a:t>
            </a:r>
          </a:p>
          <a:p>
            <a:r>
              <a:rPr lang="en-US" dirty="0"/>
              <a:t>The WBS dictionary allows you to define each of the steps on the WBS and how to execute them to reach the final deliverable of the project. The document includes a </a:t>
            </a:r>
            <a:r>
              <a:rPr lang="en-US" dirty="0">
                <a:hlinkClick r:id="rId3"/>
              </a:rPr>
              <a:t>work package</a:t>
            </a:r>
            <a:r>
              <a:rPr lang="en-US" dirty="0"/>
              <a:t>, which defines the related tasks, and control accounts, which integrate the scope, budget, actual cost and </a:t>
            </a:r>
            <a:r>
              <a:rPr lang="en-US" dirty="0">
                <a:hlinkClick r:id="rId4"/>
              </a:rPr>
              <a:t>schedule for those tasks</a:t>
            </a:r>
            <a:r>
              <a:rPr lang="en-US" dirty="0"/>
              <a:t>.</a:t>
            </a:r>
          </a:p>
          <a:p>
            <a:r>
              <a:rPr lang="en-US" dirty="0"/>
              <a:t>The definitions in the WBS dictionary are not lengthy, though. They’re a brief scope or </a:t>
            </a:r>
            <a:r>
              <a:rPr lang="en-US" dirty="0">
                <a:hlinkClick r:id="rId5"/>
              </a:rPr>
              <a:t>statement of work</a:t>
            </a:r>
            <a:r>
              <a:rPr lang="en-US" dirty="0"/>
              <a:t>. This makes one foot on the tripod of your scope baseline. The other two feet are the </a:t>
            </a:r>
            <a:r>
              <a:rPr lang="en-US" dirty="0">
                <a:hlinkClick r:id="rId6"/>
              </a:rPr>
              <a:t>scope statement</a:t>
            </a:r>
            <a:r>
              <a:rPr lang="en-US" dirty="0"/>
              <a:t> for the whole project and the WBS that you are fleshing out with the WBS dictionary. All three are essential to measure and monitor the scope of a project.</a:t>
            </a:r>
          </a:p>
        </p:txBody>
      </p:sp>
    </p:spTree>
    <p:extLst>
      <p:ext uri="{BB962C8B-B14F-4D97-AF65-F5344CB8AC3E}">
        <p14:creationId xmlns:p14="http://schemas.microsoft.com/office/powerpoint/2010/main" val="999190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5896802-0093-4CDF-8DCE-52574D281448}"/>
              </a:ext>
            </a:extLst>
          </p:cNvPr>
          <p:cNvGraphicFramePr>
            <a:graphicFrameLocks noGrp="1"/>
          </p:cNvGraphicFramePr>
          <p:nvPr>
            <p:extLst>
              <p:ext uri="{D42A27DB-BD31-4B8C-83A1-F6EECF244321}">
                <p14:modId xmlns:p14="http://schemas.microsoft.com/office/powerpoint/2010/main" val="311871279"/>
              </p:ext>
            </p:extLst>
          </p:nvPr>
        </p:nvGraphicFramePr>
        <p:xfrm>
          <a:off x="3103150" y="525486"/>
          <a:ext cx="5666105" cy="1787906"/>
        </p:xfrm>
        <a:graphic>
          <a:graphicData uri="http://schemas.openxmlformats.org/drawingml/2006/table">
            <a:tbl>
              <a:tblPr rtl="1" firstRow="1" firstCol="1" bandRow="1">
                <a:tableStyleId>{5C22544A-7EE6-4342-B048-85BDC9FD1C3A}</a:tableStyleId>
              </a:tblPr>
              <a:tblGrid>
                <a:gridCol w="3332480">
                  <a:extLst>
                    <a:ext uri="{9D8B030D-6E8A-4147-A177-3AD203B41FA5}">
                      <a16:colId xmlns:a16="http://schemas.microsoft.com/office/drawing/2014/main" val="4076214504"/>
                    </a:ext>
                  </a:extLst>
                </a:gridCol>
                <a:gridCol w="2333625">
                  <a:extLst>
                    <a:ext uri="{9D8B030D-6E8A-4147-A177-3AD203B41FA5}">
                      <a16:colId xmlns:a16="http://schemas.microsoft.com/office/drawing/2014/main" val="2914413589"/>
                    </a:ext>
                  </a:extLst>
                </a:gridCol>
              </a:tblGrid>
              <a:tr h="242570">
                <a:tc>
                  <a:txBody>
                    <a:bodyPr/>
                    <a:lstStyle/>
                    <a:p>
                      <a:pPr marL="0" marR="0" algn="l" rtl="1">
                        <a:lnSpc>
                          <a:spcPct val="107000"/>
                        </a:lnSpc>
                        <a:spcBef>
                          <a:spcPts val="0"/>
                        </a:spcBef>
                        <a:spcAft>
                          <a:spcPts val="0"/>
                        </a:spcAft>
                      </a:pPr>
                      <a:r>
                        <a:rPr lang="en-US" sz="1300" b="1">
                          <a:effectLst/>
                        </a:rPr>
                        <a:t>1.1.1</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1">
                        <a:lnSpc>
                          <a:spcPct val="107000"/>
                        </a:lnSpc>
                        <a:spcBef>
                          <a:spcPts val="0"/>
                        </a:spcBef>
                        <a:spcAft>
                          <a:spcPts val="0"/>
                        </a:spcAft>
                      </a:pPr>
                      <a:r>
                        <a:rPr lang="en-US" sz="1300" b="1">
                          <a:effectLst/>
                        </a:rPr>
                        <a:t>Work package id:</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34912740"/>
                  </a:ext>
                </a:extLst>
              </a:tr>
              <a:tr h="242570">
                <a:tc>
                  <a:txBody>
                    <a:bodyPr/>
                    <a:lstStyle/>
                    <a:p>
                      <a:pPr marL="228600" marR="0" algn="l" rtl="1">
                        <a:lnSpc>
                          <a:spcPct val="107000"/>
                        </a:lnSpc>
                        <a:spcBef>
                          <a:spcPts val="0"/>
                        </a:spcBef>
                        <a:spcAft>
                          <a:spcPts val="0"/>
                        </a:spcAft>
                        <a:tabLst>
                          <a:tab pos="457200" algn="l"/>
                        </a:tabLst>
                      </a:pPr>
                      <a:r>
                        <a:rPr lang="en-US" sz="1300" b="1">
                          <a:effectLst/>
                        </a:rPr>
                        <a:t> requirements</a:t>
                      </a:r>
                    </a:p>
                    <a:p>
                      <a:pPr marL="0" marR="0" algn="l" rtl="1">
                        <a:lnSpc>
                          <a:spcPct val="107000"/>
                        </a:lnSpc>
                        <a:spcBef>
                          <a:spcPts val="0"/>
                        </a:spcBef>
                        <a:spcAft>
                          <a:spcPts val="0"/>
                        </a:spcAft>
                      </a:pPr>
                      <a:r>
                        <a:rPr lang="en-US" sz="1300" b="1">
                          <a:effectLst/>
                        </a:rPr>
                        <a:t> </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1">
                        <a:lnSpc>
                          <a:spcPct val="107000"/>
                        </a:lnSpc>
                        <a:spcBef>
                          <a:spcPts val="0"/>
                        </a:spcBef>
                        <a:spcAft>
                          <a:spcPts val="0"/>
                        </a:spcAft>
                      </a:pPr>
                      <a:r>
                        <a:rPr lang="en-US" sz="1300" b="1">
                          <a:effectLst/>
                        </a:rPr>
                        <a:t>Work package name:</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239453904"/>
                  </a:ext>
                </a:extLst>
              </a:tr>
              <a:tr h="242570">
                <a:tc>
                  <a:txBody>
                    <a:bodyPr/>
                    <a:lstStyle/>
                    <a:p>
                      <a:pPr marL="0" marR="0" algn="l" rtl="1">
                        <a:lnSpc>
                          <a:spcPct val="107000"/>
                        </a:lnSpc>
                        <a:spcBef>
                          <a:spcPts val="0"/>
                        </a:spcBef>
                        <a:spcAft>
                          <a:spcPts val="0"/>
                        </a:spcAft>
                      </a:pPr>
                      <a:r>
                        <a:rPr lang="en-US" sz="1300" b="1">
                          <a:effectLst/>
                        </a:rPr>
                        <a:t>Searching about require resources (PCs, software, cables …etc.)  .</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1">
                        <a:lnSpc>
                          <a:spcPct val="107000"/>
                        </a:lnSpc>
                        <a:spcBef>
                          <a:spcPts val="0"/>
                        </a:spcBef>
                        <a:spcAft>
                          <a:spcPts val="0"/>
                        </a:spcAft>
                      </a:pPr>
                      <a:r>
                        <a:rPr lang="en-US" sz="1300" b="1">
                          <a:effectLst/>
                        </a:rPr>
                        <a:t>Description:</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80511442"/>
                  </a:ext>
                </a:extLst>
              </a:tr>
              <a:tr h="242570">
                <a:tc>
                  <a:txBody>
                    <a:bodyPr/>
                    <a:lstStyle/>
                    <a:p>
                      <a:pPr marL="0" marR="0" algn="l" rtl="1">
                        <a:lnSpc>
                          <a:spcPct val="107000"/>
                        </a:lnSpc>
                        <a:spcBef>
                          <a:spcPts val="0"/>
                        </a:spcBef>
                        <a:spcAft>
                          <a:spcPts val="0"/>
                        </a:spcAft>
                      </a:pPr>
                      <a:r>
                        <a:rPr lang="en-US" sz="1300" b="1">
                          <a:effectLst/>
                        </a:rPr>
                        <a:t>Project Manager with team</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1">
                        <a:lnSpc>
                          <a:spcPct val="107000"/>
                        </a:lnSpc>
                        <a:spcBef>
                          <a:spcPts val="0"/>
                        </a:spcBef>
                        <a:spcAft>
                          <a:spcPts val="0"/>
                        </a:spcAft>
                      </a:pPr>
                      <a:r>
                        <a:rPr lang="en-US" sz="1300" b="1">
                          <a:effectLst/>
                        </a:rPr>
                        <a:t>Person:</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43501015"/>
                  </a:ext>
                </a:extLst>
              </a:tr>
              <a:tr h="242570">
                <a:tc>
                  <a:txBody>
                    <a:bodyPr/>
                    <a:lstStyle/>
                    <a:p>
                      <a:pPr marL="0" marR="0" algn="l" rtl="1">
                        <a:lnSpc>
                          <a:spcPct val="107000"/>
                        </a:lnSpc>
                        <a:spcBef>
                          <a:spcPts val="0"/>
                        </a:spcBef>
                        <a:spcAft>
                          <a:spcPts val="0"/>
                        </a:spcAft>
                      </a:pPr>
                      <a:r>
                        <a:rPr lang="en-US" sz="1300" b="1" dirty="0">
                          <a:effectLst/>
                        </a:rPr>
                        <a:t>1\1\2022</a:t>
                      </a:r>
                      <a:endParaRPr lang="en-US" sz="13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1">
                        <a:lnSpc>
                          <a:spcPct val="107000"/>
                        </a:lnSpc>
                        <a:spcBef>
                          <a:spcPts val="0"/>
                        </a:spcBef>
                        <a:spcAft>
                          <a:spcPts val="0"/>
                        </a:spcAft>
                      </a:pPr>
                      <a:r>
                        <a:rPr lang="en-US" sz="1300" b="1">
                          <a:effectLst/>
                        </a:rPr>
                        <a:t>Strat date:</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83567442"/>
                  </a:ext>
                </a:extLst>
              </a:tr>
              <a:tr h="231140">
                <a:tc>
                  <a:txBody>
                    <a:bodyPr/>
                    <a:lstStyle/>
                    <a:p>
                      <a:pPr marL="0" marR="0" algn="l" rtl="1">
                        <a:lnSpc>
                          <a:spcPct val="107000"/>
                        </a:lnSpc>
                        <a:spcBef>
                          <a:spcPts val="0"/>
                        </a:spcBef>
                        <a:spcAft>
                          <a:spcPts val="0"/>
                        </a:spcAft>
                      </a:pPr>
                      <a:r>
                        <a:rPr lang="en-US" sz="1300" b="1" dirty="0">
                          <a:effectLst/>
                        </a:rPr>
                        <a:t>20\1\2022</a:t>
                      </a:r>
                      <a:endParaRPr lang="en-US" sz="13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1">
                        <a:lnSpc>
                          <a:spcPct val="107000"/>
                        </a:lnSpc>
                        <a:spcBef>
                          <a:spcPts val="0"/>
                        </a:spcBef>
                        <a:spcAft>
                          <a:spcPts val="0"/>
                        </a:spcAft>
                      </a:pPr>
                      <a:r>
                        <a:rPr lang="en-US" sz="1300" b="1" dirty="0">
                          <a:effectLst/>
                        </a:rPr>
                        <a:t>End date:</a:t>
                      </a:r>
                      <a:endParaRPr lang="en-US" sz="13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170082751"/>
                  </a:ext>
                </a:extLst>
              </a:tr>
            </a:tbl>
          </a:graphicData>
        </a:graphic>
      </p:graphicFrame>
      <p:graphicFrame>
        <p:nvGraphicFramePr>
          <p:cNvPr id="3" name="Table 2">
            <a:extLst>
              <a:ext uri="{FF2B5EF4-FFF2-40B4-BE49-F238E27FC236}">
                <a16:creationId xmlns:a16="http://schemas.microsoft.com/office/drawing/2014/main" id="{4DD9BA46-23A6-4D7A-80FA-D3B418FF73DA}"/>
              </a:ext>
            </a:extLst>
          </p:cNvPr>
          <p:cNvGraphicFramePr>
            <a:graphicFrameLocks noGrp="1"/>
          </p:cNvGraphicFramePr>
          <p:nvPr>
            <p:extLst>
              <p:ext uri="{D42A27DB-BD31-4B8C-83A1-F6EECF244321}">
                <p14:modId xmlns:p14="http://schemas.microsoft.com/office/powerpoint/2010/main" val="1582046717"/>
              </p:ext>
            </p:extLst>
          </p:nvPr>
        </p:nvGraphicFramePr>
        <p:xfrm>
          <a:off x="3103149" y="2563177"/>
          <a:ext cx="5666105" cy="1827911"/>
        </p:xfrm>
        <a:graphic>
          <a:graphicData uri="http://schemas.openxmlformats.org/drawingml/2006/table">
            <a:tbl>
              <a:tblPr rtl="1" firstRow="1" firstCol="1" bandRow="1">
                <a:tableStyleId>{5C22544A-7EE6-4342-B048-85BDC9FD1C3A}</a:tableStyleId>
              </a:tblPr>
              <a:tblGrid>
                <a:gridCol w="3240405">
                  <a:extLst>
                    <a:ext uri="{9D8B030D-6E8A-4147-A177-3AD203B41FA5}">
                      <a16:colId xmlns:a16="http://schemas.microsoft.com/office/drawing/2014/main" val="2421576159"/>
                    </a:ext>
                  </a:extLst>
                </a:gridCol>
                <a:gridCol w="2425700">
                  <a:extLst>
                    <a:ext uri="{9D8B030D-6E8A-4147-A177-3AD203B41FA5}">
                      <a16:colId xmlns:a16="http://schemas.microsoft.com/office/drawing/2014/main" val="739171218"/>
                    </a:ext>
                  </a:extLst>
                </a:gridCol>
              </a:tblGrid>
              <a:tr h="242570">
                <a:tc>
                  <a:txBody>
                    <a:bodyPr/>
                    <a:lstStyle/>
                    <a:p>
                      <a:pPr marL="0" marR="0" algn="l" rtl="1">
                        <a:lnSpc>
                          <a:spcPct val="107000"/>
                        </a:lnSpc>
                        <a:spcBef>
                          <a:spcPts val="0"/>
                        </a:spcBef>
                        <a:spcAft>
                          <a:spcPts val="0"/>
                        </a:spcAft>
                      </a:pPr>
                      <a:r>
                        <a:rPr lang="en-US" sz="1300" b="1">
                          <a:effectLst/>
                        </a:rPr>
                        <a:t>1.1.2</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1">
                        <a:lnSpc>
                          <a:spcPct val="107000"/>
                        </a:lnSpc>
                        <a:spcBef>
                          <a:spcPts val="0"/>
                        </a:spcBef>
                        <a:spcAft>
                          <a:spcPts val="0"/>
                        </a:spcAft>
                      </a:pPr>
                      <a:r>
                        <a:rPr lang="en-US" sz="1300" b="1">
                          <a:effectLst/>
                        </a:rPr>
                        <a:t>Work package id:</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71858169"/>
                  </a:ext>
                </a:extLst>
              </a:tr>
              <a:tr h="242570">
                <a:tc>
                  <a:txBody>
                    <a:bodyPr/>
                    <a:lstStyle/>
                    <a:p>
                      <a:pPr marL="0" marR="0" algn="l" rtl="1">
                        <a:lnSpc>
                          <a:spcPct val="107000"/>
                        </a:lnSpc>
                        <a:spcBef>
                          <a:spcPts val="0"/>
                        </a:spcBef>
                        <a:spcAft>
                          <a:spcPts val="0"/>
                        </a:spcAft>
                      </a:pPr>
                      <a:r>
                        <a:rPr lang="en-US" sz="1300" b="1">
                          <a:effectLst/>
                        </a:rPr>
                        <a:t>Project basics</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1">
                        <a:lnSpc>
                          <a:spcPct val="107000"/>
                        </a:lnSpc>
                        <a:spcBef>
                          <a:spcPts val="0"/>
                        </a:spcBef>
                        <a:spcAft>
                          <a:spcPts val="0"/>
                        </a:spcAft>
                      </a:pPr>
                      <a:r>
                        <a:rPr lang="en-US" sz="1300" b="1">
                          <a:effectLst/>
                        </a:rPr>
                        <a:t>Work package name:</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15009085"/>
                  </a:ext>
                </a:extLst>
              </a:tr>
              <a:tr h="242570">
                <a:tc>
                  <a:txBody>
                    <a:bodyPr/>
                    <a:lstStyle/>
                    <a:p>
                      <a:pPr marL="0" marR="0" algn="l" rtl="1">
                        <a:lnSpc>
                          <a:spcPct val="107000"/>
                        </a:lnSpc>
                        <a:spcBef>
                          <a:spcPts val="0"/>
                        </a:spcBef>
                        <a:spcAft>
                          <a:spcPts val="0"/>
                        </a:spcAft>
                      </a:pPr>
                      <a:r>
                        <a:rPr lang="en-US" sz="1300" b="1">
                          <a:effectLst/>
                        </a:rPr>
                        <a:t>Collect enough information's from (organization assists)</a:t>
                      </a:r>
                    </a:p>
                    <a:p>
                      <a:pPr marL="0" marR="0" algn="l" rtl="1">
                        <a:lnSpc>
                          <a:spcPct val="107000"/>
                        </a:lnSpc>
                        <a:spcBef>
                          <a:spcPts val="0"/>
                        </a:spcBef>
                        <a:spcAft>
                          <a:spcPts val="0"/>
                        </a:spcAft>
                      </a:pPr>
                      <a:r>
                        <a:rPr lang="en-US" sz="1300" b="1">
                          <a:effectLst/>
                        </a:rPr>
                        <a:t> Search from ridable   </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1">
                        <a:lnSpc>
                          <a:spcPct val="107000"/>
                        </a:lnSpc>
                        <a:spcBef>
                          <a:spcPts val="0"/>
                        </a:spcBef>
                        <a:spcAft>
                          <a:spcPts val="0"/>
                        </a:spcAft>
                      </a:pPr>
                      <a:r>
                        <a:rPr lang="en-US" sz="1300" b="1">
                          <a:effectLst/>
                        </a:rPr>
                        <a:t>Description:</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592123078"/>
                  </a:ext>
                </a:extLst>
              </a:tr>
              <a:tr h="242570">
                <a:tc>
                  <a:txBody>
                    <a:bodyPr/>
                    <a:lstStyle/>
                    <a:p>
                      <a:pPr marL="0" marR="0" algn="l" rtl="1">
                        <a:lnSpc>
                          <a:spcPct val="107000"/>
                        </a:lnSpc>
                        <a:spcBef>
                          <a:spcPts val="0"/>
                        </a:spcBef>
                        <a:spcAft>
                          <a:spcPts val="0"/>
                        </a:spcAft>
                      </a:pPr>
                      <a:r>
                        <a:rPr lang="en-US" sz="1300" b="1">
                          <a:effectLst/>
                        </a:rPr>
                        <a:t>Project Manager with team</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1">
                        <a:lnSpc>
                          <a:spcPct val="107000"/>
                        </a:lnSpc>
                        <a:spcBef>
                          <a:spcPts val="0"/>
                        </a:spcBef>
                        <a:spcAft>
                          <a:spcPts val="0"/>
                        </a:spcAft>
                      </a:pPr>
                      <a:r>
                        <a:rPr lang="en-US" sz="1300" b="1" dirty="0">
                          <a:effectLst/>
                        </a:rPr>
                        <a:t>Person:</a:t>
                      </a:r>
                      <a:endParaRPr lang="en-US" sz="13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242874376"/>
                  </a:ext>
                </a:extLst>
              </a:tr>
              <a:tr h="242570">
                <a:tc>
                  <a:txBody>
                    <a:bodyPr/>
                    <a:lstStyle/>
                    <a:p>
                      <a:pPr marL="0" marR="0" algn="l" rtl="1">
                        <a:lnSpc>
                          <a:spcPct val="107000"/>
                        </a:lnSpc>
                        <a:spcBef>
                          <a:spcPts val="0"/>
                        </a:spcBef>
                        <a:spcAft>
                          <a:spcPts val="0"/>
                        </a:spcAft>
                      </a:pPr>
                      <a:r>
                        <a:rPr lang="en-US" sz="1300" b="1" dirty="0">
                          <a:effectLst/>
                        </a:rPr>
                        <a:t>21\1\2022</a:t>
                      </a:r>
                      <a:endParaRPr lang="en-US" sz="13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1">
                        <a:lnSpc>
                          <a:spcPct val="107000"/>
                        </a:lnSpc>
                        <a:spcBef>
                          <a:spcPts val="0"/>
                        </a:spcBef>
                        <a:spcAft>
                          <a:spcPts val="0"/>
                        </a:spcAft>
                      </a:pPr>
                      <a:r>
                        <a:rPr lang="en-US" sz="1300" b="1">
                          <a:effectLst/>
                        </a:rPr>
                        <a:t>Strat date:</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75346318"/>
                  </a:ext>
                </a:extLst>
              </a:tr>
              <a:tr h="231140">
                <a:tc>
                  <a:txBody>
                    <a:bodyPr/>
                    <a:lstStyle/>
                    <a:p>
                      <a:pPr marL="0" marR="0" algn="l" rtl="1">
                        <a:lnSpc>
                          <a:spcPct val="107000"/>
                        </a:lnSpc>
                        <a:spcBef>
                          <a:spcPts val="0"/>
                        </a:spcBef>
                        <a:spcAft>
                          <a:spcPts val="0"/>
                        </a:spcAft>
                      </a:pPr>
                      <a:r>
                        <a:rPr lang="en-US" sz="1300" b="1" dirty="0">
                          <a:effectLst/>
                        </a:rPr>
                        <a:t>10\2\2022</a:t>
                      </a:r>
                      <a:endParaRPr lang="en-US" sz="13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1">
                        <a:lnSpc>
                          <a:spcPct val="107000"/>
                        </a:lnSpc>
                        <a:spcBef>
                          <a:spcPts val="0"/>
                        </a:spcBef>
                        <a:spcAft>
                          <a:spcPts val="0"/>
                        </a:spcAft>
                      </a:pPr>
                      <a:r>
                        <a:rPr lang="en-US" sz="1300" b="1" dirty="0">
                          <a:effectLst/>
                        </a:rPr>
                        <a:t>End date:</a:t>
                      </a:r>
                      <a:endParaRPr lang="en-US" sz="13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04797563"/>
                  </a:ext>
                </a:extLst>
              </a:tr>
            </a:tbl>
          </a:graphicData>
        </a:graphic>
      </p:graphicFrame>
      <p:graphicFrame>
        <p:nvGraphicFramePr>
          <p:cNvPr id="4" name="Table 3">
            <a:extLst>
              <a:ext uri="{FF2B5EF4-FFF2-40B4-BE49-F238E27FC236}">
                <a16:creationId xmlns:a16="http://schemas.microsoft.com/office/drawing/2014/main" id="{5177C23F-4267-4D64-A8C9-92774D6F2B9C}"/>
              </a:ext>
            </a:extLst>
          </p:cNvPr>
          <p:cNvGraphicFramePr>
            <a:graphicFrameLocks noGrp="1"/>
          </p:cNvGraphicFramePr>
          <p:nvPr>
            <p:extLst>
              <p:ext uri="{D42A27DB-BD31-4B8C-83A1-F6EECF244321}">
                <p14:modId xmlns:p14="http://schemas.microsoft.com/office/powerpoint/2010/main" val="977438555"/>
              </p:ext>
            </p:extLst>
          </p:nvPr>
        </p:nvGraphicFramePr>
        <p:xfrm>
          <a:off x="3103149" y="4888524"/>
          <a:ext cx="5666105" cy="1584198"/>
        </p:xfrm>
        <a:graphic>
          <a:graphicData uri="http://schemas.openxmlformats.org/drawingml/2006/table">
            <a:tbl>
              <a:tblPr rtl="1" firstRow="1" firstCol="1" bandRow="1">
                <a:tableStyleId>{5C22544A-7EE6-4342-B048-85BDC9FD1C3A}</a:tableStyleId>
              </a:tblPr>
              <a:tblGrid>
                <a:gridCol w="3240405">
                  <a:extLst>
                    <a:ext uri="{9D8B030D-6E8A-4147-A177-3AD203B41FA5}">
                      <a16:colId xmlns:a16="http://schemas.microsoft.com/office/drawing/2014/main" val="1641523494"/>
                    </a:ext>
                  </a:extLst>
                </a:gridCol>
                <a:gridCol w="2425700">
                  <a:extLst>
                    <a:ext uri="{9D8B030D-6E8A-4147-A177-3AD203B41FA5}">
                      <a16:colId xmlns:a16="http://schemas.microsoft.com/office/drawing/2014/main" val="302612880"/>
                    </a:ext>
                  </a:extLst>
                </a:gridCol>
              </a:tblGrid>
              <a:tr h="242570">
                <a:tc>
                  <a:txBody>
                    <a:bodyPr/>
                    <a:lstStyle/>
                    <a:p>
                      <a:pPr marL="0" marR="0" algn="l" rtl="1">
                        <a:lnSpc>
                          <a:spcPct val="107000"/>
                        </a:lnSpc>
                        <a:spcBef>
                          <a:spcPts val="0"/>
                        </a:spcBef>
                        <a:spcAft>
                          <a:spcPts val="0"/>
                        </a:spcAft>
                      </a:pPr>
                      <a:r>
                        <a:rPr lang="en-US" sz="1200" b="1">
                          <a:effectLst/>
                        </a:rPr>
                        <a:t>1.1.3</a:t>
                      </a:r>
                      <a:endParaRPr lang="en-US" sz="12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1">
                        <a:lnSpc>
                          <a:spcPct val="107000"/>
                        </a:lnSpc>
                        <a:spcBef>
                          <a:spcPts val="0"/>
                        </a:spcBef>
                        <a:spcAft>
                          <a:spcPts val="0"/>
                        </a:spcAft>
                      </a:pPr>
                      <a:r>
                        <a:rPr lang="en-US" sz="1200" b="1">
                          <a:effectLst/>
                        </a:rPr>
                        <a:t>Work package id:</a:t>
                      </a:r>
                      <a:endParaRPr lang="en-US" sz="12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91387404"/>
                  </a:ext>
                </a:extLst>
              </a:tr>
              <a:tr h="242570">
                <a:tc>
                  <a:txBody>
                    <a:bodyPr/>
                    <a:lstStyle/>
                    <a:p>
                      <a:pPr marL="228600" marR="0" algn="l" rtl="1">
                        <a:lnSpc>
                          <a:spcPct val="107000"/>
                        </a:lnSpc>
                        <a:spcBef>
                          <a:spcPts val="0"/>
                        </a:spcBef>
                        <a:spcAft>
                          <a:spcPts val="0"/>
                        </a:spcAft>
                        <a:tabLst>
                          <a:tab pos="457200" algn="l"/>
                        </a:tabLst>
                      </a:pPr>
                      <a:r>
                        <a:rPr lang="en-US" sz="1200" b="1">
                          <a:effectLst/>
                        </a:rPr>
                        <a:t>Study the project in all aspects</a:t>
                      </a:r>
                      <a:endParaRPr lang="en-US" sz="12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1">
                        <a:lnSpc>
                          <a:spcPct val="107000"/>
                        </a:lnSpc>
                        <a:spcBef>
                          <a:spcPts val="0"/>
                        </a:spcBef>
                        <a:spcAft>
                          <a:spcPts val="0"/>
                        </a:spcAft>
                      </a:pPr>
                      <a:r>
                        <a:rPr lang="en-US" sz="1200" b="1">
                          <a:effectLst/>
                        </a:rPr>
                        <a:t>Work package name:</a:t>
                      </a:r>
                      <a:endParaRPr lang="en-US" sz="12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03658811"/>
                  </a:ext>
                </a:extLst>
              </a:tr>
              <a:tr h="242570">
                <a:tc>
                  <a:txBody>
                    <a:bodyPr/>
                    <a:lstStyle/>
                    <a:p>
                      <a:pPr marL="0" marR="0" algn="l" rtl="1">
                        <a:lnSpc>
                          <a:spcPct val="107000"/>
                        </a:lnSpc>
                        <a:spcBef>
                          <a:spcPts val="0"/>
                        </a:spcBef>
                        <a:spcAft>
                          <a:spcPts val="0"/>
                        </a:spcAft>
                      </a:pPr>
                      <a:r>
                        <a:rPr lang="en-US" sz="1200" b="1">
                          <a:effectLst/>
                        </a:rPr>
                        <a:t>Identify number of streets that available for parking.</a:t>
                      </a:r>
                      <a:endParaRPr lang="en-US" sz="12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1">
                        <a:lnSpc>
                          <a:spcPct val="107000"/>
                        </a:lnSpc>
                        <a:spcBef>
                          <a:spcPts val="0"/>
                        </a:spcBef>
                        <a:spcAft>
                          <a:spcPts val="0"/>
                        </a:spcAft>
                      </a:pPr>
                      <a:r>
                        <a:rPr lang="en-US" sz="1200" b="1">
                          <a:effectLst/>
                        </a:rPr>
                        <a:t>Description:</a:t>
                      </a:r>
                      <a:endParaRPr lang="en-US" sz="12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905714439"/>
                  </a:ext>
                </a:extLst>
              </a:tr>
              <a:tr h="242570">
                <a:tc>
                  <a:txBody>
                    <a:bodyPr/>
                    <a:lstStyle/>
                    <a:p>
                      <a:pPr marL="0" marR="0" algn="l" rtl="1">
                        <a:lnSpc>
                          <a:spcPct val="107000"/>
                        </a:lnSpc>
                        <a:spcBef>
                          <a:spcPts val="0"/>
                        </a:spcBef>
                        <a:spcAft>
                          <a:spcPts val="0"/>
                        </a:spcAft>
                      </a:pPr>
                      <a:r>
                        <a:rPr lang="en-US" sz="1200" b="1">
                          <a:effectLst/>
                        </a:rPr>
                        <a:t>Business analyst </a:t>
                      </a:r>
                      <a:endParaRPr lang="en-US" sz="12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1">
                        <a:lnSpc>
                          <a:spcPct val="107000"/>
                        </a:lnSpc>
                        <a:spcBef>
                          <a:spcPts val="0"/>
                        </a:spcBef>
                        <a:spcAft>
                          <a:spcPts val="0"/>
                        </a:spcAft>
                      </a:pPr>
                      <a:r>
                        <a:rPr lang="en-US" sz="1200" b="1">
                          <a:effectLst/>
                        </a:rPr>
                        <a:t>Person:</a:t>
                      </a:r>
                      <a:endParaRPr lang="en-US" sz="12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544954214"/>
                  </a:ext>
                </a:extLst>
              </a:tr>
              <a:tr h="242570">
                <a:tc>
                  <a:txBody>
                    <a:bodyPr/>
                    <a:lstStyle/>
                    <a:p>
                      <a:pPr marL="0" marR="0" algn="l" rtl="1">
                        <a:lnSpc>
                          <a:spcPct val="107000"/>
                        </a:lnSpc>
                        <a:spcBef>
                          <a:spcPts val="0"/>
                        </a:spcBef>
                        <a:spcAft>
                          <a:spcPts val="0"/>
                        </a:spcAft>
                      </a:pPr>
                      <a:r>
                        <a:rPr lang="en-US" sz="1200" b="1" dirty="0">
                          <a:effectLst/>
                        </a:rPr>
                        <a:t>11\2\2022</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1">
                        <a:lnSpc>
                          <a:spcPct val="107000"/>
                        </a:lnSpc>
                        <a:spcBef>
                          <a:spcPts val="0"/>
                        </a:spcBef>
                        <a:spcAft>
                          <a:spcPts val="0"/>
                        </a:spcAft>
                      </a:pPr>
                      <a:r>
                        <a:rPr lang="en-US" sz="1200" b="1">
                          <a:effectLst/>
                        </a:rPr>
                        <a:t>Strat date:</a:t>
                      </a:r>
                      <a:endParaRPr lang="en-US" sz="12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3845006"/>
                  </a:ext>
                </a:extLst>
              </a:tr>
              <a:tr h="231140">
                <a:tc>
                  <a:txBody>
                    <a:bodyPr/>
                    <a:lstStyle/>
                    <a:p>
                      <a:pPr marL="0" marR="0" algn="l" rtl="1">
                        <a:lnSpc>
                          <a:spcPct val="107000"/>
                        </a:lnSpc>
                        <a:spcBef>
                          <a:spcPts val="0"/>
                        </a:spcBef>
                        <a:spcAft>
                          <a:spcPts val="0"/>
                        </a:spcAft>
                      </a:pPr>
                      <a:r>
                        <a:rPr lang="en-US" sz="1200" b="1" dirty="0">
                          <a:effectLst/>
                        </a:rPr>
                        <a:t>28\2\2022</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1">
                        <a:lnSpc>
                          <a:spcPct val="107000"/>
                        </a:lnSpc>
                        <a:spcBef>
                          <a:spcPts val="0"/>
                        </a:spcBef>
                        <a:spcAft>
                          <a:spcPts val="0"/>
                        </a:spcAft>
                      </a:pPr>
                      <a:r>
                        <a:rPr lang="en-US" sz="1200" b="1" dirty="0">
                          <a:effectLst/>
                        </a:rPr>
                        <a:t>End date:</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069290827"/>
                  </a:ext>
                </a:extLst>
              </a:tr>
            </a:tbl>
          </a:graphicData>
        </a:graphic>
      </p:graphicFrame>
      <p:sp>
        <p:nvSpPr>
          <p:cNvPr id="5" name="TextBox 4">
            <a:extLst>
              <a:ext uri="{FF2B5EF4-FFF2-40B4-BE49-F238E27FC236}">
                <a16:creationId xmlns:a16="http://schemas.microsoft.com/office/drawing/2014/main" id="{1DFCF410-57D1-4BEB-8AA4-17AE2EAE75BC}"/>
              </a:ext>
            </a:extLst>
          </p:cNvPr>
          <p:cNvSpPr txBox="1"/>
          <p:nvPr/>
        </p:nvSpPr>
        <p:spPr>
          <a:xfrm>
            <a:off x="122354" y="148321"/>
            <a:ext cx="2372271" cy="1469826"/>
          </a:xfrm>
          <a:prstGeom prst="rect">
            <a:avLst/>
          </a:prstGeom>
          <a:noFill/>
        </p:spPr>
        <p:txBody>
          <a:bodyPr wrap="square">
            <a:spAutoFit/>
          </a:bodyPr>
          <a:lstStyle/>
          <a:p>
            <a:pPr marL="228600" marR="0" algn="l" rtl="1">
              <a:lnSpc>
                <a:spcPct val="107000"/>
              </a:lnSpc>
              <a:spcBef>
                <a:spcPts val="0"/>
              </a:spcBef>
              <a:spcAft>
                <a:spcPts val="800"/>
              </a:spcAft>
              <a:tabLst>
                <a:tab pos="457200" algn="l"/>
              </a:tabLst>
            </a:pPr>
            <a:r>
              <a:rPr lang="en-US" sz="1800" u="sng" dirty="0">
                <a:solidFill>
                  <a:srgbClr val="FF0000"/>
                </a:solidFill>
                <a:effectLst/>
                <a:latin typeface="Calibri" panose="020F0502020204030204" pitchFamily="34" charset="0"/>
                <a:ea typeface="Calibri" panose="020F0502020204030204" pitchFamily="34" charset="0"/>
                <a:cs typeface="Arial" panose="020B0604020202020204" pitchFamily="34" charset="0"/>
              </a:rPr>
              <a:t>1.1 BEGINNING:</a:t>
            </a:r>
            <a:br>
              <a:rPr lang="ar-EG" sz="1800" dirty="0">
                <a:solidFill>
                  <a:srgbClr val="FF0000"/>
                </a:solidFill>
                <a:effectLst/>
                <a:latin typeface="Calibri" panose="020F0502020204030204" pitchFamily="34" charset="0"/>
                <a:ea typeface="Calibri" panose="020F0502020204030204" pitchFamily="34" charset="0"/>
                <a:cs typeface="Arial" panose="020B0604020202020204" pitchFamily="34" charset="0"/>
              </a:rPr>
            </a:br>
            <a:r>
              <a:rPr lang="en-US" sz="1800" dirty="0">
                <a:effectLst/>
                <a:latin typeface="Calibri" panose="020F0502020204030204" pitchFamily="34" charset="0"/>
                <a:ea typeface="Calibri" panose="020F0502020204030204" pitchFamily="34" charset="0"/>
                <a:cs typeface="Arial" panose="020B0604020202020204" pitchFamily="34" charset="0"/>
              </a:rPr>
              <a:t>from 1\1\2022</a:t>
            </a:r>
          </a:p>
          <a:p>
            <a:pPr marL="228600" marR="0" algn="l" rtl="1">
              <a:lnSpc>
                <a:spcPct val="107000"/>
              </a:lnSpc>
              <a:spcBef>
                <a:spcPts val="0"/>
              </a:spcBef>
              <a:spcAft>
                <a:spcPts val="800"/>
              </a:spcAft>
              <a:tabLst>
                <a:tab pos="457200" algn="l"/>
              </a:tabLst>
            </a:pPr>
            <a:r>
              <a:rPr lang="en-US" sz="1800" dirty="0">
                <a:effectLst/>
                <a:latin typeface="Calibri" panose="020F0502020204030204" pitchFamily="34" charset="0"/>
                <a:ea typeface="Calibri" panose="020F0502020204030204" pitchFamily="34" charset="0"/>
                <a:cs typeface="Arial" panose="020B0604020202020204" pitchFamily="34" charset="0"/>
              </a:rPr>
              <a:t> To</a:t>
            </a:r>
          </a:p>
          <a:p>
            <a:pPr marL="228600" marR="0" algn="l" rtl="1">
              <a:lnSpc>
                <a:spcPct val="107000"/>
              </a:lnSpc>
              <a:spcBef>
                <a:spcPts val="0"/>
              </a:spcBef>
              <a:spcAft>
                <a:spcPts val="800"/>
              </a:spcAft>
              <a:tabLst>
                <a:tab pos="457200" algn="l"/>
              </a:tabLst>
            </a:pPr>
            <a:r>
              <a:rPr lang="en-US" sz="1800" dirty="0">
                <a:effectLst/>
                <a:latin typeface="Calibri" panose="020F0502020204030204" pitchFamily="34" charset="0"/>
                <a:ea typeface="Calibri" panose="020F0502020204030204" pitchFamily="34" charset="0"/>
                <a:cs typeface="Arial" panose="020B0604020202020204" pitchFamily="34" charset="0"/>
              </a:rPr>
              <a:t> 20\3\2022.</a:t>
            </a:r>
          </a:p>
        </p:txBody>
      </p:sp>
    </p:spTree>
    <p:extLst>
      <p:ext uri="{BB962C8B-B14F-4D97-AF65-F5344CB8AC3E}">
        <p14:creationId xmlns:p14="http://schemas.microsoft.com/office/powerpoint/2010/main" val="580170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E9DFA5A-FB61-4B75-AD71-94D218A356E2}"/>
              </a:ext>
            </a:extLst>
          </p:cNvPr>
          <p:cNvGraphicFramePr>
            <a:graphicFrameLocks noGrp="1"/>
          </p:cNvGraphicFramePr>
          <p:nvPr>
            <p:extLst>
              <p:ext uri="{D42A27DB-BD31-4B8C-83A1-F6EECF244321}">
                <p14:modId xmlns:p14="http://schemas.microsoft.com/office/powerpoint/2010/main" val="591784258"/>
              </p:ext>
            </p:extLst>
          </p:nvPr>
        </p:nvGraphicFramePr>
        <p:xfrm>
          <a:off x="2949270" y="315292"/>
          <a:ext cx="6156260" cy="1507021"/>
        </p:xfrm>
        <a:graphic>
          <a:graphicData uri="http://schemas.openxmlformats.org/drawingml/2006/table">
            <a:tbl>
              <a:tblPr rtl="1" firstRow="1" firstCol="1" bandRow="1">
                <a:tableStyleId>{5C22544A-7EE6-4342-B048-85BDC9FD1C3A}</a:tableStyleId>
              </a:tblPr>
              <a:tblGrid>
                <a:gridCol w="3078130">
                  <a:extLst>
                    <a:ext uri="{9D8B030D-6E8A-4147-A177-3AD203B41FA5}">
                      <a16:colId xmlns:a16="http://schemas.microsoft.com/office/drawing/2014/main" val="2747586459"/>
                    </a:ext>
                  </a:extLst>
                </a:gridCol>
                <a:gridCol w="3078130">
                  <a:extLst>
                    <a:ext uri="{9D8B030D-6E8A-4147-A177-3AD203B41FA5}">
                      <a16:colId xmlns:a16="http://schemas.microsoft.com/office/drawing/2014/main" val="396278759"/>
                    </a:ext>
                  </a:extLst>
                </a:gridCol>
              </a:tblGrid>
              <a:tr h="265138">
                <a:tc>
                  <a:txBody>
                    <a:bodyPr/>
                    <a:lstStyle/>
                    <a:p>
                      <a:pPr marL="0" marR="0" algn="ctr" rtl="1">
                        <a:lnSpc>
                          <a:spcPct val="107000"/>
                        </a:lnSpc>
                        <a:spcBef>
                          <a:spcPts val="0"/>
                        </a:spcBef>
                        <a:spcAft>
                          <a:spcPts val="800"/>
                        </a:spcAft>
                      </a:pPr>
                      <a:r>
                        <a:rPr lang="en-US" sz="1400" b="1">
                          <a:effectLst/>
                        </a:rPr>
                        <a:t>1.1.4</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07000"/>
                        </a:lnSpc>
                        <a:spcBef>
                          <a:spcPts val="0"/>
                        </a:spcBef>
                        <a:spcAft>
                          <a:spcPts val="800"/>
                        </a:spcAft>
                      </a:pPr>
                      <a:r>
                        <a:rPr lang="en-US" sz="1400" b="1">
                          <a:effectLst/>
                        </a:rPr>
                        <a:t>Work package id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33056763"/>
                  </a:ext>
                </a:extLst>
              </a:tr>
              <a:tr h="265138">
                <a:tc>
                  <a:txBody>
                    <a:bodyPr/>
                    <a:lstStyle/>
                    <a:p>
                      <a:pPr marL="0" marR="0" algn="ctr" rtl="1">
                        <a:lnSpc>
                          <a:spcPct val="107000"/>
                        </a:lnSpc>
                        <a:spcBef>
                          <a:spcPts val="0"/>
                        </a:spcBef>
                        <a:spcAft>
                          <a:spcPts val="800"/>
                        </a:spcAft>
                      </a:pPr>
                      <a:r>
                        <a:rPr lang="en-US" sz="1400" b="1">
                          <a:effectLst/>
                        </a:rPr>
                        <a:t>Project plan</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07000"/>
                        </a:lnSpc>
                        <a:spcBef>
                          <a:spcPts val="0"/>
                        </a:spcBef>
                        <a:spcAft>
                          <a:spcPts val="800"/>
                        </a:spcAft>
                      </a:pPr>
                      <a:r>
                        <a:rPr lang="en-US" sz="1400" b="1">
                          <a:effectLst/>
                        </a:rPr>
                        <a:t>Work package name:</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09316134"/>
                  </a:ext>
                </a:extLst>
              </a:tr>
              <a:tr h="445186">
                <a:tc>
                  <a:txBody>
                    <a:bodyPr/>
                    <a:lstStyle/>
                    <a:p>
                      <a:pPr marL="0" marR="0" algn="ctr" rtl="1">
                        <a:lnSpc>
                          <a:spcPct val="107000"/>
                        </a:lnSpc>
                        <a:spcBef>
                          <a:spcPts val="0"/>
                        </a:spcBef>
                        <a:spcAft>
                          <a:spcPts val="800"/>
                        </a:spcAft>
                      </a:pPr>
                      <a:r>
                        <a:rPr lang="en-US" sz="1400" b="1">
                          <a:effectLst/>
                        </a:rPr>
                        <a:t>Organize and manage sells the cars and satisfy customers.</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07000"/>
                        </a:lnSpc>
                        <a:spcBef>
                          <a:spcPts val="0"/>
                        </a:spcBef>
                        <a:spcAft>
                          <a:spcPts val="800"/>
                        </a:spcAft>
                      </a:pPr>
                      <a:r>
                        <a:rPr lang="en-US" sz="1400" b="1">
                          <a:effectLst/>
                        </a:rPr>
                        <a:t>description:</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512084279"/>
                  </a:ext>
                </a:extLst>
              </a:tr>
              <a:tr h="265138">
                <a:tc>
                  <a:txBody>
                    <a:bodyPr/>
                    <a:lstStyle/>
                    <a:p>
                      <a:pPr marL="0" marR="0" algn="ctr" rtl="1">
                        <a:lnSpc>
                          <a:spcPct val="107000"/>
                        </a:lnSpc>
                        <a:spcBef>
                          <a:spcPts val="0"/>
                        </a:spcBef>
                        <a:spcAft>
                          <a:spcPts val="800"/>
                        </a:spcAft>
                      </a:pPr>
                      <a:r>
                        <a:rPr lang="en-US" sz="1400" b="1" dirty="0">
                          <a:effectLst/>
                        </a:rPr>
                        <a:t>1\3\2022</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07000"/>
                        </a:lnSpc>
                        <a:spcBef>
                          <a:spcPts val="0"/>
                        </a:spcBef>
                        <a:spcAft>
                          <a:spcPts val="800"/>
                        </a:spcAft>
                      </a:pPr>
                      <a:r>
                        <a:rPr lang="en-US" sz="1400" b="1" dirty="0">
                          <a:effectLst/>
                        </a:rPr>
                        <a:t>Start date </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87754130"/>
                  </a:ext>
                </a:extLst>
              </a:tr>
              <a:tr h="265138">
                <a:tc>
                  <a:txBody>
                    <a:bodyPr/>
                    <a:lstStyle/>
                    <a:p>
                      <a:pPr marL="0" marR="0" algn="ctr" rtl="1">
                        <a:lnSpc>
                          <a:spcPct val="107000"/>
                        </a:lnSpc>
                        <a:spcBef>
                          <a:spcPts val="0"/>
                        </a:spcBef>
                        <a:spcAft>
                          <a:spcPts val="800"/>
                        </a:spcAft>
                      </a:pPr>
                      <a:r>
                        <a:rPr lang="en-US" sz="1400" b="1" dirty="0">
                          <a:effectLst/>
                        </a:rPr>
                        <a:t>20\3\2022</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07000"/>
                        </a:lnSpc>
                        <a:spcBef>
                          <a:spcPts val="0"/>
                        </a:spcBef>
                        <a:spcAft>
                          <a:spcPts val="800"/>
                        </a:spcAft>
                      </a:pPr>
                      <a:r>
                        <a:rPr lang="en-US" sz="1400" b="1" dirty="0">
                          <a:effectLst/>
                        </a:rPr>
                        <a:t>End date:</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92062841"/>
                  </a:ext>
                </a:extLst>
              </a:tr>
            </a:tbl>
          </a:graphicData>
        </a:graphic>
      </p:graphicFrame>
      <p:graphicFrame>
        <p:nvGraphicFramePr>
          <p:cNvPr id="3" name="Table 2">
            <a:extLst>
              <a:ext uri="{FF2B5EF4-FFF2-40B4-BE49-F238E27FC236}">
                <a16:creationId xmlns:a16="http://schemas.microsoft.com/office/drawing/2014/main" id="{255F8CEE-63C8-441A-9429-1ADA4EB11236}"/>
              </a:ext>
            </a:extLst>
          </p:cNvPr>
          <p:cNvGraphicFramePr>
            <a:graphicFrameLocks noGrp="1"/>
          </p:cNvGraphicFramePr>
          <p:nvPr>
            <p:extLst>
              <p:ext uri="{D42A27DB-BD31-4B8C-83A1-F6EECF244321}">
                <p14:modId xmlns:p14="http://schemas.microsoft.com/office/powerpoint/2010/main" val="820074133"/>
              </p:ext>
            </p:extLst>
          </p:nvPr>
        </p:nvGraphicFramePr>
        <p:xfrm>
          <a:off x="2934474" y="2557936"/>
          <a:ext cx="6156260" cy="1708810"/>
        </p:xfrm>
        <a:graphic>
          <a:graphicData uri="http://schemas.openxmlformats.org/drawingml/2006/table">
            <a:tbl>
              <a:tblPr rtl="1" firstRow="1" firstCol="1" bandRow="1">
                <a:tableStyleId>{5C22544A-7EE6-4342-B048-85BDC9FD1C3A}</a:tableStyleId>
              </a:tblPr>
              <a:tblGrid>
                <a:gridCol w="3520721">
                  <a:extLst>
                    <a:ext uri="{9D8B030D-6E8A-4147-A177-3AD203B41FA5}">
                      <a16:colId xmlns:a16="http://schemas.microsoft.com/office/drawing/2014/main" val="3655962972"/>
                    </a:ext>
                  </a:extLst>
                </a:gridCol>
                <a:gridCol w="2635539">
                  <a:extLst>
                    <a:ext uri="{9D8B030D-6E8A-4147-A177-3AD203B41FA5}">
                      <a16:colId xmlns:a16="http://schemas.microsoft.com/office/drawing/2014/main" val="200222346"/>
                    </a:ext>
                  </a:extLst>
                </a:gridCol>
              </a:tblGrid>
              <a:tr h="300961">
                <a:tc>
                  <a:txBody>
                    <a:bodyPr/>
                    <a:lstStyle/>
                    <a:p>
                      <a:pPr marL="0" marR="0" algn="l" rtl="1">
                        <a:lnSpc>
                          <a:spcPct val="107000"/>
                        </a:lnSpc>
                        <a:spcBef>
                          <a:spcPts val="0"/>
                        </a:spcBef>
                        <a:spcAft>
                          <a:spcPts val="0"/>
                        </a:spcAft>
                      </a:pPr>
                      <a:r>
                        <a:rPr lang="en-US" sz="1400" b="1">
                          <a:effectLst/>
                        </a:rPr>
                        <a:t>1.2.1</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1">
                        <a:lnSpc>
                          <a:spcPct val="107000"/>
                        </a:lnSpc>
                        <a:spcBef>
                          <a:spcPts val="0"/>
                        </a:spcBef>
                        <a:spcAft>
                          <a:spcPts val="0"/>
                        </a:spcAft>
                      </a:pPr>
                      <a:r>
                        <a:rPr lang="en-US" sz="1400" b="1" dirty="0">
                          <a:effectLst/>
                        </a:rPr>
                        <a:t>Work package id:</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37005925"/>
                  </a:ext>
                </a:extLst>
              </a:tr>
              <a:tr h="300961">
                <a:tc>
                  <a:txBody>
                    <a:bodyPr/>
                    <a:lstStyle/>
                    <a:p>
                      <a:pPr marL="0" marR="0" algn="l" rtl="1">
                        <a:lnSpc>
                          <a:spcPct val="107000"/>
                        </a:lnSpc>
                        <a:spcBef>
                          <a:spcPts val="0"/>
                        </a:spcBef>
                        <a:spcAft>
                          <a:spcPts val="0"/>
                        </a:spcAft>
                      </a:pPr>
                      <a:r>
                        <a:rPr lang="en-US" sz="1400" b="1">
                          <a:effectLst/>
                        </a:rPr>
                        <a:t>The purchase</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1">
                        <a:lnSpc>
                          <a:spcPct val="107000"/>
                        </a:lnSpc>
                        <a:spcBef>
                          <a:spcPts val="0"/>
                        </a:spcBef>
                        <a:spcAft>
                          <a:spcPts val="0"/>
                        </a:spcAft>
                      </a:pPr>
                      <a:r>
                        <a:rPr lang="en-US" sz="1400" b="1">
                          <a:effectLst/>
                        </a:rPr>
                        <a:t>Work package name:</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46199745"/>
                  </a:ext>
                </a:extLst>
              </a:tr>
              <a:tr h="300961">
                <a:tc>
                  <a:txBody>
                    <a:bodyPr/>
                    <a:lstStyle/>
                    <a:p>
                      <a:pPr marL="0" marR="0" algn="l" rtl="1">
                        <a:lnSpc>
                          <a:spcPct val="107000"/>
                        </a:lnSpc>
                        <a:spcBef>
                          <a:spcPts val="0"/>
                        </a:spcBef>
                        <a:spcAft>
                          <a:spcPts val="0"/>
                        </a:spcAft>
                      </a:pPr>
                      <a:r>
                        <a:rPr lang="en-US" sz="1400" b="1" dirty="0">
                          <a:effectLst/>
                        </a:rPr>
                        <a:t>2 Android, 5 iOS and 2 windows.</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1">
                        <a:lnSpc>
                          <a:spcPct val="107000"/>
                        </a:lnSpc>
                        <a:spcBef>
                          <a:spcPts val="0"/>
                        </a:spcBef>
                        <a:spcAft>
                          <a:spcPts val="0"/>
                        </a:spcAft>
                      </a:pPr>
                      <a:r>
                        <a:rPr lang="en-US" sz="1400" b="1">
                          <a:effectLst/>
                        </a:rPr>
                        <a:t>Description:</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36487209"/>
                  </a:ext>
                </a:extLst>
              </a:tr>
              <a:tr h="212721">
                <a:tc>
                  <a:txBody>
                    <a:bodyPr/>
                    <a:lstStyle/>
                    <a:p>
                      <a:pPr marL="0" marR="0" algn="l" rtl="1">
                        <a:lnSpc>
                          <a:spcPct val="107000"/>
                        </a:lnSpc>
                        <a:spcBef>
                          <a:spcPts val="0"/>
                        </a:spcBef>
                        <a:spcAft>
                          <a:spcPts val="0"/>
                        </a:spcAft>
                      </a:pPr>
                      <a:r>
                        <a:rPr lang="en-US" sz="1400" b="1">
                          <a:effectLst/>
                        </a:rPr>
                        <a:t>Maintained workers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1">
                        <a:lnSpc>
                          <a:spcPct val="107000"/>
                        </a:lnSpc>
                        <a:spcBef>
                          <a:spcPts val="0"/>
                        </a:spcBef>
                        <a:spcAft>
                          <a:spcPts val="0"/>
                        </a:spcAft>
                      </a:pPr>
                      <a:r>
                        <a:rPr lang="en-US" sz="1400" b="1" dirty="0">
                          <a:effectLst/>
                        </a:rPr>
                        <a:t>Person:</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65541456"/>
                  </a:ext>
                </a:extLst>
              </a:tr>
              <a:tr h="300961">
                <a:tc>
                  <a:txBody>
                    <a:bodyPr/>
                    <a:lstStyle/>
                    <a:p>
                      <a:pPr marL="0" marR="0" algn="l" rtl="1">
                        <a:lnSpc>
                          <a:spcPct val="107000"/>
                        </a:lnSpc>
                        <a:spcBef>
                          <a:spcPts val="0"/>
                        </a:spcBef>
                        <a:spcAft>
                          <a:spcPts val="0"/>
                        </a:spcAft>
                      </a:pPr>
                      <a:r>
                        <a:rPr lang="en-US" sz="1400" b="1" dirty="0">
                          <a:effectLst/>
                        </a:rPr>
                        <a:t>21\3\2022</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1">
                        <a:lnSpc>
                          <a:spcPct val="107000"/>
                        </a:lnSpc>
                        <a:spcBef>
                          <a:spcPts val="0"/>
                        </a:spcBef>
                        <a:spcAft>
                          <a:spcPts val="0"/>
                        </a:spcAft>
                      </a:pPr>
                      <a:r>
                        <a:rPr lang="en-US" sz="1400" b="1">
                          <a:effectLst/>
                        </a:rPr>
                        <a:t>Start date:</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9925119"/>
                  </a:ext>
                </a:extLst>
              </a:tr>
              <a:tr h="286780">
                <a:tc>
                  <a:txBody>
                    <a:bodyPr/>
                    <a:lstStyle/>
                    <a:p>
                      <a:pPr marL="0" marR="0" algn="l" rtl="1">
                        <a:lnSpc>
                          <a:spcPct val="107000"/>
                        </a:lnSpc>
                        <a:spcBef>
                          <a:spcPts val="0"/>
                        </a:spcBef>
                        <a:spcAft>
                          <a:spcPts val="0"/>
                        </a:spcAft>
                      </a:pPr>
                      <a:r>
                        <a:rPr lang="en-US" sz="1400" b="1" dirty="0">
                          <a:effectLst/>
                        </a:rPr>
                        <a:t>10\4\2022</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1">
                        <a:lnSpc>
                          <a:spcPct val="107000"/>
                        </a:lnSpc>
                        <a:spcBef>
                          <a:spcPts val="0"/>
                        </a:spcBef>
                        <a:spcAft>
                          <a:spcPts val="0"/>
                        </a:spcAft>
                      </a:pPr>
                      <a:r>
                        <a:rPr lang="en-US" sz="1400" b="1" dirty="0">
                          <a:effectLst/>
                        </a:rPr>
                        <a:t>End date:</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84292058"/>
                  </a:ext>
                </a:extLst>
              </a:tr>
            </a:tbl>
          </a:graphicData>
        </a:graphic>
      </p:graphicFrame>
      <p:sp>
        <p:nvSpPr>
          <p:cNvPr id="4" name="TextBox 3">
            <a:extLst>
              <a:ext uri="{FF2B5EF4-FFF2-40B4-BE49-F238E27FC236}">
                <a16:creationId xmlns:a16="http://schemas.microsoft.com/office/drawing/2014/main" id="{A21BAD76-D769-4B18-8F9A-1AD4B951C889}"/>
              </a:ext>
            </a:extLst>
          </p:cNvPr>
          <p:cNvSpPr txBox="1"/>
          <p:nvPr/>
        </p:nvSpPr>
        <p:spPr>
          <a:xfrm>
            <a:off x="2821166" y="1822313"/>
            <a:ext cx="5666105" cy="671915"/>
          </a:xfrm>
          <a:prstGeom prst="rect">
            <a:avLst/>
          </a:prstGeom>
          <a:noFill/>
        </p:spPr>
        <p:txBody>
          <a:bodyPr wrap="square">
            <a:spAutoFit/>
          </a:bodyPr>
          <a:lstStyle/>
          <a:p>
            <a:pPr marL="228600" marR="0" algn="l" rtl="1">
              <a:lnSpc>
                <a:spcPct val="107000"/>
              </a:lnSpc>
              <a:spcBef>
                <a:spcPts val="0"/>
              </a:spcBef>
              <a:spcAft>
                <a:spcPts val="800"/>
              </a:spcAft>
              <a:tabLst>
                <a:tab pos="457200" algn="l"/>
              </a:tabLst>
            </a:pPr>
            <a:r>
              <a:rPr lang="en-US" sz="1800" u="sng" dirty="0">
                <a:solidFill>
                  <a:srgbClr val="FF0000"/>
                </a:solidFill>
                <a:effectLst/>
                <a:latin typeface="Calibri" panose="020F0502020204030204" pitchFamily="34" charset="0"/>
                <a:ea typeface="Calibri" panose="020F0502020204030204" pitchFamily="34" charset="0"/>
                <a:cs typeface="Arial" panose="020B0604020202020204" pitchFamily="34" charset="0"/>
              </a:rPr>
              <a:t>1.2Software and hardware:</a:t>
            </a:r>
            <a:br>
              <a:rPr lang="en-US" sz="1800" u="sng" dirty="0">
                <a:solidFill>
                  <a:srgbClr val="FF0000"/>
                </a:solidFill>
                <a:effectLst/>
                <a:latin typeface="Calibri" panose="020F0502020204030204" pitchFamily="34" charset="0"/>
                <a:ea typeface="Calibri" panose="020F0502020204030204" pitchFamily="34" charset="0"/>
                <a:cs typeface="Arial" panose="020B0604020202020204" pitchFamily="34" charset="0"/>
              </a:rPr>
            </a:br>
            <a:r>
              <a:rPr lang="en-US" sz="1800" dirty="0">
                <a:effectLst/>
                <a:latin typeface="Calibri" panose="020F0502020204030204" pitchFamily="34" charset="0"/>
                <a:ea typeface="Calibri" panose="020F0502020204030204" pitchFamily="34" charset="0"/>
                <a:cs typeface="Arial" panose="020B0604020202020204" pitchFamily="34" charset="0"/>
              </a:rPr>
              <a:t>from 21\3\2022 To 20\5\2022.</a:t>
            </a:r>
          </a:p>
        </p:txBody>
      </p:sp>
      <p:graphicFrame>
        <p:nvGraphicFramePr>
          <p:cNvPr id="5" name="Table 4">
            <a:extLst>
              <a:ext uri="{FF2B5EF4-FFF2-40B4-BE49-F238E27FC236}">
                <a16:creationId xmlns:a16="http://schemas.microsoft.com/office/drawing/2014/main" id="{25D44EC2-CE17-4801-8B9E-A4E3E4DC2E97}"/>
              </a:ext>
            </a:extLst>
          </p:cNvPr>
          <p:cNvGraphicFramePr>
            <a:graphicFrameLocks noGrp="1"/>
          </p:cNvGraphicFramePr>
          <p:nvPr>
            <p:extLst>
              <p:ext uri="{D42A27DB-BD31-4B8C-83A1-F6EECF244321}">
                <p14:modId xmlns:p14="http://schemas.microsoft.com/office/powerpoint/2010/main" val="1818993936"/>
              </p:ext>
            </p:extLst>
          </p:nvPr>
        </p:nvGraphicFramePr>
        <p:xfrm>
          <a:off x="2949270" y="4575439"/>
          <a:ext cx="6156260" cy="1968915"/>
        </p:xfrm>
        <a:graphic>
          <a:graphicData uri="http://schemas.openxmlformats.org/drawingml/2006/table">
            <a:tbl>
              <a:tblPr rtl="1" firstRow="1" firstCol="1" bandRow="1">
                <a:tableStyleId>{5C22544A-7EE6-4342-B048-85BDC9FD1C3A}</a:tableStyleId>
              </a:tblPr>
              <a:tblGrid>
                <a:gridCol w="3520721">
                  <a:extLst>
                    <a:ext uri="{9D8B030D-6E8A-4147-A177-3AD203B41FA5}">
                      <a16:colId xmlns:a16="http://schemas.microsoft.com/office/drawing/2014/main" val="3057582856"/>
                    </a:ext>
                  </a:extLst>
                </a:gridCol>
                <a:gridCol w="2635539">
                  <a:extLst>
                    <a:ext uri="{9D8B030D-6E8A-4147-A177-3AD203B41FA5}">
                      <a16:colId xmlns:a16="http://schemas.microsoft.com/office/drawing/2014/main" val="428476875"/>
                    </a:ext>
                  </a:extLst>
                </a:gridCol>
              </a:tblGrid>
              <a:tr h="330750">
                <a:tc>
                  <a:txBody>
                    <a:bodyPr/>
                    <a:lstStyle/>
                    <a:p>
                      <a:pPr marL="0" marR="0" algn="l" rtl="1">
                        <a:lnSpc>
                          <a:spcPct val="107000"/>
                        </a:lnSpc>
                        <a:spcBef>
                          <a:spcPts val="0"/>
                        </a:spcBef>
                        <a:spcAft>
                          <a:spcPts val="0"/>
                        </a:spcAft>
                      </a:pPr>
                      <a:r>
                        <a:rPr lang="en-US" sz="1400" b="1" dirty="0">
                          <a:effectLst/>
                        </a:rPr>
                        <a:t>1.2.2</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1">
                        <a:lnSpc>
                          <a:spcPct val="107000"/>
                        </a:lnSpc>
                        <a:spcBef>
                          <a:spcPts val="0"/>
                        </a:spcBef>
                        <a:spcAft>
                          <a:spcPts val="0"/>
                        </a:spcAft>
                      </a:pPr>
                      <a:r>
                        <a:rPr lang="en-US" sz="1400" b="1">
                          <a:effectLst/>
                        </a:rPr>
                        <a:t>Work package id:</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296333397"/>
                  </a:ext>
                </a:extLst>
              </a:tr>
              <a:tr h="330750">
                <a:tc>
                  <a:txBody>
                    <a:bodyPr/>
                    <a:lstStyle/>
                    <a:p>
                      <a:pPr marL="228600" marR="0" algn="l" rtl="1">
                        <a:lnSpc>
                          <a:spcPct val="107000"/>
                        </a:lnSpc>
                        <a:spcBef>
                          <a:spcPts val="0"/>
                        </a:spcBef>
                        <a:spcAft>
                          <a:spcPts val="0"/>
                        </a:spcAft>
                        <a:tabLst>
                          <a:tab pos="457200" algn="l"/>
                        </a:tabLst>
                      </a:pPr>
                      <a:r>
                        <a:rPr lang="en-US" sz="1400" b="1">
                          <a:effectLst/>
                        </a:rPr>
                        <a:t>Operating System</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1">
                        <a:lnSpc>
                          <a:spcPct val="107000"/>
                        </a:lnSpc>
                        <a:spcBef>
                          <a:spcPts val="0"/>
                        </a:spcBef>
                        <a:spcAft>
                          <a:spcPts val="0"/>
                        </a:spcAft>
                      </a:pPr>
                      <a:r>
                        <a:rPr lang="en-US" sz="1400" b="1">
                          <a:effectLst/>
                        </a:rPr>
                        <a:t>Work package name:</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63207827"/>
                  </a:ext>
                </a:extLst>
              </a:tr>
              <a:tr h="330750">
                <a:tc>
                  <a:txBody>
                    <a:bodyPr/>
                    <a:lstStyle/>
                    <a:p>
                      <a:pPr marL="0" marR="0" algn="l" rtl="1">
                        <a:lnSpc>
                          <a:spcPct val="107000"/>
                        </a:lnSpc>
                        <a:spcBef>
                          <a:spcPts val="0"/>
                        </a:spcBef>
                        <a:spcAft>
                          <a:spcPts val="0"/>
                        </a:spcAft>
                      </a:pPr>
                      <a:r>
                        <a:rPr lang="en-US" sz="1400" b="1">
                          <a:effectLst/>
                        </a:rPr>
                        <a:t>Writing Functions</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1">
                        <a:lnSpc>
                          <a:spcPct val="107000"/>
                        </a:lnSpc>
                        <a:spcBef>
                          <a:spcPts val="0"/>
                        </a:spcBef>
                        <a:spcAft>
                          <a:spcPts val="0"/>
                        </a:spcAft>
                      </a:pPr>
                      <a:r>
                        <a:rPr lang="en-US" sz="1400" b="1">
                          <a:effectLst/>
                        </a:rPr>
                        <a:t>Description:</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600642720"/>
                  </a:ext>
                </a:extLst>
              </a:tr>
              <a:tr h="330750">
                <a:tc>
                  <a:txBody>
                    <a:bodyPr/>
                    <a:lstStyle/>
                    <a:p>
                      <a:pPr marL="0" marR="0" algn="l" rtl="1">
                        <a:lnSpc>
                          <a:spcPct val="107000"/>
                        </a:lnSpc>
                        <a:spcBef>
                          <a:spcPts val="0"/>
                        </a:spcBef>
                        <a:spcAft>
                          <a:spcPts val="0"/>
                        </a:spcAft>
                      </a:pPr>
                      <a:r>
                        <a:rPr lang="en-US" sz="1400" b="1">
                          <a:effectLst/>
                        </a:rPr>
                        <a:t>Programmers</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1">
                        <a:lnSpc>
                          <a:spcPct val="107000"/>
                        </a:lnSpc>
                        <a:spcBef>
                          <a:spcPts val="0"/>
                        </a:spcBef>
                        <a:spcAft>
                          <a:spcPts val="0"/>
                        </a:spcAft>
                      </a:pPr>
                      <a:r>
                        <a:rPr lang="en-US" sz="1400" b="1">
                          <a:effectLst/>
                        </a:rPr>
                        <a:t>Person:</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95217242"/>
                  </a:ext>
                </a:extLst>
              </a:tr>
              <a:tr h="330750">
                <a:tc>
                  <a:txBody>
                    <a:bodyPr/>
                    <a:lstStyle/>
                    <a:p>
                      <a:pPr marL="0" marR="0" algn="l" rtl="1">
                        <a:lnSpc>
                          <a:spcPct val="107000"/>
                        </a:lnSpc>
                        <a:spcBef>
                          <a:spcPts val="0"/>
                        </a:spcBef>
                        <a:spcAft>
                          <a:spcPts val="0"/>
                        </a:spcAft>
                      </a:pPr>
                      <a:r>
                        <a:rPr lang="en-US" sz="1400" b="1" dirty="0">
                          <a:effectLst/>
                        </a:rPr>
                        <a:t>11\4\2022</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1">
                        <a:lnSpc>
                          <a:spcPct val="107000"/>
                        </a:lnSpc>
                        <a:spcBef>
                          <a:spcPts val="0"/>
                        </a:spcBef>
                        <a:spcAft>
                          <a:spcPts val="0"/>
                        </a:spcAft>
                      </a:pPr>
                      <a:r>
                        <a:rPr lang="en-US" sz="1400" b="1">
                          <a:effectLst/>
                        </a:rPr>
                        <a:t>Strat date:</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72440447"/>
                  </a:ext>
                </a:extLst>
              </a:tr>
              <a:tr h="315165">
                <a:tc>
                  <a:txBody>
                    <a:bodyPr/>
                    <a:lstStyle/>
                    <a:p>
                      <a:pPr marL="0" marR="0" algn="l" rtl="1">
                        <a:lnSpc>
                          <a:spcPct val="107000"/>
                        </a:lnSpc>
                        <a:spcBef>
                          <a:spcPts val="0"/>
                        </a:spcBef>
                        <a:spcAft>
                          <a:spcPts val="0"/>
                        </a:spcAft>
                      </a:pPr>
                      <a:r>
                        <a:rPr lang="en-US" sz="1400" b="1" dirty="0">
                          <a:effectLst/>
                        </a:rPr>
                        <a:t>30\4\2022</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1">
                        <a:lnSpc>
                          <a:spcPct val="107000"/>
                        </a:lnSpc>
                        <a:spcBef>
                          <a:spcPts val="0"/>
                        </a:spcBef>
                        <a:spcAft>
                          <a:spcPts val="0"/>
                        </a:spcAft>
                      </a:pPr>
                      <a:r>
                        <a:rPr lang="en-US" sz="1400" b="1" dirty="0">
                          <a:effectLst/>
                        </a:rPr>
                        <a:t>End data:</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96708854"/>
                  </a:ext>
                </a:extLst>
              </a:tr>
            </a:tbl>
          </a:graphicData>
        </a:graphic>
      </p:graphicFrame>
    </p:spTree>
    <p:extLst>
      <p:ext uri="{BB962C8B-B14F-4D97-AF65-F5344CB8AC3E}">
        <p14:creationId xmlns:p14="http://schemas.microsoft.com/office/powerpoint/2010/main" val="3284258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363B0C9-7369-474B-BD37-3EFEFDD072E0}"/>
              </a:ext>
            </a:extLst>
          </p:cNvPr>
          <p:cNvGraphicFramePr>
            <a:graphicFrameLocks noGrp="1"/>
          </p:cNvGraphicFramePr>
          <p:nvPr>
            <p:extLst>
              <p:ext uri="{D42A27DB-BD31-4B8C-83A1-F6EECF244321}">
                <p14:modId xmlns:p14="http://schemas.microsoft.com/office/powerpoint/2010/main" val="762836479"/>
              </p:ext>
            </p:extLst>
          </p:nvPr>
        </p:nvGraphicFramePr>
        <p:xfrm>
          <a:off x="2703652" y="363984"/>
          <a:ext cx="6573512" cy="2008230"/>
        </p:xfrm>
        <a:graphic>
          <a:graphicData uri="http://schemas.openxmlformats.org/drawingml/2006/table">
            <a:tbl>
              <a:tblPr rtl="1" firstRow="1" firstCol="1" bandRow="1">
                <a:tableStyleId>{5C22544A-7EE6-4342-B048-85BDC9FD1C3A}</a:tableStyleId>
              </a:tblPr>
              <a:tblGrid>
                <a:gridCol w="3286756">
                  <a:extLst>
                    <a:ext uri="{9D8B030D-6E8A-4147-A177-3AD203B41FA5}">
                      <a16:colId xmlns:a16="http://schemas.microsoft.com/office/drawing/2014/main" val="88432173"/>
                    </a:ext>
                  </a:extLst>
                </a:gridCol>
                <a:gridCol w="3286756">
                  <a:extLst>
                    <a:ext uri="{9D8B030D-6E8A-4147-A177-3AD203B41FA5}">
                      <a16:colId xmlns:a16="http://schemas.microsoft.com/office/drawing/2014/main" val="2836053586"/>
                    </a:ext>
                  </a:extLst>
                </a:gridCol>
              </a:tblGrid>
              <a:tr h="277084">
                <a:tc>
                  <a:txBody>
                    <a:bodyPr/>
                    <a:lstStyle/>
                    <a:p>
                      <a:pPr marL="0" marR="0" algn="ctr" rtl="1">
                        <a:lnSpc>
                          <a:spcPct val="107000"/>
                        </a:lnSpc>
                        <a:spcBef>
                          <a:spcPts val="0"/>
                        </a:spcBef>
                        <a:spcAft>
                          <a:spcPts val="800"/>
                        </a:spcAft>
                      </a:pPr>
                      <a:r>
                        <a:rPr lang="en-US" sz="1400" b="1">
                          <a:effectLst/>
                        </a:rPr>
                        <a:t>1.2.3</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1">
                        <a:lnSpc>
                          <a:spcPct val="107000"/>
                        </a:lnSpc>
                        <a:spcBef>
                          <a:spcPts val="0"/>
                        </a:spcBef>
                        <a:spcAft>
                          <a:spcPts val="0"/>
                        </a:spcAft>
                      </a:pPr>
                      <a:r>
                        <a:rPr lang="en-US" sz="1400" b="1">
                          <a:effectLst/>
                        </a:rPr>
                        <a:t>Work package id:</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07942974"/>
                  </a:ext>
                </a:extLst>
              </a:tr>
              <a:tr h="566999">
                <a:tc>
                  <a:txBody>
                    <a:bodyPr/>
                    <a:lstStyle/>
                    <a:p>
                      <a:pPr marL="0" marR="0" algn="ctr" rtl="1">
                        <a:lnSpc>
                          <a:spcPct val="107000"/>
                        </a:lnSpc>
                        <a:spcBef>
                          <a:spcPts val="0"/>
                        </a:spcBef>
                        <a:spcAft>
                          <a:spcPts val="800"/>
                        </a:spcAft>
                      </a:pPr>
                      <a:r>
                        <a:rPr lang="en-US" sz="1400" b="1">
                          <a:effectLst/>
                        </a:rPr>
                        <a:t>Test cars that recognize Android device and computer used</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1">
                        <a:lnSpc>
                          <a:spcPct val="107000"/>
                        </a:lnSpc>
                        <a:spcBef>
                          <a:spcPts val="0"/>
                        </a:spcBef>
                        <a:spcAft>
                          <a:spcPts val="800"/>
                        </a:spcAft>
                      </a:pPr>
                      <a:r>
                        <a:rPr lang="en-US" sz="1400" b="1">
                          <a:effectLst/>
                        </a:rPr>
                        <a:t>Work package name:</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34516134"/>
                  </a:ext>
                </a:extLst>
              </a:tr>
              <a:tr h="277084">
                <a:tc>
                  <a:txBody>
                    <a:bodyPr/>
                    <a:lstStyle/>
                    <a:p>
                      <a:pPr marL="0" marR="0" algn="ctr" rtl="1">
                        <a:lnSpc>
                          <a:spcPct val="107000"/>
                        </a:lnSpc>
                        <a:spcBef>
                          <a:spcPts val="0"/>
                        </a:spcBef>
                        <a:spcAft>
                          <a:spcPts val="800"/>
                        </a:spcAft>
                      </a:pPr>
                      <a:r>
                        <a:rPr lang="en-US" sz="1400" b="1">
                          <a:effectLst/>
                        </a:rPr>
                        <a:t>Model of cars</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1">
                        <a:lnSpc>
                          <a:spcPct val="107000"/>
                        </a:lnSpc>
                        <a:spcBef>
                          <a:spcPts val="0"/>
                        </a:spcBef>
                        <a:spcAft>
                          <a:spcPts val="800"/>
                        </a:spcAft>
                      </a:pPr>
                      <a:r>
                        <a:rPr lang="en-US" sz="1400" b="1">
                          <a:effectLst/>
                        </a:rPr>
                        <a:t>Description:</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87013522"/>
                  </a:ext>
                </a:extLst>
              </a:tr>
              <a:tr h="277084">
                <a:tc>
                  <a:txBody>
                    <a:bodyPr/>
                    <a:lstStyle/>
                    <a:p>
                      <a:pPr marL="0" marR="0" algn="ctr" rtl="1">
                        <a:lnSpc>
                          <a:spcPct val="107000"/>
                        </a:lnSpc>
                        <a:spcBef>
                          <a:spcPts val="0"/>
                        </a:spcBef>
                        <a:spcAft>
                          <a:spcPts val="800"/>
                        </a:spcAft>
                      </a:pPr>
                      <a:r>
                        <a:rPr lang="en-US" sz="1400" b="1" dirty="0">
                          <a:effectLst/>
                        </a:rPr>
                        <a:t>customer</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1">
                        <a:lnSpc>
                          <a:spcPct val="107000"/>
                        </a:lnSpc>
                        <a:spcBef>
                          <a:spcPts val="0"/>
                        </a:spcBef>
                        <a:spcAft>
                          <a:spcPts val="800"/>
                        </a:spcAft>
                      </a:pPr>
                      <a:r>
                        <a:rPr lang="en-US" sz="1400" b="1">
                          <a:effectLst/>
                        </a:rPr>
                        <a:t>Person:</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48653537"/>
                  </a:ext>
                </a:extLst>
              </a:tr>
              <a:tr h="332895">
                <a:tc>
                  <a:txBody>
                    <a:bodyPr/>
                    <a:lstStyle/>
                    <a:p>
                      <a:pPr marL="0" marR="0" algn="ctr" rtl="1">
                        <a:lnSpc>
                          <a:spcPct val="107000"/>
                        </a:lnSpc>
                        <a:spcBef>
                          <a:spcPts val="0"/>
                        </a:spcBef>
                        <a:spcAft>
                          <a:spcPts val="800"/>
                        </a:spcAft>
                      </a:pPr>
                      <a:r>
                        <a:rPr lang="en-US" sz="1400" b="1" dirty="0">
                          <a:effectLst/>
                        </a:rPr>
                        <a:t>1\5\2022</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1">
                        <a:lnSpc>
                          <a:spcPct val="107000"/>
                        </a:lnSpc>
                        <a:spcBef>
                          <a:spcPts val="0"/>
                        </a:spcBef>
                        <a:spcAft>
                          <a:spcPts val="800"/>
                        </a:spcAft>
                      </a:pPr>
                      <a:r>
                        <a:rPr lang="en-US" sz="1400" b="1">
                          <a:effectLst/>
                        </a:rPr>
                        <a:t>Start date:</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064884861"/>
                  </a:ext>
                </a:extLst>
              </a:tr>
              <a:tr h="277084">
                <a:tc>
                  <a:txBody>
                    <a:bodyPr/>
                    <a:lstStyle/>
                    <a:p>
                      <a:pPr marL="0" marR="0" algn="ctr" rtl="1">
                        <a:lnSpc>
                          <a:spcPct val="107000"/>
                        </a:lnSpc>
                        <a:spcBef>
                          <a:spcPts val="0"/>
                        </a:spcBef>
                        <a:spcAft>
                          <a:spcPts val="800"/>
                        </a:spcAft>
                      </a:pPr>
                      <a:r>
                        <a:rPr lang="en-US" sz="1400" b="1" dirty="0">
                          <a:effectLst/>
                        </a:rPr>
                        <a:t>20\5\2022</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1">
                        <a:lnSpc>
                          <a:spcPct val="107000"/>
                        </a:lnSpc>
                        <a:spcBef>
                          <a:spcPts val="0"/>
                        </a:spcBef>
                        <a:spcAft>
                          <a:spcPts val="0"/>
                        </a:spcAft>
                      </a:pPr>
                      <a:r>
                        <a:rPr lang="en-US" sz="1400" b="1" dirty="0">
                          <a:effectLst/>
                        </a:rPr>
                        <a:t>End date:</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9524708"/>
                  </a:ext>
                </a:extLst>
              </a:tr>
            </a:tbl>
          </a:graphicData>
        </a:graphic>
      </p:graphicFrame>
      <p:sp>
        <p:nvSpPr>
          <p:cNvPr id="3" name="TextBox 2">
            <a:extLst>
              <a:ext uri="{FF2B5EF4-FFF2-40B4-BE49-F238E27FC236}">
                <a16:creationId xmlns:a16="http://schemas.microsoft.com/office/drawing/2014/main" id="{4C630121-A6A2-4CEC-8AC8-E9C3E271534D}"/>
              </a:ext>
            </a:extLst>
          </p:cNvPr>
          <p:cNvSpPr txBox="1"/>
          <p:nvPr/>
        </p:nvSpPr>
        <p:spPr>
          <a:xfrm>
            <a:off x="2856677" y="2843245"/>
            <a:ext cx="5666105" cy="774507"/>
          </a:xfrm>
          <a:prstGeom prst="rect">
            <a:avLst/>
          </a:prstGeom>
          <a:noFill/>
        </p:spPr>
        <p:txBody>
          <a:bodyPr wrap="square">
            <a:spAutoFit/>
          </a:bodyPr>
          <a:lstStyle/>
          <a:p>
            <a:pPr marL="228600" marR="0" algn="l" rtl="1">
              <a:lnSpc>
                <a:spcPct val="107000"/>
              </a:lnSpc>
              <a:spcBef>
                <a:spcPts val="0"/>
              </a:spcBef>
              <a:spcAft>
                <a:spcPts val="800"/>
              </a:spcAft>
              <a:tabLst>
                <a:tab pos="457200" algn="l"/>
              </a:tabLst>
            </a:pPr>
            <a:r>
              <a:rPr lang="en-US" sz="1800" u="sng" dirty="0">
                <a:solidFill>
                  <a:srgbClr val="FF0000"/>
                </a:solidFill>
                <a:effectLst/>
                <a:latin typeface="Calibri" panose="020F0502020204030204" pitchFamily="34" charset="0"/>
                <a:ea typeface="Calibri" panose="020F0502020204030204" pitchFamily="34" charset="0"/>
                <a:cs typeface="Arial" panose="020B0604020202020204" pitchFamily="34" charset="0"/>
              </a:rPr>
              <a:t>1.3 website coding:</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l" rtl="1">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from 21\5\2022 To 10\8\2022.</a:t>
            </a:r>
          </a:p>
        </p:txBody>
      </p:sp>
      <p:graphicFrame>
        <p:nvGraphicFramePr>
          <p:cNvPr id="4" name="Table 3">
            <a:extLst>
              <a:ext uri="{FF2B5EF4-FFF2-40B4-BE49-F238E27FC236}">
                <a16:creationId xmlns:a16="http://schemas.microsoft.com/office/drawing/2014/main" id="{F2B1B20D-9663-40FF-96C6-74B82B2BF6B3}"/>
              </a:ext>
            </a:extLst>
          </p:cNvPr>
          <p:cNvGraphicFramePr>
            <a:graphicFrameLocks noGrp="1"/>
          </p:cNvGraphicFramePr>
          <p:nvPr>
            <p:extLst>
              <p:ext uri="{D42A27DB-BD31-4B8C-83A1-F6EECF244321}">
                <p14:modId xmlns:p14="http://schemas.microsoft.com/office/powerpoint/2010/main" val="1492644980"/>
              </p:ext>
            </p:extLst>
          </p:nvPr>
        </p:nvGraphicFramePr>
        <p:xfrm>
          <a:off x="2703655" y="4078289"/>
          <a:ext cx="6573510" cy="1994036"/>
        </p:xfrm>
        <a:graphic>
          <a:graphicData uri="http://schemas.openxmlformats.org/drawingml/2006/table">
            <a:tbl>
              <a:tblPr rtl="1" firstRow="1" firstCol="1" bandRow="1">
                <a:tableStyleId>{5C22544A-7EE6-4342-B048-85BDC9FD1C3A}</a:tableStyleId>
              </a:tblPr>
              <a:tblGrid>
                <a:gridCol w="3759343">
                  <a:extLst>
                    <a:ext uri="{9D8B030D-6E8A-4147-A177-3AD203B41FA5}">
                      <a16:colId xmlns:a16="http://schemas.microsoft.com/office/drawing/2014/main" val="551532291"/>
                    </a:ext>
                  </a:extLst>
                </a:gridCol>
                <a:gridCol w="2814167">
                  <a:extLst>
                    <a:ext uri="{9D8B030D-6E8A-4147-A177-3AD203B41FA5}">
                      <a16:colId xmlns:a16="http://schemas.microsoft.com/office/drawing/2014/main" val="2035471144"/>
                    </a:ext>
                  </a:extLst>
                </a:gridCol>
              </a:tblGrid>
              <a:tr h="334970">
                <a:tc>
                  <a:txBody>
                    <a:bodyPr/>
                    <a:lstStyle/>
                    <a:p>
                      <a:pPr marL="0" marR="0" algn="l" rtl="1">
                        <a:lnSpc>
                          <a:spcPct val="107000"/>
                        </a:lnSpc>
                        <a:spcBef>
                          <a:spcPts val="0"/>
                        </a:spcBef>
                        <a:spcAft>
                          <a:spcPts val="0"/>
                        </a:spcAft>
                      </a:pPr>
                      <a:r>
                        <a:rPr lang="en-US" sz="1400" b="1">
                          <a:effectLst/>
                        </a:rPr>
                        <a:t>1.3.1</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1">
                        <a:lnSpc>
                          <a:spcPct val="107000"/>
                        </a:lnSpc>
                        <a:spcBef>
                          <a:spcPts val="0"/>
                        </a:spcBef>
                        <a:spcAft>
                          <a:spcPts val="0"/>
                        </a:spcAft>
                      </a:pPr>
                      <a:r>
                        <a:rPr lang="en-US" sz="1400" b="1">
                          <a:effectLst/>
                        </a:rPr>
                        <a:t>Work package id:</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14730114"/>
                  </a:ext>
                </a:extLst>
              </a:tr>
              <a:tr h="334970">
                <a:tc>
                  <a:txBody>
                    <a:bodyPr/>
                    <a:lstStyle/>
                    <a:p>
                      <a:pPr marL="228600" marR="0" algn="l" rtl="1">
                        <a:lnSpc>
                          <a:spcPct val="107000"/>
                        </a:lnSpc>
                        <a:spcBef>
                          <a:spcPts val="0"/>
                        </a:spcBef>
                        <a:spcAft>
                          <a:spcPts val="0"/>
                        </a:spcAft>
                      </a:pPr>
                      <a:r>
                        <a:rPr lang="en-US" sz="1400" b="1">
                          <a:effectLst/>
                        </a:rPr>
                        <a:t>Tasks diving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1">
                        <a:lnSpc>
                          <a:spcPct val="107000"/>
                        </a:lnSpc>
                        <a:spcBef>
                          <a:spcPts val="0"/>
                        </a:spcBef>
                        <a:spcAft>
                          <a:spcPts val="0"/>
                        </a:spcAft>
                      </a:pPr>
                      <a:r>
                        <a:rPr lang="en-US" sz="1400" b="1">
                          <a:effectLst/>
                        </a:rPr>
                        <a:t>Work package name:</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1116831"/>
                  </a:ext>
                </a:extLst>
              </a:tr>
              <a:tr h="334970">
                <a:tc>
                  <a:txBody>
                    <a:bodyPr/>
                    <a:lstStyle/>
                    <a:p>
                      <a:pPr marL="0" marR="0" algn="l" rtl="1">
                        <a:lnSpc>
                          <a:spcPct val="107000"/>
                        </a:lnSpc>
                        <a:spcBef>
                          <a:spcPts val="0"/>
                        </a:spcBef>
                        <a:spcAft>
                          <a:spcPts val="0"/>
                        </a:spcAft>
                      </a:pPr>
                      <a:r>
                        <a:rPr lang="en-US" sz="1400" b="1">
                          <a:effectLst/>
                        </a:rPr>
                        <a:t>Dividing project into tasks</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1">
                        <a:lnSpc>
                          <a:spcPct val="107000"/>
                        </a:lnSpc>
                        <a:spcBef>
                          <a:spcPts val="0"/>
                        </a:spcBef>
                        <a:spcAft>
                          <a:spcPts val="0"/>
                        </a:spcAft>
                      </a:pPr>
                      <a:r>
                        <a:rPr lang="en-US" sz="1400" b="1">
                          <a:effectLst/>
                        </a:rPr>
                        <a:t>Description:</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444106656"/>
                  </a:ext>
                </a:extLst>
              </a:tr>
              <a:tr h="334970">
                <a:tc>
                  <a:txBody>
                    <a:bodyPr/>
                    <a:lstStyle/>
                    <a:p>
                      <a:pPr marL="0" marR="0" algn="l" rtl="1">
                        <a:lnSpc>
                          <a:spcPct val="107000"/>
                        </a:lnSpc>
                        <a:spcBef>
                          <a:spcPts val="0"/>
                        </a:spcBef>
                        <a:spcAft>
                          <a:spcPts val="0"/>
                        </a:spcAft>
                      </a:pPr>
                      <a:r>
                        <a:rPr lang="en-US" sz="1400" b="1">
                          <a:effectLst/>
                        </a:rPr>
                        <a:t>Programmers with Project manager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1">
                        <a:lnSpc>
                          <a:spcPct val="107000"/>
                        </a:lnSpc>
                        <a:spcBef>
                          <a:spcPts val="0"/>
                        </a:spcBef>
                        <a:spcAft>
                          <a:spcPts val="0"/>
                        </a:spcAft>
                      </a:pPr>
                      <a:r>
                        <a:rPr lang="en-US" sz="1400" b="1">
                          <a:effectLst/>
                        </a:rPr>
                        <a:t>Person:</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01799638"/>
                  </a:ext>
                </a:extLst>
              </a:tr>
              <a:tr h="334970">
                <a:tc>
                  <a:txBody>
                    <a:bodyPr/>
                    <a:lstStyle/>
                    <a:p>
                      <a:pPr marL="0" marR="0" algn="l" rtl="1">
                        <a:lnSpc>
                          <a:spcPct val="107000"/>
                        </a:lnSpc>
                        <a:spcBef>
                          <a:spcPts val="0"/>
                        </a:spcBef>
                        <a:spcAft>
                          <a:spcPts val="0"/>
                        </a:spcAft>
                      </a:pPr>
                      <a:r>
                        <a:rPr lang="en-US" sz="1400" b="1" dirty="0">
                          <a:effectLst/>
                        </a:rPr>
                        <a:t>21\5\2022</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1">
                        <a:lnSpc>
                          <a:spcPct val="107000"/>
                        </a:lnSpc>
                        <a:spcBef>
                          <a:spcPts val="0"/>
                        </a:spcBef>
                        <a:spcAft>
                          <a:spcPts val="0"/>
                        </a:spcAft>
                      </a:pPr>
                      <a:r>
                        <a:rPr lang="en-US" sz="1400" b="1">
                          <a:effectLst/>
                        </a:rPr>
                        <a:t>Strat date:</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56668189"/>
                  </a:ext>
                </a:extLst>
              </a:tr>
              <a:tr h="319186">
                <a:tc>
                  <a:txBody>
                    <a:bodyPr/>
                    <a:lstStyle/>
                    <a:p>
                      <a:pPr marL="0" marR="0" algn="l" rtl="1">
                        <a:lnSpc>
                          <a:spcPct val="107000"/>
                        </a:lnSpc>
                        <a:spcBef>
                          <a:spcPts val="0"/>
                        </a:spcBef>
                        <a:spcAft>
                          <a:spcPts val="0"/>
                        </a:spcAft>
                      </a:pPr>
                      <a:r>
                        <a:rPr lang="en-US" sz="1400" b="1" dirty="0">
                          <a:effectLst/>
                        </a:rPr>
                        <a:t>10\6\2022</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1">
                        <a:lnSpc>
                          <a:spcPct val="107000"/>
                        </a:lnSpc>
                        <a:spcBef>
                          <a:spcPts val="0"/>
                        </a:spcBef>
                        <a:spcAft>
                          <a:spcPts val="0"/>
                        </a:spcAft>
                      </a:pPr>
                      <a:r>
                        <a:rPr lang="en-US" sz="1400" b="1" dirty="0">
                          <a:effectLst/>
                        </a:rPr>
                        <a:t>End date:</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338734320"/>
                  </a:ext>
                </a:extLst>
              </a:tr>
            </a:tbl>
          </a:graphicData>
        </a:graphic>
      </p:graphicFrame>
    </p:spTree>
    <p:extLst>
      <p:ext uri="{BB962C8B-B14F-4D97-AF65-F5344CB8AC3E}">
        <p14:creationId xmlns:p14="http://schemas.microsoft.com/office/powerpoint/2010/main" val="1398705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AE8EC74-DB12-40F9-BC7F-A65B765F41FE}"/>
              </a:ext>
            </a:extLst>
          </p:cNvPr>
          <p:cNvGraphicFramePr>
            <a:graphicFrameLocks noGrp="1"/>
          </p:cNvGraphicFramePr>
          <p:nvPr>
            <p:extLst>
              <p:ext uri="{D42A27DB-BD31-4B8C-83A1-F6EECF244321}">
                <p14:modId xmlns:p14="http://schemas.microsoft.com/office/powerpoint/2010/main" val="2904687938"/>
              </p:ext>
            </p:extLst>
          </p:nvPr>
        </p:nvGraphicFramePr>
        <p:xfrm>
          <a:off x="2666261" y="891205"/>
          <a:ext cx="6475856" cy="2065060"/>
        </p:xfrm>
        <a:graphic>
          <a:graphicData uri="http://schemas.openxmlformats.org/drawingml/2006/table">
            <a:tbl>
              <a:tblPr rtl="1" firstRow="1" firstCol="1" bandRow="1">
                <a:tableStyleId>{5C22544A-7EE6-4342-B048-85BDC9FD1C3A}</a:tableStyleId>
              </a:tblPr>
              <a:tblGrid>
                <a:gridCol w="3703496">
                  <a:extLst>
                    <a:ext uri="{9D8B030D-6E8A-4147-A177-3AD203B41FA5}">
                      <a16:colId xmlns:a16="http://schemas.microsoft.com/office/drawing/2014/main" val="1376839958"/>
                    </a:ext>
                  </a:extLst>
                </a:gridCol>
                <a:gridCol w="2772360">
                  <a:extLst>
                    <a:ext uri="{9D8B030D-6E8A-4147-A177-3AD203B41FA5}">
                      <a16:colId xmlns:a16="http://schemas.microsoft.com/office/drawing/2014/main" val="2006686811"/>
                    </a:ext>
                  </a:extLst>
                </a:gridCol>
              </a:tblGrid>
              <a:tr h="346901">
                <a:tc>
                  <a:txBody>
                    <a:bodyPr/>
                    <a:lstStyle/>
                    <a:p>
                      <a:pPr marL="0" marR="0" algn="l" rtl="1">
                        <a:lnSpc>
                          <a:spcPct val="107000"/>
                        </a:lnSpc>
                        <a:spcBef>
                          <a:spcPts val="0"/>
                        </a:spcBef>
                        <a:spcAft>
                          <a:spcPts val="0"/>
                        </a:spcAft>
                      </a:pPr>
                      <a:r>
                        <a:rPr lang="en-US" sz="1400" b="1">
                          <a:effectLst/>
                        </a:rPr>
                        <a:t>1.3.2</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1">
                        <a:lnSpc>
                          <a:spcPct val="107000"/>
                        </a:lnSpc>
                        <a:spcBef>
                          <a:spcPts val="0"/>
                        </a:spcBef>
                        <a:spcAft>
                          <a:spcPts val="0"/>
                        </a:spcAft>
                      </a:pPr>
                      <a:r>
                        <a:rPr lang="en-US" sz="1400" b="1">
                          <a:effectLst/>
                        </a:rPr>
                        <a:t>Work package id:</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07755300"/>
                  </a:ext>
                </a:extLst>
              </a:tr>
              <a:tr h="346901">
                <a:tc>
                  <a:txBody>
                    <a:bodyPr/>
                    <a:lstStyle/>
                    <a:p>
                      <a:pPr marL="228600" marR="0" algn="l" rtl="1">
                        <a:lnSpc>
                          <a:spcPct val="107000"/>
                        </a:lnSpc>
                        <a:spcBef>
                          <a:spcPts val="0"/>
                        </a:spcBef>
                        <a:spcAft>
                          <a:spcPts val="0"/>
                        </a:spcAft>
                      </a:pPr>
                      <a:r>
                        <a:rPr lang="en-US" sz="1400" b="1">
                          <a:effectLst/>
                        </a:rPr>
                        <a:t>Website jobs</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1">
                        <a:lnSpc>
                          <a:spcPct val="107000"/>
                        </a:lnSpc>
                        <a:spcBef>
                          <a:spcPts val="0"/>
                        </a:spcBef>
                        <a:spcAft>
                          <a:spcPts val="0"/>
                        </a:spcAft>
                      </a:pPr>
                      <a:r>
                        <a:rPr lang="en-US" sz="1400" b="1">
                          <a:effectLst/>
                        </a:rPr>
                        <a:t>Work package name:</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438097247"/>
                  </a:ext>
                </a:extLst>
              </a:tr>
              <a:tr h="346901">
                <a:tc>
                  <a:txBody>
                    <a:bodyPr/>
                    <a:lstStyle/>
                    <a:p>
                      <a:pPr marL="0" marR="0" algn="l" rtl="1">
                        <a:lnSpc>
                          <a:spcPct val="107000"/>
                        </a:lnSpc>
                        <a:spcBef>
                          <a:spcPts val="0"/>
                        </a:spcBef>
                        <a:spcAft>
                          <a:spcPts val="0"/>
                        </a:spcAft>
                      </a:pPr>
                      <a:r>
                        <a:rPr lang="en-US" sz="1400" b="1">
                          <a:effectLst/>
                        </a:rPr>
                        <a:t>Display and organize information of cars</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1">
                        <a:lnSpc>
                          <a:spcPct val="107000"/>
                        </a:lnSpc>
                        <a:spcBef>
                          <a:spcPts val="0"/>
                        </a:spcBef>
                        <a:spcAft>
                          <a:spcPts val="0"/>
                        </a:spcAft>
                      </a:pPr>
                      <a:r>
                        <a:rPr lang="en-US" sz="1400" b="1">
                          <a:effectLst/>
                        </a:rPr>
                        <a:t>Description:</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22744347"/>
                  </a:ext>
                </a:extLst>
              </a:tr>
              <a:tr h="346901">
                <a:tc>
                  <a:txBody>
                    <a:bodyPr/>
                    <a:lstStyle/>
                    <a:p>
                      <a:pPr marL="0" marR="0" algn="l" rtl="1">
                        <a:lnSpc>
                          <a:spcPct val="107000"/>
                        </a:lnSpc>
                        <a:spcBef>
                          <a:spcPts val="0"/>
                        </a:spcBef>
                        <a:spcAft>
                          <a:spcPts val="0"/>
                        </a:spcAft>
                      </a:pPr>
                      <a:r>
                        <a:rPr lang="en-US" sz="1400" b="1">
                          <a:effectLst/>
                        </a:rPr>
                        <a:t>Programmers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1">
                        <a:lnSpc>
                          <a:spcPct val="107000"/>
                        </a:lnSpc>
                        <a:spcBef>
                          <a:spcPts val="0"/>
                        </a:spcBef>
                        <a:spcAft>
                          <a:spcPts val="0"/>
                        </a:spcAft>
                      </a:pPr>
                      <a:r>
                        <a:rPr lang="en-US" sz="1400" b="1">
                          <a:effectLst/>
                        </a:rPr>
                        <a:t>Person:</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336931724"/>
                  </a:ext>
                </a:extLst>
              </a:tr>
              <a:tr h="346901">
                <a:tc>
                  <a:txBody>
                    <a:bodyPr/>
                    <a:lstStyle/>
                    <a:p>
                      <a:pPr marL="0" marR="0" algn="l" rtl="1">
                        <a:lnSpc>
                          <a:spcPct val="107000"/>
                        </a:lnSpc>
                        <a:spcBef>
                          <a:spcPts val="0"/>
                        </a:spcBef>
                        <a:spcAft>
                          <a:spcPts val="0"/>
                        </a:spcAft>
                      </a:pPr>
                      <a:r>
                        <a:rPr lang="en-US" sz="1400" b="1" dirty="0">
                          <a:effectLst/>
                        </a:rPr>
                        <a:t>11\6\2022</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1">
                        <a:lnSpc>
                          <a:spcPct val="107000"/>
                        </a:lnSpc>
                        <a:spcBef>
                          <a:spcPts val="0"/>
                        </a:spcBef>
                        <a:spcAft>
                          <a:spcPts val="0"/>
                        </a:spcAft>
                      </a:pPr>
                      <a:r>
                        <a:rPr lang="en-US" sz="1400" b="1">
                          <a:effectLst/>
                        </a:rPr>
                        <a:t>Strat date:</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95457096"/>
                  </a:ext>
                </a:extLst>
              </a:tr>
              <a:tr h="330555">
                <a:tc>
                  <a:txBody>
                    <a:bodyPr/>
                    <a:lstStyle/>
                    <a:p>
                      <a:pPr marL="0" marR="0" algn="l" rtl="1">
                        <a:lnSpc>
                          <a:spcPct val="107000"/>
                        </a:lnSpc>
                        <a:spcBef>
                          <a:spcPts val="0"/>
                        </a:spcBef>
                        <a:spcAft>
                          <a:spcPts val="0"/>
                        </a:spcAft>
                      </a:pPr>
                      <a:r>
                        <a:rPr lang="en-US" sz="1400" b="1" dirty="0">
                          <a:effectLst/>
                        </a:rPr>
                        <a:t>30\6\2022</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1">
                        <a:lnSpc>
                          <a:spcPct val="107000"/>
                        </a:lnSpc>
                        <a:spcBef>
                          <a:spcPts val="0"/>
                        </a:spcBef>
                        <a:spcAft>
                          <a:spcPts val="0"/>
                        </a:spcAft>
                      </a:pPr>
                      <a:r>
                        <a:rPr lang="en-US" sz="1400" b="1" dirty="0">
                          <a:effectLst/>
                        </a:rPr>
                        <a:t>End date:</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616750845"/>
                  </a:ext>
                </a:extLst>
              </a:tr>
            </a:tbl>
          </a:graphicData>
        </a:graphic>
      </p:graphicFrame>
      <p:graphicFrame>
        <p:nvGraphicFramePr>
          <p:cNvPr id="3" name="Table 2">
            <a:extLst>
              <a:ext uri="{FF2B5EF4-FFF2-40B4-BE49-F238E27FC236}">
                <a16:creationId xmlns:a16="http://schemas.microsoft.com/office/drawing/2014/main" id="{42BA8EE0-17C4-4090-BD64-81AC9A24790A}"/>
              </a:ext>
            </a:extLst>
          </p:cNvPr>
          <p:cNvGraphicFramePr>
            <a:graphicFrameLocks noGrp="1"/>
          </p:cNvGraphicFramePr>
          <p:nvPr>
            <p:extLst>
              <p:ext uri="{D42A27DB-BD31-4B8C-83A1-F6EECF244321}">
                <p14:modId xmlns:p14="http://schemas.microsoft.com/office/powerpoint/2010/main" val="2494536225"/>
              </p:ext>
            </p:extLst>
          </p:nvPr>
        </p:nvGraphicFramePr>
        <p:xfrm>
          <a:off x="2666261" y="3758693"/>
          <a:ext cx="6307180" cy="1905261"/>
        </p:xfrm>
        <a:graphic>
          <a:graphicData uri="http://schemas.openxmlformats.org/drawingml/2006/table">
            <a:tbl>
              <a:tblPr rtl="1" firstRow="1" firstCol="1" bandRow="1">
                <a:tableStyleId>{5C22544A-7EE6-4342-B048-85BDC9FD1C3A}</a:tableStyleId>
              </a:tblPr>
              <a:tblGrid>
                <a:gridCol w="3607031">
                  <a:extLst>
                    <a:ext uri="{9D8B030D-6E8A-4147-A177-3AD203B41FA5}">
                      <a16:colId xmlns:a16="http://schemas.microsoft.com/office/drawing/2014/main" val="66727774"/>
                    </a:ext>
                  </a:extLst>
                </a:gridCol>
                <a:gridCol w="2700149">
                  <a:extLst>
                    <a:ext uri="{9D8B030D-6E8A-4147-A177-3AD203B41FA5}">
                      <a16:colId xmlns:a16="http://schemas.microsoft.com/office/drawing/2014/main" val="2255757949"/>
                    </a:ext>
                  </a:extLst>
                </a:gridCol>
              </a:tblGrid>
              <a:tr h="320057">
                <a:tc>
                  <a:txBody>
                    <a:bodyPr/>
                    <a:lstStyle/>
                    <a:p>
                      <a:pPr marL="0" marR="0" algn="l" rtl="1">
                        <a:lnSpc>
                          <a:spcPct val="107000"/>
                        </a:lnSpc>
                        <a:spcBef>
                          <a:spcPts val="0"/>
                        </a:spcBef>
                        <a:spcAft>
                          <a:spcPts val="0"/>
                        </a:spcAft>
                      </a:pPr>
                      <a:r>
                        <a:rPr lang="en-US" sz="1400" b="1">
                          <a:effectLst/>
                        </a:rPr>
                        <a:t>1.3.3</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1">
                        <a:lnSpc>
                          <a:spcPct val="107000"/>
                        </a:lnSpc>
                        <a:spcBef>
                          <a:spcPts val="0"/>
                        </a:spcBef>
                        <a:spcAft>
                          <a:spcPts val="0"/>
                        </a:spcAft>
                      </a:pPr>
                      <a:r>
                        <a:rPr lang="en-US" sz="1400" b="1" dirty="0">
                          <a:effectLst/>
                        </a:rPr>
                        <a:t>Work package id:</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738301"/>
                  </a:ext>
                </a:extLst>
              </a:tr>
              <a:tr h="320057">
                <a:tc>
                  <a:txBody>
                    <a:bodyPr/>
                    <a:lstStyle/>
                    <a:p>
                      <a:pPr marL="228600" marR="0" algn="l" rtl="1">
                        <a:lnSpc>
                          <a:spcPct val="107000"/>
                        </a:lnSpc>
                        <a:spcBef>
                          <a:spcPts val="0"/>
                        </a:spcBef>
                        <a:spcAft>
                          <a:spcPts val="0"/>
                        </a:spcAft>
                      </a:pPr>
                      <a:r>
                        <a:rPr lang="en-US" sz="1400" b="1">
                          <a:effectLst/>
                        </a:rPr>
                        <a:t>The site’s interface</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1">
                        <a:lnSpc>
                          <a:spcPct val="107000"/>
                        </a:lnSpc>
                        <a:spcBef>
                          <a:spcPts val="0"/>
                        </a:spcBef>
                        <a:spcAft>
                          <a:spcPts val="0"/>
                        </a:spcAft>
                      </a:pPr>
                      <a:r>
                        <a:rPr lang="en-US" sz="1400" b="1" dirty="0">
                          <a:effectLst/>
                        </a:rPr>
                        <a:t>Work package name:</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35751495"/>
                  </a:ext>
                </a:extLst>
              </a:tr>
              <a:tr h="320057">
                <a:tc>
                  <a:txBody>
                    <a:bodyPr/>
                    <a:lstStyle/>
                    <a:p>
                      <a:pPr marL="0" marR="0" algn="l" rtl="1">
                        <a:lnSpc>
                          <a:spcPct val="107000"/>
                        </a:lnSpc>
                        <a:spcBef>
                          <a:spcPts val="0"/>
                        </a:spcBef>
                        <a:spcAft>
                          <a:spcPts val="0"/>
                        </a:spcAft>
                      </a:pPr>
                      <a:r>
                        <a:rPr lang="en-US" sz="1400" b="1">
                          <a:effectLst/>
                        </a:rPr>
                        <a:t>Design of cars</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1">
                        <a:lnSpc>
                          <a:spcPct val="107000"/>
                        </a:lnSpc>
                        <a:spcBef>
                          <a:spcPts val="0"/>
                        </a:spcBef>
                        <a:spcAft>
                          <a:spcPts val="0"/>
                        </a:spcAft>
                      </a:pPr>
                      <a:r>
                        <a:rPr lang="en-US" sz="1400" b="1" dirty="0">
                          <a:effectLst/>
                        </a:rPr>
                        <a:t>Description:</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333707385"/>
                  </a:ext>
                </a:extLst>
              </a:tr>
              <a:tr h="320057">
                <a:tc>
                  <a:txBody>
                    <a:bodyPr/>
                    <a:lstStyle/>
                    <a:p>
                      <a:pPr marL="0" marR="0" algn="l" rtl="1">
                        <a:lnSpc>
                          <a:spcPct val="107000"/>
                        </a:lnSpc>
                        <a:spcBef>
                          <a:spcPts val="0"/>
                        </a:spcBef>
                        <a:spcAft>
                          <a:spcPts val="0"/>
                        </a:spcAft>
                      </a:pPr>
                      <a:r>
                        <a:rPr lang="en-US" sz="1400" b="1">
                          <a:effectLst/>
                        </a:rPr>
                        <a:t>Programmers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1">
                        <a:lnSpc>
                          <a:spcPct val="107000"/>
                        </a:lnSpc>
                        <a:spcBef>
                          <a:spcPts val="0"/>
                        </a:spcBef>
                        <a:spcAft>
                          <a:spcPts val="0"/>
                        </a:spcAft>
                      </a:pPr>
                      <a:r>
                        <a:rPr lang="en-US" sz="1400" b="1" dirty="0">
                          <a:effectLst/>
                        </a:rPr>
                        <a:t>Person:</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22478956"/>
                  </a:ext>
                </a:extLst>
              </a:tr>
              <a:tr h="320057">
                <a:tc>
                  <a:txBody>
                    <a:bodyPr/>
                    <a:lstStyle/>
                    <a:p>
                      <a:pPr marL="0" marR="0" algn="l" rtl="1">
                        <a:lnSpc>
                          <a:spcPct val="107000"/>
                        </a:lnSpc>
                        <a:spcBef>
                          <a:spcPts val="0"/>
                        </a:spcBef>
                        <a:spcAft>
                          <a:spcPts val="0"/>
                        </a:spcAft>
                      </a:pPr>
                      <a:r>
                        <a:rPr lang="en-US" sz="1400" b="1" dirty="0">
                          <a:effectLst/>
                        </a:rPr>
                        <a:t>31\6\2022</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1">
                        <a:lnSpc>
                          <a:spcPct val="107000"/>
                        </a:lnSpc>
                        <a:spcBef>
                          <a:spcPts val="0"/>
                        </a:spcBef>
                        <a:spcAft>
                          <a:spcPts val="0"/>
                        </a:spcAft>
                      </a:pPr>
                      <a:r>
                        <a:rPr lang="en-US" sz="1400" b="1" dirty="0">
                          <a:effectLst/>
                        </a:rPr>
                        <a:t>Strat date:</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92687648"/>
                  </a:ext>
                </a:extLst>
              </a:tr>
              <a:tr h="304976">
                <a:tc>
                  <a:txBody>
                    <a:bodyPr/>
                    <a:lstStyle/>
                    <a:p>
                      <a:pPr marL="0" marR="0" algn="l" rtl="1">
                        <a:lnSpc>
                          <a:spcPct val="107000"/>
                        </a:lnSpc>
                        <a:spcBef>
                          <a:spcPts val="0"/>
                        </a:spcBef>
                        <a:spcAft>
                          <a:spcPts val="0"/>
                        </a:spcAft>
                      </a:pPr>
                      <a:r>
                        <a:rPr lang="en-US" sz="1400" b="1" dirty="0">
                          <a:effectLst/>
                        </a:rPr>
                        <a:t>20\7\2022</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1">
                        <a:lnSpc>
                          <a:spcPct val="107000"/>
                        </a:lnSpc>
                        <a:spcBef>
                          <a:spcPts val="0"/>
                        </a:spcBef>
                        <a:spcAft>
                          <a:spcPts val="0"/>
                        </a:spcAft>
                      </a:pPr>
                      <a:r>
                        <a:rPr lang="en-US" sz="1400" b="1" dirty="0">
                          <a:effectLst/>
                        </a:rPr>
                        <a:t>End date:</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17061284"/>
                  </a:ext>
                </a:extLst>
              </a:tr>
            </a:tbl>
          </a:graphicData>
        </a:graphic>
      </p:graphicFrame>
    </p:spTree>
    <p:extLst>
      <p:ext uri="{BB962C8B-B14F-4D97-AF65-F5344CB8AC3E}">
        <p14:creationId xmlns:p14="http://schemas.microsoft.com/office/powerpoint/2010/main" val="2355487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D732185-30E9-4C2C-A983-BF7CF200C651}"/>
              </a:ext>
            </a:extLst>
          </p:cNvPr>
          <p:cNvGraphicFramePr>
            <a:graphicFrameLocks noGrp="1"/>
          </p:cNvGraphicFramePr>
          <p:nvPr>
            <p:extLst>
              <p:ext uri="{D42A27DB-BD31-4B8C-83A1-F6EECF244321}">
                <p14:modId xmlns:p14="http://schemas.microsoft.com/office/powerpoint/2010/main" val="1129690049"/>
              </p:ext>
            </p:extLst>
          </p:nvPr>
        </p:nvGraphicFramePr>
        <p:xfrm>
          <a:off x="3030183" y="332180"/>
          <a:ext cx="6468862" cy="2197958"/>
        </p:xfrm>
        <a:graphic>
          <a:graphicData uri="http://schemas.openxmlformats.org/drawingml/2006/table">
            <a:tbl>
              <a:tblPr rtl="1" firstRow="1" firstCol="1" bandRow="1">
                <a:tableStyleId>{5C22544A-7EE6-4342-B048-85BDC9FD1C3A}</a:tableStyleId>
              </a:tblPr>
              <a:tblGrid>
                <a:gridCol w="3234431">
                  <a:extLst>
                    <a:ext uri="{9D8B030D-6E8A-4147-A177-3AD203B41FA5}">
                      <a16:colId xmlns:a16="http://schemas.microsoft.com/office/drawing/2014/main" val="1231962811"/>
                    </a:ext>
                  </a:extLst>
                </a:gridCol>
                <a:gridCol w="3234431">
                  <a:extLst>
                    <a:ext uri="{9D8B030D-6E8A-4147-A177-3AD203B41FA5}">
                      <a16:colId xmlns:a16="http://schemas.microsoft.com/office/drawing/2014/main" val="2505725041"/>
                    </a:ext>
                  </a:extLst>
                </a:gridCol>
              </a:tblGrid>
              <a:tr h="364944">
                <a:tc>
                  <a:txBody>
                    <a:bodyPr/>
                    <a:lstStyle/>
                    <a:p>
                      <a:pPr marL="0" marR="0" algn="ctr" rtl="1">
                        <a:lnSpc>
                          <a:spcPct val="107000"/>
                        </a:lnSpc>
                        <a:spcBef>
                          <a:spcPts val="0"/>
                        </a:spcBef>
                        <a:spcAft>
                          <a:spcPts val="800"/>
                        </a:spcAft>
                      </a:pPr>
                      <a:r>
                        <a:rPr lang="en-US" sz="1400" b="1">
                          <a:effectLst/>
                        </a:rPr>
                        <a:t>1.3.4</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1">
                        <a:lnSpc>
                          <a:spcPct val="107000"/>
                        </a:lnSpc>
                        <a:spcBef>
                          <a:spcPts val="0"/>
                        </a:spcBef>
                        <a:spcAft>
                          <a:spcPts val="800"/>
                        </a:spcAft>
                      </a:pPr>
                      <a:r>
                        <a:rPr lang="en-US" sz="1400" b="1">
                          <a:effectLst/>
                        </a:rPr>
                        <a:t>Work package id:</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58575975"/>
                  </a:ext>
                </a:extLst>
              </a:tr>
              <a:tr h="364944">
                <a:tc>
                  <a:txBody>
                    <a:bodyPr/>
                    <a:lstStyle/>
                    <a:p>
                      <a:pPr marL="0" marR="0" algn="ctr" rtl="1">
                        <a:lnSpc>
                          <a:spcPct val="107000"/>
                        </a:lnSpc>
                        <a:spcBef>
                          <a:spcPts val="0"/>
                        </a:spcBef>
                        <a:spcAft>
                          <a:spcPts val="800"/>
                        </a:spcAft>
                      </a:pPr>
                      <a:r>
                        <a:rPr lang="en-US" sz="1400" b="1">
                          <a:effectLst/>
                        </a:rPr>
                        <a:t>Put a code for each task on the site</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1">
                        <a:lnSpc>
                          <a:spcPct val="107000"/>
                        </a:lnSpc>
                        <a:spcBef>
                          <a:spcPts val="0"/>
                        </a:spcBef>
                        <a:spcAft>
                          <a:spcPts val="0"/>
                        </a:spcAft>
                      </a:pPr>
                      <a:r>
                        <a:rPr lang="en-US" sz="1400" b="1">
                          <a:effectLst/>
                        </a:rPr>
                        <a:t>Work package name:</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07322278"/>
                  </a:ext>
                </a:extLst>
              </a:tr>
              <a:tr h="364944">
                <a:tc>
                  <a:txBody>
                    <a:bodyPr/>
                    <a:lstStyle/>
                    <a:p>
                      <a:pPr marL="0" marR="0" algn="ctr" rtl="1">
                        <a:lnSpc>
                          <a:spcPct val="107000"/>
                        </a:lnSpc>
                        <a:spcBef>
                          <a:spcPts val="0"/>
                        </a:spcBef>
                        <a:spcAft>
                          <a:spcPts val="800"/>
                        </a:spcAft>
                      </a:pPr>
                      <a:r>
                        <a:rPr lang="en-US" sz="1400" b="1">
                          <a:effectLst/>
                        </a:rPr>
                        <a:t>Different icons for achieving the desired</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1">
                        <a:lnSpc>
                          <a:spcPct val="107000"/>
                        </a:lnSpc>
                        <a:spcBef>
                          <a:spcPts val="0"/>
                        </a:spcBef>
                        <a:spcAft>
                          <a:spcPts val="800"/>
                        </a:spcAft>
                      </a:pPr>
                      <a:r>
                        <a:rPr lang="en-US" sz="1400" b="1">
                          <a:effectLst/>
                        </a:rPr>
                        <a:t>Description:</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020626026"/>
                  </a:ext>
                </a:extLst>
              </a:tr>
              <a:tr h="364944">
                <a:tc>
                  <a:txBody>
                    <a:bodyPr/>
                    <a:lstStyle/>
                    <a:p>
                      <a:pPr marL="0" marR="0" algn="ctr" rtl="1">
                        <a:lnSpc>
                          <a:spcPct val="107000"/>
                        </a:lnSpc>
                        <a:spcBef>
                          <a:spcPts val="0"/>
                        </a:spcBef>
                        <a:spcAft>
                          <a:spcPts val="800"/>
                        </a:spcAft>
                      </a:pPr>
                      <a:r>
                        <a:rPr lang="en-US" sz="1400" b="1">
                          <a:effectLst/>
                        </a:rPr>
                        <a:t>Members of team</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1">
                        <a:lnSpc>
                          <a:spcPct val="107000"/>
                        </a:lnSpc>
                        <a:spcBef>
                          <a:spcPts val="0"/>
                        </a:spcBef>
                        <a:spcAft>
                          <a:spcPts val="800"/>
                        </a:spcAft>
                      </a:pPr>
                      <a:r>
                        <a:rPr lang="en-US" sz="1400" b="1">
                          <a:effectLst/>
                        </a:rPr>
                        <a:t>Person:</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02130861"/>
                  </a:ext>
                </a:extLst>
              </a:tr>
              <a:tr h="364944">
                <a:tc>
                  <a:txBody>
                    <a:bodyPr/>
                    <a:lstStyle/>
                    <a:p>
                      <a:pPr marL="0" marR="0" algn="ctr" rtl="1">
                        <a:lnSpc>
                          <a:spcPct val="107000"/>
                        </a:lnSpc>
                        <a:spcBef>
                          <a:spcPts val="0"/>
                        </a:spcBef>
                        <a:spcAft>
                          <a:spcPts val="800"/>
                        </a:spcAft>
                      </a:pPr>
                      <a:r>
                        <a:rPr lang="en-US" sz="1400" b="1" dirty="0">
                          <a:effectLst/>
                        </a:rPr>
                        <a:t>21\7\2022</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1">
                        <a:lnSpc>
                          <a:spcPct val="107000"/>
                        </a:lnSpc>
                        <a:spcBef>
                          <a:spcPts val="0"/>
                        </a:spcBef>
                        <a:spcAft>
                          <a:spcPts val="800"/>
                        </a:spcAft>
                      </a:pPr>
                      <a:r>
                        <a:rPr lang="en-US" sz="1400" b="1">
                          <a:effectLst/>
                        </a:rPr>
                        <a:t>Strat date:</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66974069"/>
                  </a:ext>
                </a:extLst>
              </a:tr>
              <a:tr h="373238">
                <a:tc>
                  <a:txBody>
                    <a:bodyPr/>
                    <a:lstStyle/>
                    <a:p>
                      <a:pPr marL="0" marR="0" algn="ctr" rtl="1">
                        <a:lnSpc>
                          <a:spcPct val="107000"/>
                        </a:lnSpc>
                        <a:spcBef>
                          <a:spcPts val="0"/>
                        </a:spcBef>
                        <a:spcAft>
                          <a:spcPts val="800"/>
                        </a:spcAft>
                      </a:pPr>
                      <a:r>
                        <a:rPr lang="en-US" sz="1400" b="1" dirty="0">
                          <a:effectLst/>
                        </a:rPr>
                        <a:t>10\8\2022</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1">
                        <a:lnSpc>
                          <a:spcPct val="107000"/>
                        </a:lnSpc>
                        <a:spcBef>
                          <a:spcPts val="0"/>
                        </a:spcBef>
                        <a:spcAft>
                          <a:spcPts val="800"/>
                        </a:spcAft>
                      </a:pPr>
                      <a:r>
                        <a:rPr lang="en-US" sz="1400" b="1" dirty="0">
                          <a:effectLst/>
                        </a:rPr>
                        <a:t>End date:</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898216473"/>
                  </a:ext>
                </a:extLst>
              </a:tr>
            </a:tbl>
          </a:graphicData>
        </a:graphic>
      </p:graphicFrame>
      <p:sp>
        <p:nvSpPr>
          <p:cNvPr id="3" name="TextBox 2">
            <a:extLst>
              <a:ext uri="{FF2B5EF4-FFF2-40B4-BE49-F238E27FC236}">
                <a16:creationId xmlns:a16="http://schemas.microsoft.com/office/drawing/2014/main" id="{72805D9D-254D-4FE6-953B-4446FABAD3AF}"/>
              </a:ext>
            </a:extLst>
          </p:cNvPr>
          <p:cNvSpPr txBox="1"/>
          <p:nvPr/>
        </p:nvSpPr>
        <p:spPr>
          <a:xfrm>
            <a:off x="3140762" y="2754468"/>
            <a:ext cx="5666105" cy="774507"/>
          </a:xfrm>
          <a:prstGeom prst="rect">
            <a:avLst/>
          </a:prstGeom>
          <a:noFill/>
        </p:spPr>
        <p:txBody>
          <a:bodyPr wrap="square">
            <a:spAutoFit/>
          </a:bodyPr>
          <a:lstStyle/>
          <a:p>
            <a:pPr marL="228600" marR="0" algn="l" rtl="1">
              <a:lnSpc>
                <a:spcPct val="107000"/>
              </a:lnSpc>
              <a:spcBef>
                <a:spcPts val="0"/>
              </a:spcBef>
              <a:spcAft>
                <a:spcPts val="800"/>
              </a:spcAft>
              <a:tabLst>
                <a:tab pos="457200" algn="l"/>
              </a:tabLst>
            </a:pPr>
            <a:r>
              <a:rPr lang="en-US" sz="1800" u="sng" dirty="0">
                <a:solidFill>
                  <a:srgbClr val="FF0000"/>
                </a:solidFill>
                <a:effectLst/>
                <a:latin typeface="Calibri" panose="020F0502020204030204" pitchFamily="34" charset="0"/>
                <a:ea typeface="Calibri" panose="020F0502020204030204" pitchFamily="34" charset="0"/>
                <a:cs typeface="Arial" panose="020B0604020202020204" pitchFamily="34" charset="0"/>
              </a:rPr>
              <a:t>1.4The end:</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l" rtl="1">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from 11\8\2022 To 30\9\2022.</a:t>
            </a:r>
          </a:p>
        </p:txBody>
      </p:sp>
      <p:graphicFrame>
        <p:nvGraphicFramePr>
          <p:cNvPr id="4" name="Table 3">
            <a:extLst>
              <a:ext uri="{FF2B5EF4-FFF2-40B4-BE49-F238E27FC236}">
                <a16:creationId xmlns:a16="http://schemas.microsoft.com/office/drawing/2014/main" id="{3FDFBFCB-7A67-475B-9406-C46EF990F6E9}"/>
              </a:ext>
            </a:extLst>
          </p:cNvPr>
          <p:cNvGraphicFramePr>
            <a:graphicFrameLocks noGrp="1"/>
          </p:cNvGraphicFramePr>
          <p:nvPr>
            <p:extLst>
              <p:ext uri="{D42A27DB-BD31-4B8C-83A1-F6EECF244321}">
                <p14:modId xmlns:p14="http://schemas.microsoft.com/office/powerpoint/2010/main" val="3403093212"/>
              </p:ext>
            </p:extLst>
          </p:nvPr>
        </p:nvGraphicFramePr>
        <p:xfrm>
          <a:off x="3020460" y="3927367"/>
          <a:ext cx="6589164" cy="2197958"/>
        </p:xfrm>
        <a:graphic>
          <a:graphicData uri="http://schemas.openxmlformats.org/drawingml/2006/table">
            <a:tbl>
              <a:tblPr rtl="1" firstRow="1" firstCol="1" bandRow="1">
                <a:tableStyleId>{5C22544A-7EE6-4342-B048-85BDC9FD1C3A}</a:tableStyleId>
              </a:tblPr>
              <a:tblGrid>
                <a:gridCol w="3768296">
                  <a:extLst>
                    <a:ext uri="{9D8B030D-6E8A-4147-A177-3AD203B41FA5}">
                      <a16:colId xmlns:a16="http://schemas.microsoft.com/office/drawing/2014/main" val="102657201"/>
                    </a:ext>
                  </a:extLst>
                </a:gridCol>
                <a:gridCol w="2820868">
                  <a:extLst>
                    <a:ext uri="{9D8B030D-6E8A-4147-A177-3AD203B41FA5}">
                      <a16:colId xmlns:a16="http://schemas.microsoft.com/office/drawing/2014/main" val="2935322492"/>
                    </a:ext>
                  </a:extLst>
                </a:gridCol>
              </a:tblGrid>
              <a:tr h="369226">
                <a:tc>
                  <a:txBody>
                    <a:bodyPr/>
                    <a:lstStyle/>
                    <a:p>
                      <a:pPr marL="0" marR="0" algn="l" rtl="1">
                        <a:lnSpc>
                          <a:spcPct val="107000"/>
                        </a:lnSpc>
                        <a:spcBef>
                          <a:spcPts val="0"/>
                        </a:spcBef>
                        <a:spcAft>
                          <a:spcPts val="0"/>
                        </a:spcAft>
                      </a:pPr>
                      <a:r>
                        <a:rPr lang="en-US" sz="1400" b="1">
                          <a:effectLst/>
                        </a:rPr>
                        <a:t>1.4.1</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1">
                        <a:lnSpc>
                          <a:spcPct val="107000"/>
                        </a:lnSpc>
                        <a:spcBef>
                          <a:spcPts val="0"/>
                        </a:spcBef>
                        <a:spcAft>
                          <a:spcPts val="0"/>
                        </a:spcAft>
                      </a:pPr>
                      <a:r>
                        <a:rPr lang="en-US" sz="1400" b="1">
                          <a:effectLst/>
                        </a:rPr>
                        <a:t>Work package id:</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023253806"/>
                  </a:ext>
                </a:extLst>
              </a:tr>
              <a:tr h="369226">
                <a:tc>
                  <a:txBody>
                    <a:bodyPr/>
                    <a:lstStyle/>
                    <a:p>
                      <a:pPr marL="0" marR="0" algn="l" rtl="1">
                        <a:lnSpc>
                          <a:spcPct val="107000"/>
                        </a:lnSpc>
                        <a:spcBef>
                          <a:spcPts val="0"/>
                        </a:spcBef>
                        <a:spcAft>
                          <a:spcPts val="0"/>
                        </a:spcAft>
                      </a:pPr>
                      <a:r>
                        <a:rPr lang="en-US" sz="1400" b="1">
                          <a:effectLst/>
                        </a:rPr>
                        <a:t>Site test</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1">
                        <a:lnSpc>
                          <a:spcPct val="107000"/>
                        </a:lnSpc>
                        <a:spcBef>
                          <a:spcPts val="0"/>
                        </a:spcBef>
                        <a:spcAft>
                          <a:spcPts val="0"/>
                        </a:spcAft>
                      </a:pPr>
                      <a:r>
                        <a:rPr lang="en-US" sz="1400" b="1">
                          <a:effectLst/>
                        </a:rPr>
                        <a:t>Work package name:</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344512987"/>
                  </a:ext>
                </a:extLst>
              </a:tr>
              <a:tr h="369226">
                <a:tc>
                  <a:txBody>
                    <a:bodyPr/>
                    <a:lstStyle/>
                    <a:p>
                      <a:pPr marL="0" marR="0" algn="l" rtl="1">
                        <a:lnSpc>
                          <a:spcPct val="107000"/>
                        </a:lnSpc>
                        <a:spcBef>
                          <a:spcPts val="0"/>
                        </a:spcBef>
                        <a:spcAft>
                          <a:spcPts val="0"/>
                        </a:spcAft>
                      </a:pPr>
                      <a:r>
                        <a:rPr lang="en-US" sz="1400" b="1">
                          <a:effectLst/>
                        </a:rPr>
                        <a:t>Put Specifications for cars that ordered</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1">
                        <a:lnSpc>
                          <a:spcPct val="107000"/>
                        </a:lnSpc>
                        <a:spcBef>
                          <a:spcPts val="0"/>
                        </a:spcBef>
                        <a:spcAft>
                          <a:spcPts val="0"/>
                        </a:spcAft>
                      </a:pPr>
                      <a:r>
                        <a:rPr lang="en-US" sz="1400" b="1">
                          <a:effectLst/>
                        </a:rPr>
                        <a:t>Description:</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211026256"/>
                  </a:ext>
                </a:extLst>
              </a:tr>
              <a:tr h="369226">
                <a:tc>
                  <a:txBody>
                    <a:bodyPr/>
                    <a:lstStyle/>
                    <a:p>
                      <a:pPr marL="0" marR="0" algn="l" rtl="1">
                        <a:lnSpc>
                          <a:spcPct val="107000"/>
                        </a:lnSpc>
                        <a:spcBef>
                          <a:spcPts val="0"/>
                        </a:spcBef>
                        <a:spcAft>
                          <a:spcPts val="0"/>
                        </a:spcAft>
                      </a:pPr>
                      <a:r>
                        <a:rPr lang="en-US" sz="1400" b="1">
                          <a:effectLst/>
                        </a:rPr>
                        <a:t>Upper management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1">
                        <a:lnSpc>
                          <a:spcPct val="107000"/>
                        </a:lnSpc>
                        <a:spcBef>
                          <a:spcPts val="0"/>
                        </a:spcBef>
                        <a:spcAft>
                          <a:spcPts val="0"/>
                        </a:spcAft>
                      </a:pPr>
                      <a:r>
                        <a:rPr lang="en-US" sz="1400" b="1">
                          <a:effectLst/>
                        </a:rPr>
                        <a:t>Person:</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59316785"/>
                  </a:ext>
                </a:extLst>
              </a:tr>
              <a:tr h="369226">
                <a:tc>
                  <a:txBody>
                    <a:bodyPr/>
                    <a:lstStyle/>
                    <a:p>
                      <a:pPr marL="0" marR="0" algn="l" rtl="1">
                        <a:lnSpc>
                          <a:spcPct val="107000"/>
                        </a:lnSpc>
                        <a:spcBef>
                          <a:spcPts val="0"/>
                        </a:spcBef>
                        <a:spcAft>
                          <a:spcPts val="0"/>
                        </a:spcAft>
                      </a:pPr>
                      <a:r>
                        <a:rPr lang="en-US" sz="1400" b="1" dirty="0">
                          <a:effectLst/>
                        </a:rPr>
                        <a:t>11\8\2022</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1">
                        <a:lnSpc>
                          <a:spcPct val="107000"/>
                        </a:lnSpc>
                        <a:spcBef>
                          <a:spcPts val="0"/>
                        </a:spcBef>
                        <a:spcAft>
                          <a:spcPts val="0"/>
                        </a:spcAft>
                      </a:pPr>
                      <a:r>
                        <a:rPr lang="en-US" sz="1400" b="1" dirty="0">
                          <a:effectLst/>
                        </a:rPr>
                        <a:t>Strat date:</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23749172"/>
                  </a:ext>
                </a:extLst>
              </a:tr>
              <a:tr h="351828">
                <a:tc>
                  <a:txBody>
                    <a:bodyPr/>
                    <a:lstStyle/>
                    <a:p>
                      <a:pPr marL="0" marR="0" algn="l" rtl="1">
                        <a:lnSpc>
                          <a:spcPct val="107000"/>
                        </a:lnSpc>
                        <a:spcBef>
                          <a:spcPts val="0"/>
                        </a:spcBef>
                        <a:spcAft>
                          <a:spcPts val="0"/>
                        </a:spcAft>
                      </a:pPr>
                      <a:r>
                        <a:rPr lang="en-US" sz="1400" b="1" dirty="0">
                          <a:effectLst/>
                        </a:rPr>
                        <a:t>20\8\2022</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1">
                        <a:lnSpc>
                          <a:spcPct val="107000"/>
                        </a:lnSpc>
                        <a:spcBef>
                          <a:spcPts val="0"/>
                        </a:spcBef>
                        <a:spcAft>
                          <a:spcPts val="0"/>
                        </a:spcAft>
                      </a:pPr>
                      <a:r>
                        <a:rPr lang="en-US" sz="1400" b="1" dirty="0">
                          <a:effectLst/>
                        </a:rPr>
                        <a:t>End date:</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222539050"/>
                  </a:ext>
                </a:extLst>
              </a:tr>
            </a:tbl>
          </a:graphicData>
        </a:graphic>
      </p:graphicFrame>
    </p:spTree>
    <p:extLst>
      <p:ext uri="{BB962C8B-B14F-4D97-AF65-F5344CB8AC3E}">
        <p14:creationId xmlns:p14="http://schemas.microsoft.com/office/powerpoint/2010/main" val="821327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A8065ED-3135-4AA7-AED8-D237D53161B2}"/>
              </a:ext>
            </a:extLst>
          </p:cNvPr>
          <p:cNvGraphicFramePr>
            <a:graphicFrameLocks noGrp="1"/>
          </p:cNvGraphicFramePr>
          <p:nvPr>
            <p:extLst>
              <p:ext uri="{D42A27DB-BD31-4B8C-83A1-F6EECF244321}">
                <p14:modId xmlns:p14="http://schemas.microsoft.com/office/powerpoint/2010/main" val="3859052338"/>
              </p:ext>
            </p:extLst>
          </p:nvPr>
        </p:nvGraphicFramePr>
        <p:xfrm>
          <a:off x="2717643" y="642631"/>
          <a:ext cx="6584271" cy="2340267"/>
        </p:xfrm>
        <a:graphic>
          <a:graphicData uri="http://schemas.openxmlformats.org/drawingml/2006/table">
            <a:tbl>
              <a:tblPr rtl="1" firstRow="1" firstCol="1" bandRow="1">
                <a:tableStyleId>{5C22544A-7EE6-4342-B048-85BDC9FD1C3A}</a:tableStyleId>
              </a:tblPr>
              <a:tblGrid>
                <a:gridCol w="3765497">
                  <a:extLst>
                    <a:ext uri="{9D8B030D-6E8A-4147-A177-3AD203B41FA5}">
                      <a16:colId xmlns:a16="http://schemas.microsoft.com/office/drawing/2014/main" val="3903353361"/>
                    </a:ext>
                  </a:extLst>
                </a:gridCol>
                <a:gridCol w="2818774">
                  <a:extLst>
                    <a:ext uri="{9D8B030D-6E8A-4147-A177-3AD203B41FA5}">
                      <a16:colId xmlns:a16="http://schemas.microsoft.com/office/drawing/2014/main" val="584598643"/>
                    </a:ext>
                  </a:extLst>
                </a:gridCol>
              </a:tblGrid>
              <a:tr h="393132">
                <a:tc>
                  <a:txBody>
                    <a:bodyPr/>
                    <a:lstStyle/>
                    <a:p>
                      <a:pPr marL="0" marR="0" algn="l" rtl="1">
                        <a:lnSpc>
                          <a:spcPct val="107000"/>
                        </a:lnSpc>
                        <a:spcBef>
                          <a:spcPts val="0"/>
                        </a:spcBef>
                        <a:spcAft>
                          <a:spcPts val="0"/>
                        </a:spcAft>
                      </a:pPr>
                      <a:r>
                        <a:rPr lang="en-US" sz="1400" b="1" dirty="0">
                          <a:effectLst/>
                        </a:rPr>
                        <a:t>1.4.2</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1">
                        <a:lnSpc>
                          <a:spcPct val="107000"/>
                        </a:lnSpc>
                        <a:spcBef>
                          <a:spcPts val="0"/>
                        </a:spcBef>
                        <a:spcAft>
                          <a:spcPts val="0"/>
                        </a:spcAft>
                      </a:pPr>
                      <a:r>
                        <a:rPr lang="en-US" sz="1400" b="1" dirty="0">
                          <a:effectLst/>
                        </a:rPr>
                        <a:t>Work package id:</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4255164"/>
                  </a:ext>
                </a:extLst>
              </a:tr>
              <a:tr h="393132">
                <a:tc>
                  <a:txBody>
                    <a:bodyPr/>
                    <a:lstStyle/>
                    <a:p>
                      <a:pPr marL="228600" marR="0" algn="l" rtl="1">
                        <a:lnSpc>
                          <a:spcPct val="107000"/>
                        </a:lnSpc>
                        <a:spcBef>
                          <a:spcPts val="0"/>
                        </a:spcBef>
                        <a:spcAft>
                          <a:spcPts val="0"/>
                        </a:spcAft>
                      </a:pPr>
                      <a:r>
                        <a:rPr lang="en-US" sz="1400" b="1">
                          <a:effectLst/>
                        </a:rPr>
                        <a:t>Explanation and repair of errors</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1">
                        <a:lnSpc>
                          <a:spcPct val="107000"/>
                        </a:lnSpc>
                        <a:spcBef>
                          <a:spcPts val="0"/>
                        </a:spcBef>
                        <a:spcAft>
                          <a:spcPts val="0"/>
                        </a:spcAft>
                      </a:pPr>
                      <a:r>
                        <a:rPr lang="en-US" sz="1400" b="1">
                          <a:effectLst/>
                        </a:rPr>
                        <a:t>Work package name:</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8526576"/>
                  </a:ext>
                </a:extLst>
              </a:tr>
              <a:tr h="393132">
                <a:tc>
                  <a:txBody>
                    <a:bodyPr/>
                    <a:lstStyle/>
                    <a:p>
                      <a:pPr marL="457200" marR="0" algn="l" rtl="1">
                        <a:lnSpc>
                          <a:spcPct val="107000"/>
                        </a:lnSpc>
                        <a:spcBef>
                          <a:spcPts val="0"/>
                        </a:spcBef>
                        <a:spcAft>
                          <a:spcPts val="0"/>
                        </a:spcAft>
                      </a:pPr>
                      <a:r>
                        <a:rPr lang="en-US" sz="1400" b="1">
                          <a:effectLst/>
                        </a:rPr>
                        <a:t>Use feedback to repair errors.</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1">
                        <a:lnSpc>
                          <a:spcPct val="107000"/>
                        </a:lnSpc>
                        <a:spcBef>
                          <a:spcPts val="0"/>
                        </a:spcBef>
                        <a:spcAft>
                          <a:spcPts val="0"/>
                        </a:spcAft>
                      </a:pPr>
                      <a:r>
                        <a:rPr lang="en-US" sz="1400" b="1">
                          <a:effectLst/>
                        </a:rPr>
                        <a:t>Description:</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46292741"/>
                  </a:ext>
                </a:extLst>
              </a:tr>
              <a:tr h="393132">
                <a:tc>
                  <a:txBody>
                    <a:bodyPr/>
                    <a:lstStyle/>
                    <a:p>
                      <a:pPr marL="0" marR="0" algn="l" rtl="1">
                        <a:lnSpc>
                          <a:spcPct val="107000"/>
                        </a:lnSpc>
                        <a:spcBef>
                          <a:spcPts val="0"/>
                        </a:spcBef>
                        <a:spcAft>
                          <a:spcPts val="0"/>
                        </a:spcAft>
                      </a:pPr>
                      <a:r>
                        <a:rPr lang="en-US" sz="1400" b="1" dirty="0">
                          <a:effectLst/>
                        </a:rPr>
                        <a:t>Ui manager</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1">
                        <a:lnSpc>
                          <a:spcPct val="107000"/>
                        </a:lnSpc>
                        <a:spcBef>
                          <a:spcPts val="0"/>
                        </a:spcBef>
                        <a:spcAft>
                          <a:spcPts val="0"/>
                        </a:spcAft>
                      </a:pPr>
                      <a:r>
                        <a:rPr lang="en-US" sz="1400" b="1" dirty="0">
                          <a:effectLst/>
                        </a:rPr>
                        <a:t>Person:</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20071185"/>
                  </a:ext>
                </a:extLst>
              </a:tr>
              <a:tr h="393132">
                <a:tc>
                  <a:txBody>
                    <a:bodyPr/>
                    <a:lstStyle/>
                    <a:p>
                      <a:pPr marL="0" marR="0" algn="l" rtl="1">
                        <a:lnSpc>
                          <a:spcPct val="107000"/>
                        </a:lnSpc>
                        <a:spcBef>
                          <a:spcPts val="0"/>
                        </a:spcBef>
                        <a:spcAft>
                          <a:spcPts val="0"/>
                        </a:spcAft>
                      </a:pPr>
                      <a:r>
                        <a:rPr lang="en-US" sz="1400" b="1" dirty="0">
                          <a:effectLst/>
                        </a:rPr>
                        <a:t>21\8\2022</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1">
                        <a:lnSpc>
                          <a:spcPct val="107000"/>
                        </a:lnSpc>
                        <a:spcBef>
                          <a:spcPts val="0"/>
                        </a:spcBef>
                        <a:spcAft>
                          <a:spcPts val="0"/>
                        </a:spcAft>
                      </a:pPr>
                      <a:r>
                        <a:rPr lang="en-US" sz="1400" b="1">
                          <a:effectLst/>
                        </a:rPr>
                        <a:t>Strat date:</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69110193"/>
                  </a:ext>
                </a:extLst>
              </a:tr>
              <a:tr h="374607">
                <a:tc>
                  <a:txBody>
                    <a:bodyPr/>
                    <a:lstStyle/>
                    <a:p>
                      <a:pPr marL="0" marR="0" algn="l" rtl="1">
                        <a:lnSpc>
                          <a:spcPct val="107000"/>
                        </a:lnSpc>
                        <a:spcBef>
                          <a:spcPts val="0"/>
                        </a:spcBef>
                        <a:spcAft>
                          <a:spcPts val="0"/>
                        </a:spcAft>
                      </a:pPr>
                      <a:r>
                        <a:rPr lang="en-US" sz="1400" b="1" dirty="0">
                          <a:effectLst/>
                        </a:rPr>
                        <a:t>31\8\2022</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1">
                        <a:lnSpc>
                          <a:spcPct val="107000"/>
                        </a:lnSpc>
                        <a:spcBef>
                          <a:spcPts val="0"/>
                        </a:spcBef>
                        <a:spcAft>
                          <a:spcPts val="0"/>
                        </a:spcAft>
                      </a:pPr>
                      <a:r>
                        <a:rPr lang="en-US" sz="1400" b="1" dirty="0">
                          <a:effectLst/>
                        </a:rPr>
                        <a:t>End date:</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85955856"/>
                  </a:ext>
                </a:extLst>
              </a:tr>
            </a:tbl>
          </a:graphicData>
        </a:graphic>
      </p:graphicFrame>
      <p:graphicFrame>
        <p:nvGraphicFramePr>
          <p:cNvPr id="3" name="Table 2">
            <a:extLst>
              <a:ext uri="{FF2B5EF4-FFF2-40B4-BE49-F238E27FC236}">
                <a16:creationId xmlns:a16="http://schemas.microsoft.com/office/drawing/2014/main" id="{308D5469-72A0-420C-BCF9-599A614CDB2E}"/>
              </a:ext>
            </a:extLst>
          </p:cNvPr>
          <p:cNvGraphicFramePr>
            <a:graphicFrameLocks noGrp="1"/>
          </p:cNvGraphicFramePr>
          <p:nvPr>
            <p:extLst>
              <p:ext uri="{D42A27DB-BD31-4B8C-83A1-F6EECF244321}">
                <p14:modId xmlns:p14="http://schemas.microsoft.com/office/powerpoint/2010/main" val="2065672407"/>
              </p:ext>
            </p:extLst>
          </p:nvPr>
        </p:nvGraphicFramePr>
        <p:xfrm>
          <a:off x="2717642" y="3515557"/>
          <a:ext cx="6584272" cy="2095128"/>
        </p:xfrm>
        <a:graphic>
          <a:graphicData uri="http://schemas.openxmlformats.org/drawingml/2006/table">
            <a:tbl>
              <a:tblPr rtl="1" firstRow="1" firstCol="1" bandRow="1">
                <a:tableStyleId>{5C22544A-7EE6-4342-B048-85BDC9FD1C3A}</a:tableStyleId>
              </a:tblPr>
              <a:tblGrid>
                <a:gridCol w="3292136">
                  <a:extLst>
                    <a:ext uri="{9D8B030D-6E8A-4147-A177-3AD203B41FA5}">
                      <a16:colId xmlns:a16="http://schemas.microsoft.com/office/drawing/2014/main" val="2562553605"/>
                    </a:ext>
                  </a:extLst>
                </a:gridCol>
                <a:gridCol w="3292136">
                  <a:extLst>
                    <a:ext uri="{9D8B030D-6E8A-4147-A177-3AD203B41FA5}">
                      <a16:colId xmlns:a16="http://schemas.microsoft.com/office/drawing/2014/main" val="2834996497"/>
                    </a:ext>
                  </a:extLst>
                </a:gridCol>
              </a:tblGrid>
              <a:tr h="349188">
                <a:tc>
                  <a:txBody>
                    <a:bodyPr/>
                    <a:lstStyle/>
                    <a:p>
                      <a:pPr marL="0" marR="0" algn="ctr" rtl="1">
                        <a:lnSpc>
                          <a:spcPct val="107000"/>
                        </a:lnSpc>
                        <a:spcBef>
                          <a:spcPts val="0"/>
                        </a:spcBef>
                        <a:spcAft>
                          <a:spcPts val="800"/>
                        </a:spcAft>
                      </a:pPr>
                      <a:r>
                        <a:rPr lang="en-US" sz="1400" b="1">
                          <a:effectLst/>
                        </a:rPr>
                        <a:t>1.4.3</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1">
                        <a:lnSpc>
                          <a:spcPct val="107000"/>
                        </a:lnSpc>
                        <a:spcBef>
                          <a:spcPts val="0"/>
                        </a:spcBef>
                        <a:spcAft>
                          <a:spcPts val="800"/>
                        </a:spcAft>
                      </a:pPr>
                      <a:r>
                        <a:rPr lang="en-US" sz="1400" b="1" dirty="0">
                          <a:effectLst/>
                        </a:rPr>
                        <a:t>Work package id:</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99483803"/>
                  </a:ext>
                </a:extLst>
              </a:tr>
              <a:tr h="349188">
                <a:tc>
                  <a:txBody>
                    <a:bodyPr/>
                    <a:lstStyle/>
                    <a:p>
                      <a:pPr marL="0" marR="0" algn="ctr" rtl="1">
                        <a:lnSpc>
                          <a:spcPct val="107000"/>
                        </a:lnSpc>
                        <a:spcBef>
                          <a:spcPts val="0"/>
                        </a:spcBef>
                        <a:spcAft>
                          <a:spcPts val="800"/>
                        </a:spcAft>
                      </a:pPr>
                      <a:r>
                        <a:rPr lang="en-US" sz="1400" b="1">
                          <a:effectLst/>
                        </a:rPr>
                        <a:t>Site Expiry</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1">
                        <a:lnSpc>
                          <a:spcPct val="107000"/>
                        </a:lnSpc>
                        <a:spcBef>
                          <a:spcPts val="0"/>
                        </a:spcBef>
                        <a:spcAft>
                          <a:spcPts val="800"/>
                        </a:spcAft>
                      </a:pPr>
                      <a:r>
                        <a:rPr lang="en-US" sz="1400" b="1">
                          <a:effectLst/>
                        </a:rPr>
                        <a:t>Work package name:</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30079579"/>
                  </a:ext>
                </a:extLst>
              </a:tr>
              <a:tr h="349188">
                <a:tc>
                  <a:txBody>
                    <a:bodyPr/>
                    <a:lstStyle/>
                    <a:p>
                      <a:pPr marL="0" marR="0" algn="ctr" rtl="1">
                        <a:lnSpc>
                          <a:spcPct val="107000"/>
                        </a:lnSpc>
                        <a:spcBef>
                          <a:spcPts val="0"/>
                        </a:spcBef>
                        <a:spcAft>
                          <a:spcPts val="800"/>
                        </a:spcAft>
                      </a:pPr>
                      <a:r>
                        <a:rPr lang="en-US" sz="1400" b="1">
                          <a:effectLst/>
                        </a:rPr>
                        <a:t>Check the display of site</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1">
                        <a:lnSpc>
                          <a:spcPct val="107000"/>
                        </a:lnSpc>
                        <a:spcBef>
                          <a:spcPts val="0"/>
                        </a:spcBef>
                        <a:spcAft>
                          <a:spcPts val="800"/>
                        </a:spcAft>
                      </a:pPr>
                      <a:r>
                        <a:rPr lang="en-US" sz="1400" b="1">
                          <a:effectLst/>
                        </a:rPr>
                        <a:t>Description:</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105910934"/>
                  </a:ext>
                </a:extLst>
              </a:tr>
              <a:tr h="349188">
                <a:tc>
                  <a:txBody>
                    <a:bodyPr/>
                    <a:lstStyle/>
                    <a:p>
                      <a:pPr marL="0" marR="0" algn="ctr" rtl="1">
                        <a:lnSpc>
                          <a:spcPct val="107000"/>
                        </a:lnSpc>
                        <a:spcBef>
                          <a:spcPts val="0"/>
                        </a:spcBef>
                        <a:spcAft>
                          <a:spcPts val="800"/>
                        </a:spcAft>
                      </a:pPr>
                      <a:r>
                        <a:rPr lang="en-US" sz="1400" b="1">
                          <a:effectLst/>
                        </a:rPr>
                        <a:t>Manager</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1">
                        <a:lnSpc>
                          <a:spcPct val="107000"/>
                        </a:lnSpc>
                        <a:spcBef>
                          <a:spcPts val="0"/>
                        </a:spcBef>
                        <a:spcAft>
                          <a:spcPts val="800"/>
                        </a:spcAft>
                      </a:pPr>
                      <a:r>
                        <a:rPr lang="en-US" sz="1400" b="1">
                          <a:effectLst/>
                        </a:rPr>
                        <a:t>Person:</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2305384"/>
                  </a:ext>
                </a:extLst>
              </a:tr>
              <a:tr h="349188">
                <a:tc>
                  <a:txBody>
                    <a:bodyPr/>
                    <a:lstStyle/>
                    <a:p>
                      <a:pPr marL="0" marR="0" algn="ctr" rtl="1">
                        <a:lnSpc>
                          <a:spcPct val="107000"/>
                        </a:lnSpc>
                        <a:spcBef>
                          <a:spcPts val="0"/>
                        </a:spcBef>
                        <a:spcAft>
                          <a:spcPts val="800"/>
                        </a:spcAft>
                      </a:pPr>
                      <a:r>
                        <a:rPr lang="en-US" sz="1400" b="1" dirty="0">
                          <a:effectLst/>
                        </a:rPr>
                        <a:t>1\9\2022</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1">
                        <a:lnSpc>
                          <a:spcPct val="107000"/>
                        </a:lnSpc>
                        <a:spcBef>
                          <a:spcPts val="0"/>
                        </a:spcBef>
                        <a:spcAft>
                          <a:spcPts val="800"/>
                        </a:spcAft>
                      </a:pPr>
                      <a:r>
                        <a:rPr lang="en-US" sz="1400" b="1">
                          <a:effectLst/>
                        </a:rPr>
                        <a:t>Strat date:</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72492384"/>
                  </a:ext>
                </a:extLst>
              </a:tr>
              <a:tr h="349188">
                <a:tc>
                  <a:txBody>
                    <a:bodyPr/>
                    <a:lstStyle/>
                    <a:p>
                      <a:pPr marL="0" marR="0" algn="ctr" rtl="1">
                        <a:lnSpc>
                          <a:spcPct val="107000"/>
                        </a:lnSpc>
                        <a:spcBef>
                          <a:spcPts val="0"/>
                        </a:spcBef>
                        <a:spcAft>
                          <a:spcPts val="800"/>
                        </a:spcAft>
                      </a:pPr>
                      <a:r>
                        <a:rPr lang="en-US" sz="1400" b="1" dirty="0">
                          <a:effectLst/>
                        </a:rPr>
                        <a:t>10\9\2022</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1">
                        <a:lnSpc>
                          <a:spcPct val="107000"/>
                        </a:lnSpc>
                        <a:spcBef>
                          <a:spcPts val="0"/>
                        </a:spcBef>
                        <a:spcAft>
                          <a:spcPts val="800"/>
                        </a:spcAft>
                      </a:pPr>
                      <a:r>
                        <a:rPr lang="en-US" sz="1400" b="1" dirty="0">
                          <a:effectLst/>
                        </a:rPr>
                        <a:t>End date:</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81219494"/>
                  </a:ext>
                </a:extLst>
              </a:tr>
            </a:tbl>
          </a:graphicData>
        </a:graphic>
      </p:graphicFrame>
    </p:spTree>
    <p:extLst>
      <p:ext uri="{BB962C8B-B14F-4D97-AF65-F5344CB8AC3E}">
        <p14:creationId xmlns:p14="http://schemas.microsoft.com/office/powerpoint/2010/main" val="2471486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CBDC014-9270-4566-96F0-6350A5AB106B}"/>
              </a:ext>
            </a:extLst>
          </p:cNvPr>
          <p:cNvGraphicFramePr>
            <a:graphicFrameLocks noGrp="1"/>
          </p:cNvGraphicFramePr>
          <p:nvPr>
            <p:extLst>
              <p:ext uri="{D42A27DB-BD31-4B8C-83A1-F6EECF244321}">
                <p14:modId xmlns:p14="http://schemas.microsoft.com/office/powerpoint/2010/main" val="1779850044"/>
              </p:ext>
            </p:extLst>
          </p:nvPr>
        </p:nvGraphicFramePr>
        <p:xfrm>
          <a:off x="1824229" y="2075395"/>
          <a:ext cx="7904350" cy="2212518"/>
        </p:xfrm>
        <a:graphic>
          <a:graphicData uri="http://schemas.openxmlformats.org/drawingml/2006/table">
            <a:tbl>
              <a:tblPr rtl="1" firstRow="1" firstCol="1" bandRow="1">
                <a:tableStyleId>{5C22544A-7EE6-4342-B048-85BDC9FD1C3A}</a:tableStyleId>
              </a:tblPr>
              <a:tblGrid>
                <a:gridCol w="3952175">
                  <a:extLst>
                    <a:ext uri="{9D8B030D-6E8A-4147-A177-3AD203B41FA5}">
                      <a16:colId xmlns:a16="http://schemas.microsoft.com/office/drawing/2014/main" val="193541376"/>
                    </a:ext>
                  </a:extLst>
                </a:gridCol>
                <a:gridCol w="3952175">
                  <a:extLst>
                    <a:ext uri="{9D8B030D-6E8A-4147-A177-3AD203B41FA5}">
                      <a16:colId xmlns:a16="http://schemas.microsoft.com/office/drawing/2014/main" val="3050556686"/>
                    </a:ext>
                  </a:extLst>
                </a:gridCol>
              </a:tblGrid>
              <a:tr h="368753">
                <a:tc>
                  <a:txBody>
                    <a:bodyPr/>
                    <a:lstStyle/>
                    <a:p>
                      <a:pPr marL="0" marR="0" algn="l" rtl="1">
                        <a:lnSpc>
                          <a:spcPct val="107000"/>
                        </a:lnSpc>
                        <a:spcBef>
                          <a:spcPts val="0"/>
                        </a:spcBef>
                        <a:spcAft>
                          <a:spcPts val="800"/>
                        </a:spcAft>
                      </a:pPr>
                      <a:r>
                        <a:rPr lang="en-US" sz="1400" b="1">
                          <a:effectLst/>
                        </a:rPr>
                        <a:t>1.4.4</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1">
                        <a:lnSpc>
                          <a:spcPct val="107000"/>
                        </a:lnSpc>
                        <a:spcBef>
                          <a:spcPts val="0"/>
                        </a:spcBef>
                        <a:spcAft>
                          <a:spcPts val="800"/>
                        </a:spcAft>
                      </a:pPr>
                      <a:r>
                        <a:rPr lang="en-US" sz="1400" b="1" dirty="0">
                          <a:effectLst/>
                        </a:rPr>
                        <a:t>Work package id:</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36972775"/>
                  </a:ext>
                </a:extLst>
              </a:tr>
              <a:tr h="368753">
                <a:tc>
                  <a:txBody>
                    <a:bodyPr/>
                    <a:lstStyle/>
                    <a:p>
                      <a:pPr marL="0" marR="0" algn="l" rtl="1">
                        <a:lnSpc>
                          <a:spcPct val="107000"/>
                        </a:lnSpc>
                        <a:spcBef>
                          <a:spcPts val="0"/>
                        </a:spcBef>
                        <a:spcAft>
                          <a:spcPts val="800"/>
                        </a:spcAft>
                      </a:pPr>
                      <a:r>
                        <a:rPr lang="en-US" sz="1400" b="1">
                          <a:effectLst/>
                        </a:rPr>
                        <a:t>Website publicity</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1">
                        <a:lnSpc>
                          <a:spcPct val="107000"/>
                        </a:lnSpc>
                        <a:spcBef>
                          <a:spcPts val="0"/>
                        </a:spcBef>
                        <a:spcAft>
                          <a:spcPts val="800"/>
                        </a:spcAft>
                      </a:pPr>
                      <a:r>
                        <a:rPr lang="en-US" sz="1400" b="1">
                          <a:effectLst/>
                        </a:rPr>
                        <a:t>Work package name:</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2203811"/>
                  </a:ext>
                </a:extLst>
              </a:tr>
              <a:tr h="368753">
                <a:tc>
                  <a:txBody>
                    <a:bodyPr/>
                    <a:lstStyle/>
                    <a:p>
                      <a:pPr marL="0" marR="0" algn="l" rtl="1">
                        <a:lnSpc>
                          <a:spcPct val="107000"/>
                        </a:lnSpc>
                        <a:spcBef>
                          <a:spcPts val="0"/>
                        </a:spcBef>
                        <a:spcAft>
                          <a:spcPts val="800"/>
                        </a:spcAft>
                      </a:pPr>
                      <a:r>
                        <a:rPr lang="en-US" sz="1400" b="1">
                          <a:effectLst/>
                        </a:rPr>
                        <a:t>Share the link of site</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1">
                        <a:lnSpc>
                          <a:spcPct val="107000"/>
                        </a:lnSpc>
                        <a:spcBef>
                          <a:spcPts val="0"/>
                        </a:spcBef>
                        <a:spcAft>
                          <a:spcPts val="800"/>
                        </a:spcAft>
                      </a:pPr>
                      <a:r>
                        <a:rPr lang="en-US" sz="1400" b="1">
                          <a:effectLst/>
                        </a:rPr>
                        <a:t>Description:</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736059907"/>
                  </a:ext>
                </a:extLst>
              </a:tr>
              <a:tr h="368753">
                <a:tc>
                  <a:txBody>
                    <a:bodyPr/>
                    <a:lstStyle/>
                    <a:p>
                      <a:pPr marL="0" marR="0" algn="l" rtl="1">
                        <a:lnSpc>
                          <a:spcPct val="107000"/>
                        </a:lnSpc>
                        <a:spcBef>
                          <a:spcPts val="0"/>
                        </a:spcBef>
                        <a:spcAft>
                          <a:spcPts val="800"/>
                        </a:spcAft>
                      </a:pPr>
                      <a:r>
                        <a:rPr lang="en-US" sz="1400" b="1">
                          <a:effectLst/>
                        </a:rPr>
                        <a:t>Sponsor</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1">
                        <a:lnSpc>
                          <a:spcPct val="107000"/>
                        </a:lnSpc>
                        <a:spcBef>
                          <a:spcPts val="0"/>
                        </a:spcBef>
                        <a:spcAft>
                          <a:spcPts val="800"/>
                        </a:spcAft>
                      </a:pPr>
                      <a:r>
                        <a:rPr lang="en-US" sz="1400" b="1">
                          <a:effectLst/>
                        </a:rPr>
                        <a:t>Person:</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349361825"/>
                  </a:ext>
                </a:extLst>
              </a:tr>
              <a:tr h="368753">
                <a:tc>
                  <a:txBody>
                    <a:bodyPr/>
                    <a:lstStyle/>
                    <a:p>
                      <a:pPr marL="0" marR="0" algn="l" rtl="1">
                        <a:lnSpc>
                          <a:spcPct val="107000"/>
                        </a:lnSpc>
                        <a:spcBef>
                          <a:spcPts val="0"/>
                        </a:spcBef>
                        <a:spcAft>
                          <a:spcPts val="800"/>
                        </a:spcAft>
                      </a:pPr>
                      <a:r>
                        <a:rPr lang="en-US" sz="1400" b="1" dirty="0">
                          <a:effectLst/>
                        </a:rPr>
                        <a:t>11\9\2022</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1">
                        <a:lnSpc>
                          <a:spcPct val="107000"/>
                        </a:lnSpc>
                        <a:spcBef>
                          <a:spcPts val="0"/>
                        </a:spcBef>
                        <a:spcAft>
                          <a:spcPts val="800"/>
                        </a:spcAft>
                      </a:pPr>
                      <a:r>
                        <a:rPr lang="en-US" sz="1400" b="1">
                          <a:effectLst/>
                        </a:rPr>
                        <a:t>Strat date:</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85457027"/>
                  </a:ext>
                </a:extLst>
              </a:tr>
              <a:tr h="368753">
                <a:tc>
                  <a:txBody>
                    <a:bodyPr/>
                    <a:lstStyle/>
                    <a:p>
                      <a:pPr marL="0" marR="0" algn="l" rtl="1">
                        <a:lnSpc>
                          <a:spcPct val="107000"/>
                        </a:lnSpc>
                        <a:spcBef>
                          <a:spcPts val="0"/>
                        </a:spcBef>
                        <a:spcAft>
                          <a:spcPts val="800"/>
                        </a:spcAft>
                      </a:pPr>
                      <a:r>
                        <a:rPr lang="en-US" sz="1400" b="1" dirty="0">
                          <a:effectLst/>
                        </a:rPr>
                        <a:t>30\9\2022</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1">
                        <a:lnSpc>
                          <a:spcPct val="107000"/>
                        </a:lnSpc>
                        <a:spcBef>
                          <a:spcPts val="0"/>
                        </a:spcBef>
                        <a:spcAft>
                          <a:spcPts val="800"/>
                        </a:spcAft>
                      </a:pPr>
                      <a:r>
                        <a:rPr lang="en-US" sz="1400" b="1" dirty="0">
                          <a:effectLst/>
                        </a:rPr>
                        <a:t>End date:</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874180749"/>
                  </a:ext>
                </a:extLst>
              </a:tr>
            </a:tbl>
          </a:graphicData>
        </a:graphic>
      </p:graphicFrame>
    </p:spTree>
    <p:extLst>
      <p:ext uri="{BB962C8B-B14F-4D97-AF65-F5344CB8AC3E}">
        <p14:creationId xmlns:p14="http://schemas.microsoft.com/office/powerpoint/2010/main" val="3472716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E0D71-26A2-4C7D-A720-F9A4F1A07536}"/>
              </a:ext>
            </a:extLst>
          </p:cNvPr>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Project name:</a:t>
            </a:r>
          </a:p>
        </p:txBody>
      </p:sp>
      <p:sp>
        <p:nvSpPr>
          <p:cNvPr id="3" name="Content Placeholder 2">
            <a:extLst>
              <a:ext uri="{FF2B5EF4-FFF2-40B4-BE49-F238E27FC236}">
                <a16:creationId xmlns:a16="http://schemas.microsoft.com/office/drawing/2014/main" id="{F0553AAC-6A62-4757-A42F-1EC5E21C3338}"/>
              </a:ext>
            </a:extLst>
          </p:cNvPr>
          <p:cNvSpPr>
            <a:spLocks noGrp="1"/>
          </p:cNvSpPr>
          <p:nvPr>
            <p:ph idx="1"/>
          </p:nvPr>
        </p:nvSpPr>
        <p:spPr>
          <a:xfrm>
            <a:off x="838200" y="1825625"/>
            <a:ext cx="10515600" cy="819921"/>
          </a:xfrm>
        </p:spPr>
        <p:txBody>
          <a:bodyPr/>
          <a:lstStyle/>
          <a:p>
            <a:r>
              <a:rPr lang="en-US" b="1" dirty="0"/>
              <a:t>Car Sales</a:t>
            </a:r>
          </a:p>
        </p:txBody>
      </p:sp>
      <p:sp>
        <p:nvSpPr>
          <p:cNvPr id="4" name="Title 1">
            <a:extLst>
              <a:ext uri="{FF2B5EF4-FFF2-40B4-BE49-F238E27FC236}">
                <a16:creationId xmlns:a16="http://schemas.microsoft.com/office/drawing/2014/main" id="{9A15CDC2-C513-4873-BEBF-5A9FB62C6165}"/>
              </a:ext>
            </a:extLst>
          </p:cNvPr>
          <p:cNvSpPr txBox="1">
            <a:spLocks/>
          </p:cNvSpPr>
          <p:nvPr/>
        </p:nvSpPr>
        <p:spPr>
          <a:xfrm>
            <a:off x="838200" y="249724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FF0000"/>
                </a:solidFill>
                <a:latin typeface="Times New Roman" panose="02020603050405020304" pitchFamily="18" charset="0"/>
                <a:cs typeface="Times New Roman" panose="02020603050405020304" pitchFamily="18" charset="0"/>
              </a:rPr>
              <a:t>Project description:</a:t>
            </a:r>
          </a:p>
        </p:txBody>
      </p:sp>
      <p:sp>
        <p:nvSpPr>
          <p:cNvPr id="5" name="Content Placeholder 2">
            <a:extLst>
              <a:ext uri="{FF2B5EF4-FFF2-40B4-BE49-F238E27FC236}">
                <a16:creationId xmlns:a16="http://schemas.microsoft.com/office/drawing/2014/main" id="{3F4D660E-FAD2-47D0-B003-E8B1D19DF515}"/>
              </a:ext>
            </a:extLst>
          </p:cNvPr>
          <p:cNvSpPr txBox="1">
            <a:spLocks/>
          </p:cNvSpPr>
          <p:nvPr/>
        </p:nvSpPr>
        <p:spPr>
          <a:xfrm>
            <a:off x="838200" y="3822808"/>
            <a:ext cx="10515600" cy="20968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The goal of this project is to organize the customer's search for the product and to identify the appropriate product for him in the program.</a:t>
            </a:r>
          </a:p>
        </p:txBody>
      </p:sp>
    </p:spTree>
    <p:extLst>
      <p:ext uri="{BB962C8B-B14F-4D97-AF65-F5344CB8AC3E}">
        <p14:creationId xmlns:p14="http://schemas.microsoft.com/office/powerpoint/2010/main" val="30360733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6D0C002-7105-479A-B93E-020AF068D8EB}"/>
              </a:ext>
            </a:extLst>
          </p:cNvPr>
          <p:cNvSpPr>
            <a:spLocks noGrp="1"/>
          </p:cNvSpPr>
          <p:nvPr>
            <p:ph type="subTitle" idx="1"/>
          </p:nvPr>
        </p:nvSpPr>
        <p:spPr>
          <a:xfrm>
            <a:off x="830058" y="1418238"/>
            <a:ext cx="10595500" cy="4787255"/>
          </a:xfrm>
        </p:spPr>
        <p:txBody>
          <a:bodyPr>
            <a:noAutofit/>
          </a:bodyPr>
          <a:lstStyle/>
          <a:p>
            <a:pPr algn="l"/>
            <a:r>
              <a:rPr lang="en-US" sz="3200" dirty="0"/>
              <a:t>A roles and responsibilities matrix is a method to identify all of the roles within a project and the associated responsibilities to the project work. This matrix is an excellent way to identify the needed roles of the project participants, identify what actions they’ll need in the project, and ultimately determine if you have all of the roles to complete the identified responsibilities. Here’s a quick example of a matrix for a software roll-out project: Project Manager Application Developer Network Engineer </a:t>
            </a:r>
            <a:r>
              <a:rPr lang="en-US" sz="3200" dirty="0" err="1"/>
              <a:t>ZenWork</a:t>
            </a:r>
            <a:r>
              <a:rPr lang="en-US" sz="3200" dirty="0"/>
              <a:t>.</a:t>
            </a:r>
          </a:p>
        </p:txBody>
      </p:sp>
      <p:sp>
        <p:nvSpPr>
          <p:cNvPr id="6" name="TextBox 5">
            <a:extLst>
              <a:ext uri="{FF2B5EF4-FFF2-40B4-BE49-F238E27FC236}">
                <a16:creationId xmlns:a16="http://schemas.microsoft.com/office/drawing/2014/main" id="{6B3DA316-9C75-4C47-A1FB-4B195DE1DAE1}"/>
              </a:ext>
            </a:extLst>
          </p:cNvPr>
          <p:cNvSpPr txBox="1"/>
          <p:nvPr/>
        </p:nvSpPr>
        <p:spPr>
          <a:xfrm>
            <a:off x="3025352" y="320909"/>
            <a:ext cx="6887020" cy="830997"/>
          </a:xfrm>
          <a:prstGeom prst="rect">
            <a:avLst/>
          </a:prstGeom>
          <a:noFill/>
        </p:spPr>
        <p:txBody>
          <a:bodyPr wrap="square">
            <a:spAutoFit/>
          </a:bodyPr>
          <a:lstStyle/>
          <a:p>
            <a:r>
              <a:rPr lang="en-US" sz="4800" b="1" dirty="0">
                <a:solidFill>
                  <a:srgbClr val="FF0000"/>
                </a:solidFill>
                <a:latin typeface="Times New Roman" panose="02020603050405020304" pitchFamily="18" charset="0"/>
                <a:cs typeface="Times New Roman" panose="02020603050405020304" pitchFamily="18" charset="0"/>
              </a:rPr>
              <a:t>Responsibilities Matrix</a:t>
            </a:r>
          </a:p>
        </p:txBody>
      </p:sp>
    </p:spTree>
    <p:extLst>
      <p:ext uri="{BB962C8B-B14F-4D97-AF65-F5344CB8AC3E}">
        <p14:creationId xmlns:p14="http://schemas.microsoft.com/office/powerpoint/2010/main" val="2361987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30AFE-CF50-4780-91DB-CE0E778E903A}"/>
              </a:ext>
            </a:extLst>
          </p:cNvPr>
          <p:cNvSpPr>
            <a:spLocks noGrp="1"/>
          </p:cNvSpPr>
          <p:nvPr>
            <p:ph type="title"/>
          </p:nvPr>
        </p:nvSpPr>
        <p:spPr>
          <a:xfrm>
            <a:off x="579120" y="203606"/>
            <a:ext cx="10515600" cy="1298359"/>
          </a:xfrm>
        </p:spPr>
        <p:txBody>
          <a:bodyPr>
            <a:normAutofit fontScale="90000"/>
          </a:bodyPr>
          <a:lstStyle/>
          <a:p>
            <a:pPr algn="ctr"/>
            <a:r>
              <a:rPr lang="en-US" sz="4400" b="1" dirty="0">
                <a:solidFill>
                  <a:srgbClr val="FF0000"/>
                </a:solidFill>
                <a:latin typeface="Times New Roman" panose="02020603050405020304" pitchFamily="18" charset="0"/>
                <a:cs typeface="Times New Roman" panose="02020603050405020304" pitchFamily="18" charset="0"/>
              </a:rPr>
              <a:t>Responsibilities Matrix </a:t>
            </a:r>
            <a:r>
              <a:rPr lang="en-US" b="1" dirty="0">
                <a:solidFill>
                  <a:srgbClr val="FF0000"/>
                </a:solidFill>
                <a:latin typeface="Times New Roman" panose="02020603050405020304" pitchFamily="18" charset="0"/>
                <a:cs typeface="Times New Roman" panose="02020603050405020304" pitchFamily="18" charset="0"/>
              </a:rPr>
              <a:t>In My Project</a:t>
            </a:r>
            <a:br>
              <a:rPr lang="en-US" sz="4400" b="1" dirty="0">
                <a:solidFill>
                  <a:srgbClr val="FF0000"/>
                </a:solidFill>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6F509EC1-986C-4704-B0B0-C7087BA31274}"/>
              </a:ext>
            </a:extLst>
          </p:cNvPr>
          <p:cNvGraphicFramePr>
            <a:graphicFrameLocks noGrp="1"/>
          </p:cNvGraphicFramePr>
          <p:nvPr>
            <p:ph idx="1"/>
            <p:extLst>
              <p:ext uri="{D42A27DB-BD31-4B8C-83A1-F6EECF244321}">
                <p14:modId xmlns:p14="http://schemas.microsoft.com/office/powerpoint/2010/main" val="1019298240"/>
              </p:ext>
            </p:extLst>
          </p:nvPr>
        </p:nvGraphicFramePr>
        <p:xfrm>
          <a:off x="391679" y="1168159"/>
          <a:ext cx="11408641" cy="4350540"/>
        </p:xfrm>
        <a:graphic>
          <a:graphicData uri="http://schemas.openxmlformats.org/drawingml/2006/table">
            <a:tbl>
              <a:tblPr rtl="1" firstRow="1" firstCol="1" bandRow="1">
                <a:tableStyleId>{5C22544A-7EE6-4342-B048-85BDC9FD1C3A}</a:tableStyleId>
              </a:tblPr>
              <a:tblGrid>
                <a:gridCol w="1181005">
                  <a:extLst>
                    <a:ext uri="{9D8B030D-6E8A-4147-A177-3AD203B41FA5}">
                      <a16:colId xmlns:a16="http://schemas.microsoft.com/office/drawing/2014/main" val="4286303768"/>
                    </a:ext>
                  </a:extLst>
                </a:gridCol>
                <a:gridCol w="1585600">
                  <a:extLst>
                    <a:ext uri="{9D8B030D-6E8A-4147-A177-3AD203B41FA5}">
                      <a16:colId xmlns:a16="http://schemas.microsoft.com/office/drawing/2014/main" val="4195167590"/>
                    </a:ext>
                  </a:extLst>
                </a:gridCol>
                <a:gridCol w="729097">
                  <a:extLst>
                    <a:ext uri="{9D8B030D-6E8A-4147-A177-3AD203B41FA5}">
                      <a16:colId xmlns:a16="http://schemas.microsoft.com/office/drawing/2014/main" val="937964836"/>
                    </a:ext>
                  </a:extLst>
                </a:gridCol>
                <a:gridCol w="1042010">
                  <a:extLst>
                    <a:ext uri="{9D8B030D-6E8A-4147-A177-3AD203B41FA5}">
                      <a16:colId xmlns:a16="http://schemas.microsoft.com/office/drawing/2014/main" val="432809295"/>
                    </a:ext>
                  </a:extLst>
                </a:gridCol>
                <a:gridCol w="1119513">
                  <a:extLst>
                    <a:ext uri="{9D8B030D-6E8A-4147-A177-3AD203B41FA5}">
                      <a16:colId xmlns:a16="http://schemas.microsoft.com/office/drawing/2014/main" val="3519432578"/>
                    </a:ext>
                  </a:extLst>
                </a:gridCol>
                <a:gridCol w="1283270">
                  <a:extLst>
                    <a:ext uri="{9D8B030D-6E8A-4147-A177-3AD203B41FA5}">
                      <a16:colId xmlns:a16="http://schemas.microsoft.com/office/drawing/2014/main" val="3337731792"/>
                    </a:ext>
                  </a:extLst>
                </a:gridCol>
                <a:gridCol w="933129">
                  <a:extLst>
                    <a:ext uri="{9D8B030D-6E8A-4147-A177-3AD203B41FA5}">
                      <a16:colId xmlns:a16="http://schemas.microsoft.com/office/drawing/2014/main" val="63119719"/>
                    </a:ext>
                  </a:extLst>
                </a:gridCol>
                <a:gridCol w="989900">
                  <a:extLst>
                    <a:ext uri="{9D8B030D-6E8A-4147-A177-3AD203B41FA5}">
                      <a16:colId xmlns:a16="http://schemas.microsoft.com/office/drawing/2014/main" val="2074184374"/>
                    </a:ext>
                  </a:extLst>
                </a:gridCol>
                <a:gridCol w="1008291">
                  <a:extLst>
                    <a:ext uri="{9D8B030D-6E8A-4147-A177-3AD203B41FA5}">
                      <a16:colId xmlns:a16="http://schemas.microsoft.com/office/drawing/2014/main" val="2602111342"/>
                    </a:ext>
                  </a:extLst>
                </a:gridCol>
                <a:gridCol w="1536826">
                  <a:extLst>
                    <a:ext uri="{9D8B030D-6E8A-4147-A177-3AD203B41FA5}">
                      <a16:colId xmlns:a16="http://schemas.microsoft.com/office/drawing/2014/main" val="3705913876"/>
                    </a:ext>
                  </a:extLst>
                </a:gridCol>
              </a:tblGrid>
              <a:tr h="456375">
                <a:tc>
                  <a:txBody>
                    <a:bodyPr/>
                    <a:lstStyle/>
                    <a:p>
                      <a:pPr marL="0" marR="0" algn="ctr" rtl="1">
                        <a:lnSpc>
                          <a:spcPct val="107000"/>
                        </a:lnSpc>
                        <a:spcBef>
                          <a:spcPts val="0"/>
                        </a:spcBef>
                        <a:spcAft>
                          <a:spcPts val="0"/>
                        </a:spcAft>
                      </a:pPr>
                      <a:r>
                        <a:rPr lang="en-US" sz="1100">
                          <a:effectLst/>
                        </a:rPr>
                        <a:t>Delivery Company Employees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en-US" sz="1100" b="1" dirty="0">
                          <a:effectLst/>
                        </a:rPr>
                        <a:t>Client Representative</a:t>
                      </a:r>
                      <a:endParaRPr lang="en-US" sz="900" b="1" dirty="0">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en-US" sz="1100" b="1" dirty="0">
                          <a:effectLst/>
                        </a:rPr>
                        <a:t>Zen Works Expert</a:t>
                      </a:r>
                      <a:endParaRPr lang="en-US" sz="900" b="1" dirty="0">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en-US" sz="1100" b="1" dirty="0">
                          <a:effectLst/>
                        </a:rPr>
                        <a:t>Financial Analyst</a:t>
                      </a:r>
                      <a:endParaRPr lang="en-US" sz="900" b="1" dirty="0">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en-US" sz="1100" b="1" dirty="0">
                          <a:effectLst/>
                        </a:rPr>
                        <a:t>Network Engineering</a:t>
                      </a:r>
                      <a:endParaRPr lang="en-US" sz="900" b="1" dirty="0">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en-US" sz="1100" b="1" dirty="0">
                          <a:effectLst/>
                        </a:rPr>
                        <a:t>Developer</a:t>
                      </a:r>
                      <a:endParaRPr lang="en-US" sz="900" b="1" dirty="0">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en-US" sz="1100" b="1">
                          <a:effectLst/>
                        </a:rPr>
                        <a:t>Design Director</a:t>
                      </a:r>
                      <a:endParaRPr lang="en-US" sz="900" b="1">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en-US" sz="1100" b="1">
                          <a:effectLst/>
                        </a:rPr>
                        <a:t>UI Designer</a:t>
                      </a:r>
                      <a:endParaRPr lang="en-US" sz="900" b="1">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en-US" sz="1100" b="1">
                          <a:effectLst/>
                        </a:rPr>
                        <a:t>Project Manager</a:t>
                      </a:r>
                      <a:endParaRPr lang="en-US" sz="900" b="1">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800"/>
                        </a:spcAft>
                      </a:pPr>
                      <a:r>
                        <a:rPr lang="en-US" sz="1200" b="1" dirty="0">
                          <a:effectLst/>
                        </a:rPr>
                        <a:t> </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extLst>
                  <a:ext uri="{0D108BD9-81ED-4DB2-BD59-A6C34878D82A}">
                    <a16:rowId xmlns:a16="http://schemas.microsoft.com/office/drawing/2014/main" val="2371335614"/>
                  </a:ext>
                </a:extLst>
              </a:tr>
              <a:tr h="456010">
                <a:tc>
                  <a:txBody>
                    <a:bodyPr/>
                    <a:lstStyle/>
                    <a:p>
                      <a:pPr marL="0" marR="0" algn="ctr" rtl="1">
                        <a:lnSpc>
                          <a:spcPct val="107000"/>
                        </a:lnSpc>
                        <a:spcBef>
                          <a:spcPts val="0"/>
                        </a:spcBef>
                        <a:spcAft>
                          <a:spcPts val="0"/>
                        </a:spcAft>
                      </a:pPr>
                      <a:r>
                        <a:rPr lang="ar-EG" sz="1100">
                          <a:effectLst/>
                        </a:rPr>
                        <a:t>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ar-EG"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ar-EG" sz="1400" b="1" dirty="0">
                          <a:effectLst/>
                        </a:rPr>
                        <a:t> </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ar-EG"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en-US" sz="1400" b="1" dirty="0">
                          <a:effectLst/>
                        </a:rPr>
                        <a:t>P</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en-US" sz="1400" b="1">
                          <a:effectLst/>
                        </a:rPr>
                        <a:t>C</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ar-EG"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ar-EG"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en-US" sz="1400" b="1">
                          <a:effectLst/>
                        </a:rPr>
                        <a:t>A</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en-US" sz="1200" b="1">
                          <a:effectLst/>
                        </a:rPr>
                        <a:t>Create the application</a:t>
                      </a:r>
                      <a:endParaRPr lang="en-US" sz="1200" b="1">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extLst>
                  <a:ext uri="{0D108BD9-81ED-4DB2-BD59-A6C34878D82A}">
                    <a16:rowId xmlns:a16="http://schemas.microsoft.com/office/drawing/2014/main" val="3984637225"/>
                  </a:ext>
                </a:extLst>
              </a:tr>
              <a:tr h="387455">
                <a:tc>
                  <a:txBody>
                    <a:bodyPr/>
                    <a:lstStyle/>
                    <a:p>
                      <a:pPr marL="0" marR="0" algn="ctr" rtl="1">
                        <a:lnSpc>
                          <a:spcPct val="107000"/>
                        </a:lnSpc>
                        <a:spcBef>
                          <a:spcPts val="0"/>
                        </a:spcBef>
                        <a:spcAft>
                          <a:spcPts val="0"/>
                        </a:spcAft>
                      </a:pPr>
                      <a:r>
                        <a:rPr lang="ar-EG" sz="1100">
                          <a:effectLst/>
                        </a:rPr>
                        <a:t>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ar-EG"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ar-EG"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ar-EG"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ar-EG"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en-US" sz="1400" b="1">
                          <a:effectLst/>
                        </a:rPr>
                        <a:t>R</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en-US" sz="1400" b="1">
                          <a:effectLst/>
                        </a:rPr>
                        <a:t>C</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en-US" sz="1400" b="1" dirty="0">
                          <a:effectLst/>
                        </a:rPr>
                        <a:t>A</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en-US" sz="1400" b="1">
                          <a:effectLst/>
                        </a:rPr>
                        <a:t>A</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en-US" sz="1200" b="1" dirty="0">
                          <a:effectLst/>
                        </a:rPr>
                        <a:t>Approved Drawing</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extLst>
                  <a:ext uri="{0D108BD9-81ED-4DB2-BD59-A6C34878D82A}">
                    <a16:rowId xmlns:a16="http://schemas.microsoft.com/office/drawing/2014/main" val="1206879135"/>
                  </a:ext>
                </a:extLst>
              </a:tr>
              <a:tr h="456010">
                <a:tc>
                  <a:txBody>
                    <a:bodyPr/>
                    <a:lstStyle/>
                    <a:p>
                      <a:pPr marL="0" marR="0" algn="ctr" rtl="1">
                        <a:lnSpc>
                          <a:spcPct val="107000"/>
                        </a:lnSpc>
                        <a:spcBef>
                          <a:spcPts val="0"/>
                        </a:spcBef>
                        <a:spcAft>
                          <a:spcPts val="0"/>
                        </a:spcAft>
                      </a:pPr>
                      <a:r>
                        <a:rPr lang="ar-EG" sz="1100">
                          <a:effectLst/>
                        </a:rPr>
                        <a:t>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ar-EG"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ar-EG"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ar-EG"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en-US" sz="1400" b="1">
                          <a:effectLst/>
                        </a:rPr>
                        <a:t>P</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en-US" sz="1400" b="1">
                          <a:effectLst/>
                        </a:rPr>
                        <a:t>P</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ar-EG"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ar-EG" sz="1400" b="1" dirty="0">
                          <a:effectLst/>
                        </a:rPr>
                        <a:t> </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en-US" sz="1400" b="1">
                          <a:effectLst/>
                        </a:rPr>
                        <a:t>A</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algn="ctr"/>
                      <a:r>
                        <a:rPr lang="en-US" sz="1200" b="1" kern="1200" dirty="0">
                          <a:solidFill>
                            <a:schemeClr val="dk1"/>
                          </a:solidFill>
                          <a:effectLst/>
                          <a:latin typeface="+mn-lt"/>
                          <a:ea typeface="+mn-ea"/>
                          <a:cs typeface="+mn-cs"/>
                        </a:rPr>
                        <a:t>Site test</a:t>
                      </a:r>
                    </a:p>
                  </a:txBody>
                  <a:tcPr marL="54023" marR="54023" marT="0" marB="0"/>
                </a:tc>
                <a:extLst>
                  <a:ext uri="{0D108BD9-81ED-4DB2-BD59-A6C34878D82A}">
                    <a16:rowId xmlns:a16="http://schemas.microsoft.com/office/drawing/2014/main" val="1994727097"/>
                  </a:ext>
                </a:extLst>
              </a:tr>
              <a:tr h="222846">
                <a:tc>
                  <a:txBody>
                    <a:bodyPr/>
                    <a:lstStyle/>
                    <a:p>
                      <a:pPr marL="0" marR="0" algn="ctr" rtl="1">
                        <a:lnSpc>
                          <a:spcPct val="107000"/>
                        </a:lnSpc>
                        <a:spcBef>
                          <a:spcPts val="0"/>
                        </a:spcBef>
                        <a:spcAft>
                          <a:spcPts val="0"/>
                        </a:spcAft>
                      </a:pPr>
                      <a:r>
                        <a:rPr lang="ar-EG" sz="1100">
                          <a:effectLst/>
                        </a:rPr>
                        <a:t>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en-US" sz="1400" b="1">
                          <a:effectLst/>
                        </a:rPr>
                        <a:t>A</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ar-EG"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en-US" sz="1400" b="1">
                          <a:effectLst/>
                        </a:rPr>
                        <a:t>R</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ar-EG"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ar-EG"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ar-EG"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ar-EG"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en-US" sz="1400" b="1">
                          <a:effectLst/>
                        </a:rPr>
                        <a:t>A</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en-US" sz="1200" b="1">
                          <a:effectLst/>
                        </a:rPr>
                        <a:t>budgeting</a:t>
                      </a:r>
                      <a:endParaRPr lang="en-US" sz="1200" b="1">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extLst>
                  <a:ext uri="{0D108BD9-81ED-4DB2-BD59-A6C34878D82A}">
                    <a16:rowId xmlns:a16="http://schemas.microsoft.com/office/drawing/2014/main" val="1961140655"/>
                  </a:ext>
                </a:extLst>
              </a:tr>
              <a:tr h="456010">
                <a:tc>
                  <a:txBody>
                    <a:bodyPr/>
                    <a:lstStyle/>
                    <a:p>
                      <a:pPr marL="0" marR="0" algn="ctr" rtl="1">
                        <a:lnSpc>
                          <a:spcPct val="107000"/>
                        </a:lnSpc>
                        <a:spcBef>
                          <a:spcPts val="0"/>
                        </a:spcBef>
                        <a:spcAft>
                          <a:spcPts val="0"/>
                        </a:spcAft>
                      </a:pPr>
                      <a:r>
                        <a:rPr lang="ar-EG" sz="1100">
                          <a:effectLst/>
                        </a:rPr>
                        <a:t>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ar-EG"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en-US" sz="1400" b="1">
                          <a:effectLst/>
                        </a:rPr>
                        <a:t>P</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ar-EG"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en-US" sz="1400" b="1">
                          <a:effectLst/>
                        </a:rPr>
                        <a:t>R</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ar-EG" sz="1400" b="1" dirty="0">
                          <a:effectLst/>
                        </a:rPr>
                        <a:t> </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ar-EG"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ar-EG"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en-US" sz="1400" b="1">
                          <a:effectLst/>
                        </a:rPr>
                        <a:t>R</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en-US" sz="1200" b="1" dirty="0">
                          <a:effectLst/>
                        </a:rPr>
                        <a:t>Package the application</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extLst>
                  <a:ext uri="{0D108BD9-81ED-4DB2-BD59-A6C34878D82A}">
                    <a16:rowId xmlns:a16="http://schemas.microsoft.com/office/drawing/2014/main" val="1242737248"/>
                  </a:ext>
                </a:extLst>
              </a:tr>
              <a:tr h="507503">
                <a:tc>
                  <a:txBody>
                    <a:bodyPr/>
                    <a:lstStyle/>
                    <a:p>
                      <a:pPr marL="0" marR="0" algn="ctr" rtl="1">
                        <a:lnSpc>
                          <a:spcPct val="107000"/>
                        </a:lnSpc>
                        <a:spcBef>
                          <a:spcPts val="0"/>
                        </a:spcBef>
                        <a:spcAft>
                          <a:spcPts val="0"/>
                        </a:spcAft>
                      </a:pPr>
                      <a:r>
                        <a:rPr lang="ar-EG" sz="1100">
                          <a:effectLst/>
                        </a:rPr>
                        <a:t>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ar-EG"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en-US" sz="1400" b="1">
                          <a:effectLst/>
                        </a:rPr>
                        <a:t>C</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ar-EG"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ar-EG"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en-US" sz="1400" b="1">
                          <a:effectLst/>
                        </a:rPr>
                        <a:t>R</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ar-EG"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ar-EG" sz="1400" b="1" dirty="0">
                          <a:effectLst/>
                        </a:rPr>
                        <a:t> </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en-US" sz="1400" b="1">
                          <a:effectLst/>
                        </a:rPr>
                        <a:t>R</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en-US" sz="1200" b="1">
                          <a:effectLst/>
                        </a:rPr>
                        <a:t>Test the application release</a:t>
                      </a:r>
                      <a:endParaRPr lang="en-US" sz="1200" b="1">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extLst>
                  <a:ext uri="{0D108BD9-81ED-4DB2-BD59-A6C34878D82A}">
                    <a16:rowId xmlns:a16="http://schemas.microsoft.com/office/drawing/2014/main" val="4087628507"/>
                  </a:ext>
                </a:extLst>
              </a:tr>
              <a:tr h="413135">
                <a:tc>
                  <a:txBody>
                    <a:bodyPr/>
                    <a:lstStyle/>
                    <a:p>
                      <a:pPr marL="0" marR="0" algn="ctr" rtl="1">
                        <a:lnSpc>
                          <a:spcPct val="107000"/>
                        </a:lnSpc>
                        <a:spcBef>
                          <a:spcPts val="0"/>
                        </a:spcBef>
                        <a:spcAft>
                          <a:spcPts val="0"/>
                        </a:spcAft>
                      </a:pPr>
                      <a:r>
                        <a:rPr lang="ar-EG" sz="1100">
                          <a:effectLst/>
                        </a:rPr>
                        <a:t>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ar-EG"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en-US" sz="1400" b="1">
                          <a:effectLst/>
                        </a:rPr>
                        <a:t>C</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ar-EG"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en-US" sz="1400" b="1">
                          <a:effectLst/>
                        </a:rPr>
                        <a:t>P</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ar-EG"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en-US" sz="1400" b="1">
                          <a:effectLst/>
                        </a:rPr>
                        <a:t>A</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ar-EG" sz="1400" b="1" dirty="0">
                          <a:effectLst/>
                        </a:rPr>
                        <a:t> </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en-US" sz="1400" b="1">
                          <a:effectLst/>
                        </a:rPr>
                        <a:t>A</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0">
                        <a:lnSpc>
                          <a:spcPct val="107000"/>
                        </a:lnSpc>
                        <a:spcBef>
                          <a:spcPts val="0"/>
                        </a:spcBef>
                        <a:spcAft>
                          <a:spcPts val="0"/>
                        </a:spcAft>
                      </a:pPr>
                      <a:r>
                        <a:rPr lang="en-US" sz="1200" b="1" dirty="0">
                          <a:effectLst/>
                        </a:rPr>
                        <a:t>Website publicity</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extLst>
                  <a:ext uri="{0D108BD9-81ED-4DB2-BD59-A6C34878D82A}">
                    <a16:rowId xmlns:a16="http://schemas.microsoft.com/office/drawing/2014/main" val="2265768896"/>
                  </a:ext>
                </a:extLst>
              </a:tr>
              <a:tr h="222846">
                <a:tc>
                  <a:txBody>
                    <a:bodyPr/>
                    <a:lstStyle/>
                    <a:p>
                      <a:pPr marL="0" marR="0" algn="ctr" rtl="1">
                        <a:lnSpc>
                          <a:spcPct val="107000"/>
                        </a:lnSpc>
                        <a:spcBef>
                          <a:spcPts val="0"/>
                        </a:spcBef>
                        <a:spcAft>
                          <a:spcPts val="0"/>
                        </a:spcAft>
                      </a:pPr>
                      <a:r>
                        <a:rPr lang="ar-EG" sz="1100">
                          <a:effectLst/>
                        </a:rPr>
                        <a:t>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en-US" sz="1400" b="1" dirty="0">
                          <a:effectLst/>
                        </a:rPr>
                        <a:t>A</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ar-EG"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ar-EG"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ar-EG"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en-US" sz="1400" b="1">
                          <a:effectLst/>
                        </a:rPr>
                        <a:t>R</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ar-EG"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ar-EG"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en-US" sz="1400" b="1">
                          <a:effectLst/>
                        </a:rPr>
                        <a:t>A</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en-US" sz="1200" b="1" dirty="0">
                          <a:effectLst/>
                        </a:rPr>
                        <a:t>Quality of the car</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extLst>
                  <a:ext uri="{0D108BD9-81ED-4DB2-BD59-A6C34878D82A}">
                    <a16:rowId xmlns:a16="http://schemas.microsoft.com/office/drawing/2014/main" val="4116154261"/>
                  </a:ext>
                </a:extLst>
              </a:tr>
              <a:tr h="456010">
                <a:tc>
                  <a:txBody>
                    <a:bodyPr/>
                    <a:lstStyle/>
                    <a:p>
                      <a:pPr marL="0" marR="0" algn="ctr" rtl="1">
                        <a:lnSpc>
                          <a:spcPct val="107000"/>
                        </a:lnSpc>
                        <a:spcBef>
                          <a:spcPts val="0"/>
                        </a:spcBef>
                        <a:spcAft>
                          <a:spcPts val="0"/>
                        </a:spcAft>
                      </a:pPr>
                      <a:r>
                        <a:rPr lang="ar-EG" sz="1400">
                          <a:effectLst/>
                        </a:rPr>
                        <a:t> </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ar-EG" sz="1400" b="1" dirty="0">
                          <a:effectLst/>
                        </a:rPr>
                        <a:t> </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ar-EG"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ar-EG"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ar-EG"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en-US" sz="1400" b="1" dirty="0">
                          <a:effectLst/>
                        </a:rPr>
                        <a:t>C</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en-US" sz="1400" b="1">
                          <a:effectLst/>
                        </a:rPr>
                        <a:t>A</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en-US" sz="1400" b="1">
                          <a:effectLst/>
                        </a:rPr>
                        <a:t>R</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en-US"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en-US" sz="1200" b="1" dirty="0">
                          <a:effectLst/>
                        </a:rPr>
                        <a:t>Complete Site Survey</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extLst>
                  <a:ext uri="{0D108BD9-81ED-4DB2-BD59-A6C34878D82A}">
                    <a16:rowId xmlns:a16="http://schemas.microsoft.com/office/drawing/2014/main" val="6899394"/>
                  </a:ext>
                </a:extLst>
              </a:tr>
              <a:tr h="316340">
                <a:tc>
                  <a:txBody>
                    <a:bodyPr/>
                    <a:lstStyle/>
                    <a:p>
                      <a:pPr marL="0" marR="0" algn="ctr" rtl="1">
                        <a:lnSpc>
                          <a:spcPct val="107000"/>
                        </a:lnSpc>
                        <a:spcBef>
                          <a:spcPts val="0"/>
                        </a:spcBef>
                        <a:spcAft>
                          <a:spcPts val="0"/>
                        </a:spcAft>
                      </a:pPr>
                      <a:r>
                        <a:rPr lang="en-US" sz="1400" dirty="0">
                          <a:effectLst/>
                        </a:rPr>
                        <a:t>P</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ar-EG" sz="1400" b="1" dirty="0">
                          <a:effectLst/>
                        </a:rPr>
                        <a:t> </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ar-EG" sz="1400" b="1" dirty="0">
                          <a:effectLst/>
                        </a:rPr>
                        <a:t> </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ar-EG" sz="1400" b="1" dirty="0">
                          <a:effectLst/>
                        </a:rPr>
                        <a:t> </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ar-EG" sz="1400" b="1" dirty="0">
                          <a:effectLst/>
                        </a:rPr>
                        <a:t> </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ar-EG" sz="1400" b="1" dirty="0">
                          <a:effectLst/>
                        </a:rPr>
                        <a:t> </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ar-EG" sz="1400" b="1" dirty="0">
                          <a:effectLst/>
                        </a:rPr>
                        <a:t> </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ar-EG" sz="1400" b="1" dirty="0">
                          <a:effectLst/>
                        </a:rPr>
                        <a:t> </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en-US" sz="1400" b="1" dirty="0">
                          <a:effectLst/>
                        </a:rPr>
                        <a:t>A</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tc>
                  <a:txBody>
                    <a:bodyPr/>
                    <a:lstStyle/>
                    <a:p>
                      <a:pPr marL="0" marR="0" algn="ctr" rtl="1">
                        <a:lnSpc>
                          <a:spcPct val="107000"/>
                        </a:lnSpc>
                        <a:spcBef>
                          <a:spcPts val="0"/>
                        </a:spcBef>
                        <a:spcAft>
                          <a:spcPts val="0"/>
                        </a:spcAft>
                      </a:pPr>
                      <a:r>
                        <a:rPr lang="en-US" sz="1200" b="1" dirty="0">
                          <a:effectLst/>
                        </a:rPr>
                        <a:t>Car Delivery</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54023" marR="54023" marT="0" marB="0"/>
                </a:tc>
                <a:extLst>
                  <a:ext uri="{0D108BD9-81ED-4DB2-BD59-A6C34878D82A}">
                    <a16:rowId xmlns:a16="http://schemas.microsoft.com/office/drawing/2014/main" val="4275552300"/>
                  </a:ext>
                </a:extLst>
              </a:tr>
            </a:tbl>
          </a:graphicData>
        </a:graphic>
      </p:graphicFrame>
      <p:sp>
        <p:nvSpPr>
          <p:cNvPr id="9" name="TextBox 8">
            <a:extLst>
              <a:ext uri="{FF2B5EF4-FFF2-40B4-BE49-F238E27FC236}">
                <a16:creationId xmlns:a16="http://schemas.microsoft.com/office/drawing/2014/main" id="{CC0EB6ED-99D2-4E0B-8C75-4EA15BFFEE7B}"/>
              </a:ext>
            </a:extLst>
          </p:cNvPr>
          <p:cNvSpPr txBox="1"/>
          <p:nvPr/>
        </p:nvSpPr>
        <p:spPr>
          <a:xfrm>
            <a:off x="579120" y="6049603"/>
            <a:ext cx="10759440" cy="375552"/>
          </a:xfrm>
          <a:prstGeom prst="rect">
            <a:avLst/>
          </a:prstGeom>
          <a:noFill/>
        </p:spPr>
        <p:txBody>
          <a:bodyPr wrap="square">
            <a:spAutoFit/>
          </a:bodyPr>
          <a:lstStyle/>
          <a:p>
            <a:pPr marL="0" marR="0">
              <a:lnSpc>
                <a:spcPct val="107000"/>
              </a:lnSpc>
              <a:spcBef>
                <a:spcPts val="0"/>
              </a:spcBef>
              <a:spcAft>
                <a:spcPts val="0"/>
              </a:spcAft>
            </a:pPr>
            <a:r>
              <a:rPr lang="en-US" sz="1800" b="1" dirty="0">
                <a:effectLst/>
                <a:latin typeface="AGaramond-Regular"/>
                <a:ea typeface="Calibri" panose="020F0502020204030204" pitchFamily="34" charset="0"/>
                <a:cs typeface="AGaramond-Regular"/>
              </a:rPr>
              <a:t>A = Approves		R = Reviews		 p = Participant		C = creator</a:t>
            </a:r>
            <a:endParaRPr lang="en-US" sz="1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573591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8C90-1573-42EB-A053-9FF6C5FDC207}"/>
              </a:ext>
            </a:extLst>
          </p:cNvPr>
          <p:cNvSpPr>
            <a:spLocks noGrp="1"/>
          </p:cNvSpPr>
          <p:nvPr>
            <p:ph type="title"/>
          </p:nvPr>
        </p:nvSpPr>
        <p:spPr>
          <a:xfrm>
            <a:off x="838200" y="8878"/>
            <a:ext cx="10515600" cy="1325563"/>
          </a:xfrm>
        </p:spPr>
        <p:txBody>
          <a:bodyPr/>
          <a:lstStyle/>
          <a:p>
            <a:r>
              <a:rPr lang="en-US" b="1" dirty="0">
                <a:solidFill>
                  <a:srgbClr val="FF0000"/>
                </a:solidFill>
                <a:latin typeface="Times New Roman" panose="02020603050405020304" pitchFamily="18" charset="0"/>
                <a:cs typeface="Times New Roman" panose="02020603050405020304" pitchFamily="18" charset="0"/>
              </a:rPr>
              <a:t>Project Network Diagram</a:t>
            </a:r>
          </a:p>
        </p:txBody>
      </p:sp>
      <p:sp>
        <p:nvSpPr>
          <p:cNvPr id="3" name="Content Placeholder 2">
            <a:extLst>
              <a:ext uri="{FF2B5EF4-FFF2-40B4-BE49-F238E27FC236}">
                <a16:creationId xmlns:a16="http://schemas.microsoft.com/office/drawing/2014/main" id="{CA049E92-82C5-41A9-9158-AFF185E8AC17}"/>
              </a:ext>
            </a:extLst>
          </p:cNvPr>
          <p:cNvSpPr>
            <a:spLocks noGrp="1"/>
          </p:cNvSpPr>
          <p:nvPr>
            <p:ph idx="1"/>
          </p:nvPr>
        </p:nvSpPr>
        <p:spPr>
          <a:xfrm>
            <a:off x="634014" y="1150921"/>
            <a:ext cx="10515600" cy="5294267"/>
          </a:xfrm>
        </p:spPr>
        <p:txBody>
          <a:bodyPr>
            <a:normAutofit fontScale="92500"/>
          </a:bodyPr>
          <a:lstStyle/>
          <a:p>
            <a:r>
              <a:rPr lang="en-US" dirty="0"/>
              <a:t>One of the most satisfying accomplishments in IT project management is to step back and, looking at the PND, follow the project conception through each task to the final deliverable of the project. Don’t get too infatuated—this network diagram will likely change. Now that the PND has been constructed, you can find the critical path. The critical path is the sequence of events that determine the project completion date. The critical path is the longest duration from project start to project completion. For example, imagine that you have created and analyzed your network diagram. Most likely there are multiple paths from project start to completion. Usually, just one of the project paths will take longer than any of the other paths. This is the critical path. I say usually it’s just one, as you could have two or more paths that tie for the longest paths in the project network diagram. It’s called the critical path because if any activities on it are delayed, the project completion date is also going to be late.</a:t>
            </a:r>
          </a:p>
        </p:txBody>
      </p:sp>
    </p:spTree>
    <p:extLst>
      <p:ext uri="{BB962C8B-B14F-4D97-AF65-F5344CB8AC3E}">
        <p14:creationId xmlns:p14="http://schemas.microsoft.com/office/powerpoint/2010/main" val="12473273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30AFE-CF50-4780-91DB-CE0E778E903A}"/>
              </a:ext>
            </a:extLst>
          </p:cNvPr>
          <p:cNvSpPr>
            <a:spLocks noGrp="1"/>
          </p:cNvSpPr>
          <p:nvPr>
            <p:ph type="title"/>
          </p:nvPr>
        </p:nvSpPr>
        <p:spPr>
          <a:xfrm>
            <a:off x="579120" y="159216"/>
            <a:ext cx="10515600" cy="1298359"/>
          </a:xfrm>
        </p:spPr>
        <p:txBody>
          <a:bodyPr>
            <a:normAutofit/>
          </a:bodyPr>
          <a:lstStyle/>
          <a:p>
            <a:pPr algn="ctr"/>
            <a:r>
              <a:rPr lang="en-US" b="1" dirty="0">
                <a:solidFill>
                  <a:srgbClr val="FF0000"/>
                </a:solidFill>
                <a:latin typeface="Times New Roman" panose="02020603050405020304" pitchFamily="18" charset="0"/>
                <a:cs typeface="Times New Roman" panose="02020603050405020304" pitchFamily="18" charset="0"/>
              </a:rPr>
              <a:t>Project Network Diagram In My Project </a:t>
            </a:r>
            <a:endParaRPr lang="en-US" b="1" dirty="0">
              <a:latin typeface="Times New Roman" panose="02020603050405020304" pitchFamily="18" charset="0"/>
              <a:cs typeface="Times New Roman" panose="02020603050405020304" pitchFamily="18" charset="0"/>
            </a:endParaRPr>
          </a:p>
        </p:txBody>
      </p:sp>
      <p:sp>
        <p:nvSpPr>
          <p:cNvPr id="8" name="Oval 1">
            <a:extLst>
              <a:ext uri="{FF2B5EF4-FFF2-40B4-BE49-F238E27FC236}">
                <a16:creationId xmlns:a16="http://schemas.microsoft.com/office/drawing/2014/main" id="{7EA655C1-3D91-4CC6-A2C4-617371737D4B}"/>
              </a:ext>
            </a:extLst>
          </p:cNvPr>
          <p:cNvSpPr>
            <a:spLocks noChangeArrowheads="1"/>
          </p:cNvSpPr>
          <p:nvPr/>
        </p:nvSpPr>
        <p:spPr bwMode="auto">
          <a:xfrm>
            <a:off x="1580284" y="5422240"/>
            <a:ext cx="695325" cy="733425"/>
          </a:xfrm>
          <a:prstGeom prst="ellipse">
            <a:avLst/>
          </a:prstGeom>
          <a:solidFill>
            <a:srgbClr val="FFFFFF"/>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1" eaLnBrk="0" fontAlgn="base" latinLnBrk="0" hangingPunct="0">
              <a:lnSpc>
                <a:spcPct val="100000"/>
              </a:lnSpc>
              <a:spcBef>
                <a:spcPct val="0"/>
              </a:spcBef>
              <a:spcAft>
                <a:spcPct val="0"/>
              </a:spcAft>
              <a:buClrTx/>
              <a:buSzTx/>
              <a:buFontTx/>
              <a:buNone/>
              <a:tabLst/>
            </a:pPr>
            <a:r>
              <a:rPr kumimoji="0" lang="en-US" altLang="en-US" sz="2600" b="1" i="0" u="none" strike="noStrike" cap="none" normalizeH="0" baseline="0" dirty="0">
                <a:ln>
                  <a:noFill/>
                </a:ln>
                <a:solidFill>
                  <a:srgbClr val="17365D"/>
                </a:solidFill>
                <a:effectLst/>
                <a:latin typeface="Cambria" panose="02040503050406030204" pitchFamily="18" charset="0"/>
                <a:ea typeface="Times New Roman" panose="02020603050405020304" pitchFamily="18" charset="0"/>
                <a:cs typeface="Times New Roman" panose="02020603050405020304" pitchFamily="18" charset="0"/>
              </a:rPr>
              <a:t>A</a:t>
            </a:r>
            <a:endParaRPr kumimoji="0" lang="ar-EG"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10" name="Oval 2">
            <a:extLst>
              <a:ext uri="{FF2B5EF4-FFF2-40B4-BE49-F238E27FC236}">
                <a16:creationId xmlns:a16="http://schemas.microsoft.com/office/drawing/2014/main" id="{B0239965-C907-46BD-BD97-F1E09F728ADF}"/>
              </a:ext>
            </a:extLst>
          </p:cNvPr>
          <p:cNvSpPr>
            <a:spLocks noChangeArrowheads="1"/>
          </p:cNvSpPr>
          <p:nvPr/>
        </p:nvSpPr>
        <p:spPr bwMode="auto">
          <a:xfrm>
            <a:off x="6948960" y="5357493"/>
            <a:ext cx="695325" cy="733425"/>
          </a:xfrm>
          <a:prstGeom prst="ellipse">
            <a:avLst/>
          </a:prstGeom>
          <a:solidFill>
            <a:srgbClr val="FFFFFF"/>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1" eaLnBrk="0" fontAlgn="base" latinLnBrk="0" hangingPunct="0">
              <a:lnSpc>
                <a:spcPct val="100000"/>
              </a:lnSpc>
              <a:spcBef>
                <a:spcPct val="0"/>
              </a:spcBef>
              <a:spcAft>
                <a:spcPct val="0"/>
              </a:spcAft>
              <a:buClrTx/>
              <a:buSzTx/>
              <a:buFontTx/>
              <a:buNone/>
              <a:tabLst/>
            </a:pPr>
            <a:r>
              <a:rPr kumimoji="0" lang="en-US" altLang="en-US" sz="2600" b="1" i="0" u="none" strike="noStrike" cap="none" normalizeH="0" baseline="0">
                <a:ln>
                  <a:noFill/>
                </a:ln>
                <a:solidFill>
                  <a:srgbClr val="17365D"/>
                </a:solidFill>
                <a:effectLst/>
                <a:latin typeface="Cambria" panose="02040503050406030204" pitchFamily="18" charset="0"/>
                <a:ea typeface="Times New Roman" panose="02020603050405020304" pitchFamily="18" charset="0"/>
                <a:cs typeface="Times New Roman" panose="02020603050405020304" pitchFamily="18" charset="0"/>
              </a:rPr>
              <a:t>E</a:t>
            </a:r>
            <a:endParaRPr kumimoji="0" lang="ar-EG"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11" name="Oval 4">
            <a:extLst>
              <a:ext uri="{FF2B5EF4-FFF2-40B4-BE49-F238E27FC236}">
                <a16:creationId xmlns:a16="http://schemas.microsoft.com/office/drawing/2014/main" id="{D8B944EF-BCD6-4616-BE8B-F83DD127C201}"/>
              </a:ext>
            </a:extLst>
          </p:cNvPr>
          <p:cNvSpPr>
            <a:spLocks noChangeArrowheads="1"/>
          </p:cNvSpPr>
          <p:nvPr/>
        </p:nvSpPr>
        <p:spPr bwMode="auto">
          <a:xfrm>
            <a:off x="3313834" y="5438771"/>
            <a:ext cx="695325" cy="733425"/>
          </a:xfrm>
          <a:prstGeom prst="ellipse">
            <a:avLst/>
          </a:prstGeom>
          <a:solidFill>
            <a:srgbClr val="FFFFFF"/>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1" eaLnBrk="0" fontAlgn="base" latinLnBrk="0" hangingPunct="0">
              <a:lnSpc>
                <a:spcPct val="100000"/>
              </a:lnSpc>
              <a:spcBef>
                <a:spcPct val="0"/>
              </a:spcBef>
              <a:spcAft>
                <a:spcPct val="0"/>
              </a:spcAft>
              <a:buClrTx/>
              <a:buSzTx/>
              <a:buFontTx/>
              <a:buNone/>
              <a:tabLst/>
            </a:pPr>
            <a:r>
              <a:rPr kumimoji="0" lang="en-US" altLang="en-US" sz="2600" b="1" i="0" u="none" strike="noStrike" cap="none" normalizeH="0" baseline="0">
                <a:ln>
                  <a:noFill/>
                </a:ln>
                <a:solidFill>
                  <a:srgbClr val="17365D"/>
                </a:solidFill>
                <a:effectLst/>
                <a:latin typeface="Cambria" panose="02040503050406030204" pitchFamily="18" charset="0"/>
                <a:ea typeface="Times New Roman" panose="02020603050405020304" pitchFamily="18" charset="0"/>
                <a:cs typeface="Times New Roman" panose="02020603050405020304" pitchFamily="18" charset="0"/>
              </a:rPr>
              <a:t>B</a:t>
            </a:r>
            <a:endParaRPr kumimoji="0" lang="ar-EG"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cxnSp>
        <p:nvCxnSpPr>
          <p:cNvPr id="12" name="Straight Arrow Connector 11">
            <a:extLst>
              <a:ext uri="{FF2B5EF4-FFF2-40B4-BE49-F238E27FC236}">
                <a16:creationId xmlns:a16="http://schemas.microsoft.com/office/drawing/2014/main" id="{437E5961-5085-41DB-A1C1-97057E665BFD}"/>
              </a:ext>
            </a:extLst>
          </p:cNvPr>
          <p:cNvCxnSpPr>
            <a:cxnSpLocks/>
            <a:stCxn id="8" idx="6"/>
            <a:endCxn id="11" idx="2"/>
          </p:cNvCxnSpPr>
          <p:nvPr/>
        </p:nvCxnSpPr>
        <p:spPr>
          <a:xfrm>
            <a:off x="2275609" y="5788953"/>
            <a:ext cx="1038225" cy="1653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D6DC87D3-DAF9-4EBC-A974-6C372ECB553F}"/>
              </a:ext>
            </a:extLst>
          </p:cNvPr>
          <p:cNvCxnSpPr/>
          <p:nvPr/>
        </p:nvCxnSpPr>
        <p:spPr>
          <a:xfrm flipV="1">
            <a:off x="4009159" y="5342254"/>
            <a:ext cx="1181100" cy="35242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C618E467-E2FF-4922-A666-619F6CC8B120}"/>
              </a:ext>
            </a:extLst>
          </p:cNvPr>
          <p:cNvCxnSpPr>
            <a:cxnSpLocks/>
          </p:cNvCxnSpPr>
          <p:nvPr/>
        </p:nvCxnSpPr>
        <p:spPr>
          <a:xfrm>
            <a:off x="5898159" y="5230114"/>
            <a:ext cx="1038226" cy="52752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2762B868-BA3F-4EA2-81AD-2EBC2241313A}"/>
              </a:ext>
            </a:extLst>
          </p:cNvPr>
          <p:cNvCxnSpPr>
            <a:cxnSpLocks/>
          </p:cNvCxnSpPr>
          <p:nvPr/>
        </p:nvCxnSpPr>
        <p:spPr>
          <a:xfrm>
            <a:off x="4007692" y="5724205"/>
            <a:ext cx="1295400" cy="5901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02361A7A-41FB-4D65-844D-EAB3A3D20FF5}"/>
              </a:ext>
            </a:extLst>
          </p:cNvPr>
          <p:cNvCxnSpPr>
            <a:cxnSpLocks/>
          </p:cNvCxnSpPr>
          <p:nvPr/>
        </p:nvCxnSpPr>
        <p:spPr>
          <a:xfrm flipV="1">
            <a:off x="5938290" y="5757637"/>
            <a:ext cx="998095" cy="46726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7" name="Oval 3">
            <a:extLst>
              <a:ext uri="{FF2B5EF4-FFF2-40B4-BE49-F238E27FC236}">
                <a16:creationId xmlns:a16="http://schemas.microsoft.com/office/drawing/2014/main" id="{820AFF1E-C028-4F3A-8227-DCFF5F349A91}"/>
              </a:ext>
            </a:extLst>
          </p:cNvPr>
          <p:cNvSpPr>
            <a:spLocks noChangeArrowheads="1"/>
          </p:cNvSpPr>
          <p:nvPr/>
        </p:nvSpPr>
        <p:spPr bwMode="auto">
          <a:xfrm>
            <a:off x="5273762" y="5928992"/>
            <a:ext cx="695325" cy="733425"/>
          </a:xfrm>
          <a:prstGeom prst="ellipse">
            <a:avLst/>
          </a:prstGeom>
          <a:solidFill>
            <a:srgbClr val="FFFFFF"/>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1" eaLnBrk="0" fontAlgn="base" latinLnBrk="0" hangingPunct="0">
              <a:lnSpc>
                <a:spcPct val="100000"/>
              </a:lnSpc>
              <a:spcBef>
                <a:spcPct val="0"/>
              </a:spcBef>
              <a:spcAft>
                <a:spcPct val="0"/>
              </a:spcAft>
              <a:buClrTx/>
              <a:buSzTx/>
              <a:buFontTx/>
              <a:buNone/>
              <a:tabLst/>
            </a:pPr>
            <a:r>
              <a:rPr kumimoji="0" lang="en-US" altLang="en-US" sz="2600" b="1" i="0" u="none" strike="noStrike" cap="none" normalizeH="0" baseline="0">
                <a:ln>
                  <a:noFill/>
                </a:ln>
                <a:solidFill>
                  <a:srgbClr val="17365D"/>
                </a:solidFill>
                <a:effectLst/>
                <a:latin typeface="Cambria" panose="02040503050406030204" pitchFamily="18" charset="0"/>
                <a:ea typeface="Times New Roman" panose="02020603050405020304" pitchFamily="18" charset="0"/>
                <a:cs typeface="Times New Roman" panose="02020603050405020304" pitchFamily="18" charset="0"/>
              </a:rPr>
              <a:t>D</a:t>
            </a:r>
            <a:endParaRPr kumimoji="0" lang="ar-EG"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18" name="Oval 5">
            <a:extLst>
              <a:ext uri="{FF2B5EF4-FFF2-40B4-BE49-F238E27FC236}">
                <a16:creationId xmlns:a16="http://schemas.microsoft.com/office/drawing/2014/main" id="{5F74B527-24F4-4A63-8297-A296A9B78CE3}"/>
              </a:ext>
            </a:extLst>
          </p:cNvPr>
          <p:cNvSpPr>
            <a:spLocks noChangeArrowheads="1"/>
          </p:cNvSpPr>
          <p:nvPr/>
        </p:nvSpPr>
        <p:spPr bwMode="auto">
          <a:xfrm>
            <a:off x="5210006" y="4911662"/>
            <a:ext cx="695325" cy="733425"/>
          </a:xfrm>
          <a:prstGeom prst="ellipse">
            <a:avLst/>
          </a:prstGeom>
          <a:solidFill>
            <a:srgbClr val="FFFFFF"/>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1" eaLnBrk="0" fontAlgn="base" latinLnBrk="0" hangingPunct="0">
              <a:lnSpc>
                <a:spcPct val="100000"/>
              </a:lnSpc>
              <a:spcBef>
                <a:spcPct val="0"/>
              </a:spcBef>
              <a:spcAft>
                <a:spcPct val="0"/>
              </a:spcAft>
              <a:buClrTx/>
              <a:buSzTx/>
              <a:buFontTx/>
              <a:buNone/>
              <a:tabLst/>
            </a:pPr>
            <a:r>
              <a:rPr kumimoji="0" lang="en-US" altLang="en-US" sz="2600" b="1" i="0" u="none" strike="noStrike" cap="none" normalizeH="0" baseline="0">
                <a:ln>
                  <a:noFill/>
                </a:ln>
                <a:solidFill>
                  <a:srgbClr val="17365D"/>
                </a:solidFill>
                <a:effectLst/>
                <a:latin typeface="Cambria" panose="02040503050406030204" pitchFamily="18" charset="0"/>
                <a:ea typeface="Times New Roman" panose="02020603050405020304" pitchFamily="18" charset="0"/>
                <a:cs typeface="Times New Roman" panose="02020603050405020304" pitchFamily="18" charset="0"/>
              </a:rPr>
              <a:t>C</a:t>
            </a:r>
            <a:endParaRPr kumimoji="0" lang="ar-EG"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graphicFrame>
        <p:nvGraphicFramePr>
          <p:cNvPr id="19" name="Table 18">
            <a:extLst>
              <a:ext uri="{FF2B5EF4-FFF2-40B4-BE49-F238E27FC236}">
                <a16:creationId xmlns:a16="http://schemas.microsoft.com/office/drawing/2014/main" id="{85ACAE90-64BB-4358-A435-41458C1383D5}"/>
              </a:ext>
            </a:extLst>
          </p:cNvPr>
          <p:cNvGraphicFramePr>
            <a:graphicFrameLocks noGrp="1"/>
          </p:cNvGraphicFramePr>
          <p:nvPr>
            <p:extLst>
              <p:ext uri="{D42A27DB-BD31-4B8C-83A1-F6EECF244321}">
                <p14:modId xmlns:p14="http://schemas.microsoft.com/office/powerpoint/2010/main" val="955332765"/>
              </p:ext>
            </p:extLst>
          </p:nvPr>
        </p:nvGraphicFramePr>
        <p:xfrm>
          <a:off x="1850493" y="1389826"/>
          <a:ext cx="7901838" cy="3411568"/>
        </p:xfrm>
        <a:graphic>
          <a:graphicData uri="http://schemas.openxmlformats.org/drawingml/2006/table">
            <a:tbl>
              <a:tblPr firstRow="1" firstCol="1" bandRow="1">
                <a:tableStyleId>{5C22544A-7EE6-4342-B048-85BDC9FD1C3A}</a:tableStyleId>
              </a:tblPr>
              <a:tblGrid>
                <a:gridCol w="1094483">
                  <a:extLst>
                    <a:ext uri="{9D8B030D-6E8A-4147-A177-3AD203B41FA5}">
                      <a16:colId xmlns:a16="http://schemas.microsoft.com/office/drawing/2014/main" val="3317057607"/>
                    </a:ext>
                  </a:extLst>
                </a:gridCol>
                <a:gridCol w="3897024">
                  <a:extLst>
                    <a:ext uri="{9D8B030D-6E8A-4147-A177-3AD203B41FA5}">
                      <a16:colId xmlns:a16="http://schemas.microsoft.com/office/drawing/2014/main" val="2350731726"/>
                    </a:ext>
                  </a:extLst>
                </a:gridCol>
                <a:gridCol w="1500769">
                  <a:extLst>
                    <a:ext uri="{9D8B030D-6E8A-4147-A177-3AD203B41FA5}">
                      <a16:colId xmlns:a16="http://schemas.microsoft.com/office/drawing/2014/main" val="3833703256"/>
                    </a:ext>
                  </a:extLst>
                </a:gridCol>
                <a:gridCol w="1409562">
                  <a:extLst>
                    <a:ext uri="{9D8B030D-6E8A-4147-A177-3AD203B41FA5}">
                      <a16:colId xmlns:a16="http://schemas.microsoft.com/office/drawing/2014/main" val="1346642488"/>
                    </a:ext>
                  </a:extLst>
                </a:gridCol>
              </a:tblGrid>
              <a:tr h="469975">
                <a:tc>
                  <a:txBody>
                    <a:bodyPr/>
                    <a:lstStyle/>
                    <a:p>
                      <a:pPr marL="0" marR="0" algn="ctr">
                        <a:lnSpc>
                          <a:spcPct val="115000"/>
                        </a:lnSpc>
                        <a:spcBef>
                          <a:spcPts val="0"/>
                        </a:spcBef>
                        <a:spcAft>
                          <a:spcPts val="0"/>
                        </a:spcAft>
                      </a:pPr>
                      <a:r>
                        <a:rPr lang="en-US" sz="1400">
                          <a:effectLst/>
                        </a:rPr>
                        <a:t>ID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400" b="1" dirty="0">
                          <a:effectLst/>
                        </a:rPr>
                        <a:t>Description</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400" b="1">
                          <a:effectLst/>
                        </a:rPr>
                        <a:t>Predecessor</a:t>
                      </a:r>
                      <a:endParaRPr lang="en-US" sz="11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400" b="1">
                          <a:effectLst/>
                        </a:rPr>
                        <a:t>Time (weeks)</a:t>
                      </a:r>
                      <a:endParaRPr lang="en-US" sz="11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4180235103"/>
                  </a:ext>
                </a:extLst>
              </a:tr>
              <a:tr h="357178">
                <a:tc>
                  <a:txBody>
                    <a:bodyPr/>
                    <a:lstStyle/>
                    <a:p>
                      <a:pPr marL="0" marR="0" algn="ctr">
                        <a:lnSpc>
                          <a:spcPct val="115000"/>
                        </a:lnSpc>
                        <a:spcBef>
                          <a:spcPts val="0"/>
                        </a:spcBef>
                        <a:spcAft>
                          <a:spcPts val="0"/>
                        </a:spcAft>
                      </a:pPr>
                      <a:r>
                        <a:rPr lang="en-US" sz="1400">
                          <a:effectLst/>
                        </a:rPr>
                        <a:t>A</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1">
                        <a:lnSpc>
                          <a:spcPct val="115000"/>
                        </a:lnSpc>
                        <a:spcBef>
                          <a:spcPts val="0"/>
                        </a:spcBef>
                        <a:spcAft>
                          <a:spcPts val="0"/>
                        </a:spcAft>
                      </a:pPr>
                      <a:r>
                        <a:rPr lang="en-US" sz="1400" b="1" dirty="0">
                          <a:effectLst/>
                        </a:rPr>
                        <a:t>Collect enough information's from organization assists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400" b="1">
                          <a:effectLst/>
                        </a:rPr>
                        <a:t>None</a:t>
                      </a:r>
                      <a:endParaRPr lang="en-US" sz="11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400" b="1">
                          <a:effectLst/>
                        </a:rPr>
                        <a:t>2</a:t>
                      </a:r>
                      <a:endParaRPr lang="en-US" sz="11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2257782032"/>
                  </a:ext>
                </a:extLst>
              </a:tr>
              <a:tr h="357178">
                <a:tc>
                  <a:txBody>
                    <a:bodyPr/>
                    <a:lstStyle/>
                    <a:p>
                      <a:pPr marL="0" marR="0" algn="ctr">
                        <a:lnSpc>
                          <a:spcPct val="115000"/>
                        </a:lnSpc>
                        <a:spcBef>
                          <a:spcPts val="0"/>
                        </a:spcBef>
                        <a:spcAft>
                          <a:spcPts val="0"/>
                        </a:spcAft>
                      </a:pPr>
                      <a:r>
                        <a:rPr lang="en-US" sz="1400">
                          <a:effectLst/>
                        </a:rPr>
                        <a:t>B</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1">
                        <a:lnSpc>
                          <a:spcPct val="115000"/>
                        </a:lnSpc>
                        <a:spcBef>
                          <a:spcPts val="0"/>
                        </a:spcBef>
                        <a:spcAft>
                          <a:spcPts val="0"/>
                        </a:spcAft>
                      </a:pPr>
                      <a:r>
                        <a:rPr lang="en-US" sz="1400" b="1" dirty="0">
                          <a:effectLst/>
                        </a:rPr>
                        <a:t>Collect and manage and select the information of cars</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400" b="1">
                          <a:effectLst/>
                        </a:rPr>
                        <a:t>A</a:t>
                      </a:r>
                      <a:endParaRPr lang="en-US" sz="11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400" b="1">
                          <a:effectLst/>
                        </a:rPr>
                        <a:t>4</a:t>
                      </a:r>
                      <a:endParaRPr lang="en-US" sz="11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1347521323"/>
                  </a:ext>
                </a:extLst>
              </a:tr>
              <a:tr h="357178">
                <a:tc>
                  <a:txBody>
                    <a:bodyPr/>
                    <a:lstStyle/>
                    <a:p>
                      <a:pPr marL="0" marR="0" algn="ctr">
                        <a:lnSpc>
                          <a:spcPct val="115000"/>
                        </a:lnSpc>
                        <a:spcBef>
                          <a:spcPts val="0"/>
                        </a:spcBef>
                        <a:spcAft>
                          <a:spcPts val="0"/>
                        </a:spcAft>
                      </a:pPr>
                      <a:r>
                        <a:rPr lang="en-US" sz="1400">
                          <a:effectLst/>
                        </a:rPr>
                        <a:t>C</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1">
                        <a:lnSpc>
                          <a:spcPct val="115000"/>
                        </a:lnSpc>
                        <a:spcBef>
                          <a:spcPts val="0"/>
                        </a:spcBef>
                        <a:spcAft>
                          <a:spcPts val="0"/>
                        </a:spcAft>
                      </a:pPr>
                      <a:r>
                        <a:rPr lang="en-US" sz="1400" b="1" dirty="0">
                          <a:effectLst/>
                        </a:rPr>
                        <a:t>Design of cars and other requirements</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400" b="1">
                          <a:effectLst/>
                        </a:rPr>
                        <a:t>B</a:t>
                      </a:r>
                      <a:endParaRPr lang="en-US" sz="11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400" b="1">
                          <a:effectLst/>
                        </a:rPr>
                        <a:t>3</a:t>
                      </a:r>
                      <a:endParaRPr lang="en-US" sz="11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2162221101"/>
                  </a:ext>
                </a:extLst>
              </a:tr>
              <a:tr h="357178">
                <a:tc>
                  <a:txBody>
                    <a:bodyPr/>
                    <a:lstStyle/>
                    <a:p>
                      <a:pPr marL="0" marR="0" algn="ctr">
                        <a:lnSpc>
                          <a:spcPct val="115000"/>
                        </a:lnSpc>
                        <a:spcBef>
                          <a:spcPts val="0"/>
                        </a:spcBef>
                        <a:spcAft>
                          <a:spcPts val="0"/>
                        </a:spcAft>
                      </a:pPr>
                      <a:r>
                        <a:rPr lang="en-US" sz="1400">
                          <a:effectLst/>
                        </a:rPr>
                        <a:t>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1">
                        <a:lnSpc>
                          <a:spcPct val="115000"/>
                        </a:lnSpc>
                        <a:spcBef>
                          <a:spcPts val="0"/>
                        </a:spcBef>
                        <a:spcAft>
                          <a:spcPts val="0"/>
                        </a:spcAft>
                      </a:pPr>
                      <a:r>
                        <a:rPr lang="en-US" sz="1400" b="1" dirty="0">
                          <a:effectLst/>
                        </a:rPr>
                        <a:t>Design program that delivers for clients</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400" b="1">
                          <a:effectLst/>
                        </a:rPr>
                        <a:t>B</a:t>
                      </a:r>
                      <a:endParaRPr lang="en-US" sz="11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400" b="1">
                          <a:effectLst/>
                        </a:rPr>
                        <a:t>5</a:t>
                      </a:r>
                      <a:endParaRPr lang="en-US" sz="11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1641235674"/>
                  </a:ext>
                </a:extLst>
              </a:tr>
              <a:tr h="357178">
                <a:tc>
                  <a:txBody>
                    <a:bodyPr/>
                    <a:lstStyle/>
                    <a:p>
                      <a:pPr marL="0" marR="0" algn="ctr">
                        <a:lnSpc>
                          <a:spcPct val="115000"/>
                        </a:lnSpc>
                        <a:spcBef>
                          <a:spcPts val="0"/>
                        </a:spcBef>
                        <a:spcAft>
                          <a:spcPts val="0"/>
                        </a:spcAft>
                      </a:pPr>
                      <a:r>
                        <a:rPr lang="en-US" sz="1400">
                          <a:effectLst/>
                        </a:rPr>
                        <a:t>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1">
                        <a:lnSpc>
                          <a:spcPct val="115000"/>
                        </a:lnSpc>
                        <a:spcBef>
                          <a:spcPts val="0"/>
                        </a:spcBef>
                        <a:spcAft>
                          <a:spcPts val="0"/>
                        </a:spcAft>
                      </a:pPr>
                      <a:r>
                        <a:rPr lang="en-US" sz="1400" b="1" dirty="0">
                          <a:effectLst/>
                        </a:rPr>
                        <a:t>Testing of cars, and the program</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400" b="1">
                          <a:effectLst/>
                        </a:rPr>
                        <a:t>C, D</a:t>
                      </a:r>
                      <a:endParaRPr lang="en-US" sz="11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400" b="1">
                          <a:effectLst/>
                        </a:rPr>
                        <a:t>3</a:t>
                      </a:r>
                      <a:endParaRPr lang="en-US" sz="11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4428424"/>
                  </a:ext>
                </a:extLst>
              </a:tr>
              <a:tr h="357178">
                <a:tc>
                  <a:txBody>
                    <a:bodyPr/>
                    <a:lstStyle/>
                    <a:p>
                      <a:pPr marL="0" marR="0" algn="ctr">
                        <a:lnSpc>
                          <a:spcPct val="115000"/>
                        </a:lnSpc>
                        <a:spcBef>
                          <a:spcPts val="0"/>
                        </a:spcBef>
                        <a:spcAft>
                          <a:spcPts val="0"/>
                        </a:spcAft>
                      </a:pPr>
                      <a:r>
                        <a:rPr lang="en-US" sz="1400">
                          <a:effectLst/>
                        </a:rPr>
                        <a:t>F</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400" b="1">
                          <a:effectLst/>
                        </a:rPr>
                        <a:t>Car delivery to the customer</a:t>
                      </a:r>
                      <a:endParaRPr lang="en-US" sz="11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400" b="1">
                          <a:effectLst/>
                        </a:rPr>
                        <a:t>E</a:t>
                      </a:r>
                      <a:endParaRPr lang="en-US" sz="11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400" b="1">
                          <a:effectLst/>
                        </a:rPr>
                        <a:t>1</a:t>
                      </a:r>
                      <a:endParaRPr lang="en-US" sz="11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134302789"/>
                  </a:ext>
                </a:extLst>
              </a:tr>
              <a:tr h="560253">
                <a:tc>
                  <a:txBody>
                    <a:bodyPr/>
                    <a:lstStyle/>
                    <a:p>
                      <a:pPr marL="0" marR="0" algn="ctr">
                        <a:lnSpc>
                          <a:spcPct val="115000"/>
                        </a:lnSpc>
                        <a:spcBef>
                          <a:spcPts val="0"/>
                        </a:spcBef>
                        <a:spcAft>
                          <a:spcPts val="0"/>
                        </a:spcAft>
                      </a:pPr>
                      <a:r>
                        <a:rPr lang="en-US" sz="1400">
                          <a:effectLst/>
                        </a:rPr>
                        <a:t>G</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400" b="1" dirty="0">
                          <a:effectLst/>
                        </a:rPr>
                        <a:t>Taking money from the customer and supplying it to the company</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400" b="1" dirty="0">
                          <a:effectLst/>
                        </a:rPr>
                        <a:t>F</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400" b="1" dirty="0">
                          <a:effectLst/>
                        </a:rPr>
                        <a:t>1</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360444544"/>
                  </a:ext>
                </a:extLst>
              </a:tr>
            </a:tbl>
          </a:graphicData>
        </a:graphic>
      </p:graphicFrame>
      <p:cxnSp>
        <p:nvCxnSpPr>
          <p:cNvPr id="20" name="Straight Arrow Connector 19">
            <a:extLst>
              <a:ext uri="{FF2B5EF4-FFF2-40B4-BE49-F238E27FC236}">
                <a16:creationId xmlns:a16="http://schemas.microsoft.com/office/drawing/2014/main" id="{347355FE-B1AB-4FC6-8D6F-A402067EB657}"/>
              </a:ext>
            </a:extLst>
          </p:cNvPr>
          <p:cNvCxnSpPr>
            <a:cxnSpLocks/>
            <a:endCxn id="22" idx="2"/>
          </p:cNvCxnSpPr>
          <p:nvPr/>
        </p:nvCxnSpPr>
        <p:spPr>
          <a:xfrm>
            <a:off x="7656860" y="5694680"/>
            <a:ext cx="975156" cy="4667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2" name="Oval 2">
            <a:extLst>
              <a:ext uri="{FF2B5EF4-FFF2-40B4-BE49-F238E27FC236}">
                <a16:creationId xmlns:a16="http://schemas.microsoft.com/office/drawing/2014/main" id="{B944F332-5A62-4B0C-9B28-C95FE407D572}"/>
              </a:ext>
            </a:extLst>
          </p:cNvPr>
          <p:cNvSpPr>
            <a:spLocks noChangeArrowheads="1"/>
          </p:cNvSpPr>
          <p:nvPr/>
        </p:nvSpPr>
        <p:spPr bwMode="auto">
          <a:xfrm>
            <a:off x="8632016" y="5374644"/>
            <a:ext cx="695325" cy="733425"/>
          </a:xfrm>
          <a:prstGeom prst="ellipse">
            <a:avLst/>
          </a:prstGeom>
          <a:solidFill>
            <a:srgbClr val="FFFFFF"/>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1" eaLnBrk="0" fontAlgn="base" latinLnBrk="0" hangingPunct="0">
              <a:lnSpc>
                <a:spcPct val="100000"/>
              </a:lnSpc>
              <a:spcBef>
                <a:spcPct val="0"/>
              </a:spcBef>
              <a:spcAft>
                <a:spcPct val="0"/>
              </a:spcAft>
              <a:buClrTx/>
              <a:buSzTx/>
              <a:buFontTx/>
              <a:buNone/>
              <a:tabLst/>
            </a:pPr>
            <a:r>
              <a:rPr kumimoji="0" lang="en-US" altLang="en-US" sz="2600" b="1" i="0" u="none" strike="noStrike" cap="none" normalizeH="0" baseline="0" dirty="0">
                <a:ln>
                  <a:noFill/>
                </a:ln>
                <a:solidFill>
                  <a:srgbClr val="17365D"/>
                </a:solidFill>
                <a:effectLst/>
                <a:latin typeface="Cambria" panose="02040503050406030204" pitchFamily="18" charset="0"/>
                <a:ea typeface="Times New Roman" panose="02020603050405020304" pitchFamily="18" charset="0"/>
                <a:cs typeface="Times New Roman" panose="02020603050405020304" pitchFamily="18" charset="0"/>
              </a:rPr>
              <a:t>F</a:t>
            </a:r>
            <a:endParaRPr kumimoji="0" lang="ar-EG"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23" name="Oval 2">
            <a:extLst>
              <a:ext uri="{FF2B5EF4-FFF2-40B4-BE49-F238E27FC236}">
                <a16:creationId xmlns:a16="http://schemas.microsoft.com/office/drawing/2014/main" id="{F6172880-3F72-4355-96A5-FE382CDE3D1C}"/>
              </a:ext>
            </a:extLst>
          </p:cNvPr>
          <p:cNvSpPr>
            <a:spLocks noChangeArrowheads="1"/>
          </p:cNvSpPr>
          <p:nvPr/>
        </p:nvSpPr>
        <p:spPr bwMode="auto">
          <a:xfrm>
            <a:off x="10315072" y="5370673"/>
            <a:ext cx="695325" cy="733425"/>
          </a:xfrm>
          <a:prstGeom prst="ellipse">
            <a:avLst/>
          </a:prstGeom>
          <a:solidFill>
            <a:srgbClr val="FFFFFF"/>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1" eaLnBrk="0" fontAlgn="base" latinLnBrk="0" hangingPunct="0">
              <a:lnSpc>
                <a:spcPct val="100000"/>
              </a:lnSpc>
              <a:spcBef>
                <a:spcPct val="0"/>
              </a:spcBef>
              <a:spcAft>
                <a:spcPct val="0"/>
              </a:spcAft>
              <a:buClrTx/>
              <a:buSzTx/>
              <a:buFontTx/>
              <a:buNone/>
              <a:tabLst/>
            </a:pPr>
            <a:r>
              <a:rPr kumimoji="0" lang="en-US" altLang="en-US" sz="2600" b="1" i="0" u="none" strike="noStrike" cap="none" normalizeH="0" baseline="0" dirty="0">
                <a:ln>
                  <a:noFill/>
                </a:ln>
                <a:solidFill>
                  <a:srgbClr val="17365D"/>
                </a:solidFill>
                <a:effectLst/>
                <a:latin typeface="Cambria" panose="02040503050406030204" pitchFamily="18" charset="0"/>
                <a:ea typeface="Times New Roman" panose="02020603050405020304" pitchFamily="18" charset="0"/>
                <a:cs typeface="Times New Roman" panose="02020603050405020304" pitchFamily="18" charset="0"/>
              </a:rPr>
              <a:t>G</a:t>
            </a:r>
            <a:endParaRPr kumimoji="0" lang="ar-EG"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cxnSp>
        <p:nvCxnSpPr>
          <p:cNvPr id="26" name="Straight Arrow Connector 25">
            <a:extLst>
              <a:ext uri="{FF2B5EF4-FFF2-40B4-BE49-F238E27FC236}">
                <a16:creationId xmlns:a16="http://schemas.microsoft.com/office/drawing/2014/main" id="{21CEE2E1-F4BF-4461-9CEB-49BE39177035}"/>
              </a:ext>
            </a:extLst>
          </p:cNvPr>
          <p:cNvCxnSpPr>
            <a:cxnSpLocks/>
          </p:cNvCxnSpPr>
          <p:nvPr/>
        </p:nvCxnSpPr>
        <p:spPr>
          <a:xfrm>
            <a:off x="9336467" y="5729409"/>
            <a:ext cx="962581" cy="2952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68136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11791-CF7A-4ABC-B585-48B5FD0C6A1D}"/>
              </a:ext>
            </a:extLst>
          </p:cNvPr>
          <p:cNvSpPr>
            <a:spLocks noGrp="1"/>
          </p:cNvSpPr>
          <p:nvPr>
            <p:ph type="title"/>
          </p:nvPr>
        </p:nvSpPr>
        <p:spPr>
          <a:xfrm>
            <a:off x="838200" y="266330"/>
            <a:ext cx="10515600" cy="1325563"/>
          </a:xfrm>
        </p:spPr>
        <p:txBody>
          <a:bodyPr/>
          <a:lstStyle/>
          <a:p>
            <a:pPr algn="ctr"/>
            <a:r>
              <a:rPr lang="en-US" b="1" dirty="0">
                <a:solidFill>
                  <a:srgbClr val="FF0000"/>
                </a:solidFill>
                <a:latin typeface="Times New Roman" panose="02020603050405020304" pitchFamily="18" charset="0"/>
                <a:cs typeface="Times New Roman" panose="02020603050405020304" pitchFamily="18" charset="0"/>
              </a:rPr>
              <a:t>Project resources</a:t>
            </a:r>
          </a:p>
        </p:txBody>
      </p:sp>
      <p:sp>
        <p:nvSpPr>
          <p:cNvPr id="3" name="Content Placeholder 2">
            <a:extLst>
              <a:ext uri="{FF2B5EF4-FFF2-40B4-BE49-F238E27FC236}">
                <a16:creationId xmlns:a16="http://schemas.microsoft.com/office/drawing/2014/main" id="{A562355E-0158-477D-B5AF-C734AB465A03}"/>
              </a:ext>
            </a:extLst>
          </p:cNvPr>
          <p:cNvSpPr>
            <a:spLocks noGrp="1"/>
          </p:cNvSpPr>
          <p:nvPr>
            <p:ph idx="1"/>
          </p:nvPr>
        </p:nvSpPr>
        <p:spPr>
          <a:xfrm>
            <a:off x="838200" y="1325563"/>
            <a:ext cx="10515600" cy="5155136"/>
          </a:xfrm>
        </p:spPr>
        <p:txBody>
          <a:bodyPr vert="horz" lIns="91440" tIns="45720" rIns="91440" bIns="45720" rtlCol="0" anchor="t">
            <a:normAutofit/>
          </a:bodyPr>
          <a:lstStyle/>
          <a:p>
            <a:pPr marL="0" marR="0" indent="0">
              <a:lnSpc>
                <a:spcPts val="1885"/>
              </a:lnSpc>
              <a:spcBef>
                <a:spcPts val="370"/>
              </a:spcBef>
              <a:spcAft>
                <a:spcPts val="0"/>
              </a:spcAft>
              <a:buNone/>
            </a:pPr>
            <a:endParaRPr lang="en-US" sz="3500" spc="-5"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p>
            <a:pPr marL="0" marR="0" indent="0">
              <a:lnSpc>
                <a:spcPts val="1885"/>
              </a:lnSpc>
              <a:spcBef>
                <a:spcPts val="370"/>
              </a:spcBef>
              <a:spcAft>
                <a:spcPts val="0"/>
              </a:spcAft>
              <a:buNone/>
            </a:pPr>
            <a:endParaRPr lang="en-US" sz="3500" spc="-5" dirty="0">
              <a:solidFill>
                <a:srgbClr val="000000"/>
              </a:solidFill>
              <a:latin typeface="Times New Roman" panose="02020603050405020304" pitchFamily="18" charset="0"/>
              <a:ea typeface="Calibri" panose="020F0502020204030204" pitchFamily="34" charset="0"/>
              <a:cs typeface="Arial" panose="020B0604020202020204" pitchFamily="34" charset="0"/>
            </a:endParaRPr>
          </a:p>
          <a:p>
            <a:pPr marL="0" marR="0" indent="0">
              <a:lnSpc>
                <a:spcPts val="1885"/>
              </a:lnSpc>
              <a:spcBef>
                <a:spcPts val="370"/>
              </a:spcBef>
              <a:spcAft>
                <a:spcPts val="0"/>
              </a:spcAft>
              <a:buNone/>
            </a:pPr>
            <a:r>
              <a:rPr lang="en-US" sz="3500" spc="-5"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en-US" sz="35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Budget: </a:t>
            </a:r>
            <a:r>
              <a:rPr lang="en-US" sz="3500" dirty="0">
                <a:solidFill>
                  <a:srgbClr val="000000"/>
                </a:solidFill>
                <a:latin typeface="Times New Roman" panose="02020603050405020304" pitchFamily="18" charset="0"/>
                <a:ea typeface="Calibri" panose="020F0502020204030204" pitchFamily="34" charset="0"/>
                <a:cs typeface="Arial" panose="020B0604020202020204" pitchFamily="34" charset="0"/>
              </a:rPr>
              <a:t>200,000,000</a:t>
            </a:r>
            <a:r>
              <a:rPr lang="en-US" sz="35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endParaRPr lang="en-US" sz="35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15000"/>
              </a:lnSpc>
              <a:spcBef>
                <a:spcPts val="0"/>
              </a:spcBef>
              <a:spcAft>
                <a:spcPts val="1000"/>
              </a:spcAft>
              <a:buNone/>
            </a:pPr>
            <a:r>
              <a:rPr lang="en-US" sz="35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en-US" sz="3500" dirty="0">
                <a:effectLst/>
                <a:latin typeface="Calibri" panose="020F0502020204030204" pitchFamily="34" charset="0"/>
                <a:ea typeface="Calibri" panose="020F0502020204030204" pitchFamily="34" charset="0"/>
                <a:cs typeface="Arial" panose="020B0604020202020204" pitchFamily="34" charset="0"/>
              </a:rPr>
              <a:t> Hardware:  3 laptops, 3 servers.</a:t>
            </a:r>
          </a:p>
          <a:p>
            <a:pPr marL="0" marR="0" indent="0">
              <a:lnSpc>
                <a:spcPct val="115000"/>
              </a:lnSpc>
              <a:spcBef>
                <a:spcPts val="0"/>
              </a:spcBef>
              <a:spcAft>
                <a:spcPts val="1000"/>
              </a:spcAft>
              <a:buNone/>
            </a:pPr>
            <a:r>
              <a:rPr lang="en-US" sz="3500" dirty="0">
                <a:effectLst/>
                <a:latin typeface="Calibri" panose="020F0502020204030204" pitchFamily="34" charset="0"/>
                <a:ea typeface="Calibri" panose="020F0502020204030204" pitchFamily="34" charset="0"/>
                <a:cs typeface="Arial" panose="020B0604020202020204" pitchFamily="34" charset="0"/>
              </a:rPr>
              <a:t>* Software: Software licenses.</a:t>
            </a:r>
          </a:p>
          <a:p>
            <a:pPr marL="0" marR="0" indent="0">
              <a:lnSpc>
                <a:spcPct val="115000"/>
              </a:lnSpc>
              <a:spcBef>
                <a:spcPts val="0"/>
              </a:spcBef>
              <a:spcAft>
                <a:spcPts val="1000"/>
              </a:spcAft>
              <a:buNone/>
            </a:pPr>
            <a:r>
              <a:rPr lang="en-US" sz="3500" dirty="0">
                <a:effectLst/>
                <a:latin typeface="Calibri" panose="020F0502020204030204" pitchFamily="34" charset="0"/>
                <a:ea typeface="Calibri" panose="020F0502020204030204" pitchFamily="34" charset="0"/>
                <a:cs typeface="Arial" panose="020B0604020202020204" pitchFamily="34" charset="0"/>
              </a:rPr>
              <a:t>* Staff: 2 designers, 2 Android developers and 2 iOS developers.</a:t>
            </a:r>
          </a:p>
          <a:p>
            <a:pPr marL="0" marR="0" indent="0">
              <a:lnSpc>
                <a:spcPts val="1885"/>
              </a:lnSpc>
              <a:spcBef>
                <a:spcPts val="355"/>
              </a:spcBef>
              <a:spcAft>
                <a:spcPts val="0"/>
              </a:spcAft>
              <a:buNone/>
            </a:pPr>
            <a:r>
              <a:rPr lang="en-US" sz="35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Vendor: Marketing</a:t>
            </a:r>
            <a:r>
              <a:rPr lang="en-US" sz="3500" spc="1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35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companies,</a:t>
            </a:r>
            <a:r>
              <a:rPr lang="en-US" sz="3500" spc="1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35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and</a:t>
            </a:r>
            <a:r>
              <a:rPr lang="en-US" sz="3500" spc="-5"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35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internet</a:t>
            </a:r>
            <a:r>
              <a:rPr lang="en-US" sz="3500" spc="-15"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35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markets</a:t>
            </a:r>
          </a:p>
          <a:p>
            <a:pPr marR="0">
              <a:lnSpc>
                <a:spcPts val="1885"/>
              </a:lnSpc>
              <a:spcBef>
                <a:spcPts val="355"/>
              </a:spcBef>
              <a:spcAft>
                <a:spcPts val="0"/>
              </a:spcAft>
            </a:pPr>
            <a:endParaRPr lang="en-US" sz="3500" dirty="0">
              <a:solidFill>
                <a:srgbClr val="000000"/>
              </a:solidFill>
              <a:latin typeface="Times New Roman" panose="02020603050405020304" pitchFamily="18" charset="0"/>
              <a:ea typeface="Calibri" panose="020F0502020204030204" pitchFamily="34" charset="0"/>
              <a:cs typeface="Arial" panose="020B0604020202020204" pitchFamily="34" charset="0"/>
            </a:endParaRPr>
          </a:p>
          <a:p>
            <a:pPr marL="0" marR="0" indent="0">
              <a:lnSpc>
                <a:spcPts val="1885"/>
              </a:lnSpc>
              <a:spcBef>
                <a:spcPts val="355"/>
              </a:spcBef>
              <a:spcAft>
                <a:spcPts val="0"/>
              </a:spcAft>
              <a:buNone/>
            </a:pPr>
            <a:r>
              <a:rPr lang="en-US" sz="3500" spc="-5"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(like</a:t>
            </a:r>
            <a:r>
              <a:rPr lang="en-US" sz="3500" spc="5"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35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Amazon, and</a:t>
            </a:r>
            <a:r>
              <a:rPr lang="en-US" sz="3500" spc="-5"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35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Google</a:t>
            </a:r>
            <a:r>
              <a:rPr lang="en-US" sz="3500" spc="-5"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35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play).</a:t>
            </a:r>
            <a:endParaRPr lang="en-US" sz="35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9362044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4436D58-A946-4544-BD20-83E639B1286D}"/>
              </a:ext>
            </a:extLst>
          </p:cNvPr>
          <p:cNvGraphicFramePr>
            <a:graphicFrameLocks noGrp="1"/>
          </p:cNvGraphicFramePr>
          <p:nvPr>
            <p:extLst>
              <p:ext uri="{D42A27DB-BD31-4B8C-83A1-F6EECF244321}">
                <p14:modId xmlns:p14="http://schemas.microsoft.com/office/powerpoint/2010/main" val="2559070768"/>
              </p:ext>
            </p:extLst>
          </p:nvPr>
        </p:nvGraphicFramePr>
        <p:xfrm>
          <a:off x="3864766" y="823595"/>
          <a:ext cx="1497330" cy="1241425"/>
        </p:xfrm>
        <a:graphic>
          <a:graphicData uri="http://schemas.openxmlformats.org/drawingml/2006/table">
            <a:tbl>
              <a:tblPr>
                <a:tableStyleId>{5C22544A-7EE6-4342-B048-85BDC9FD1C3A}</a:tableStyleId>
              </a:tblPr>
              <a:tblGrid>
                <a:gridCol w="506730">
                  <a:extLst>
                    <a:ext uri="{9D8B030D-6E8A-4147-A177-3AD203B41FA5}">
                      <a16:colId xmlns:a16="http://schemas.microsoft.com/office/drawing/2014/main" val="2875472017"/>
                    </a:ext>
                  </a:extLst>
                </a:gridCol>
                <a:gridCol w="476250">
                  <a:extLst>
                    <a:ext uri="{9D8B030D-6E8A-4147-A177-3AD203B41FA5}">
                      <a16:colId xmlns:a16="http://schemas.microsoft.com/office/drawing/2014/main" val="3435045767"/>
                    </a:ext>
                  </a:extLst>
                </a:gridCol>
                <a:gridCol w="514350">
                  <a:extLst>
                    <a:ext uri="{9D8B030D-6E8A-4147-A177-3AD203B41FA5}">
                      <a16:colId xmlns:a16="http://schemas.microsoft.com/office/drawing/2014/main" val="3855370389"/>
                    </a:ext>
                  </a:extLst>
                </a:gridCol>
              </a:tblGrid>
              <a:tr h="411480">
                <a:tc>
                  <a:txBody>
                    <a:bodyPr/>
                    <a:lstStyle/>
                    <a:p>
                      <a:pPr marL="0" marR="0" algn="ctr" rtl="1">
                        <a:lnSpc>
                          <a:spcPct val="115000"/>
                        </a:lnSpc>
                        <a:spcBef>
                          <a:spcPts val="0"/>
                        </a:spcBef>
                        <a:spcAft>
                          <a:spcPts val="1000"/>
                        </a:spcAft>
                      </a:pPr>
                      <a:r>
                        <a:rPr lang="ar-SA" sz="1400" dirty="0">
                          <a:effectLst/>
                        </a:rPr>
                        <a:t>2</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1000"/>
                        </a:spcAft>
                      </a:pPr>
                      <a:r>
                        <a:rPr lang="en-US" sz="1400" dirty="0">
                          <a:effectLst/>
                        </a:rPr>
                        <a:t>B</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15000"/>
                        </a:lnSpc>
                        <a:spcBef>
                          <a:spcPts val="0"/>
                        </a:spcBef>
                        <a:spcAft>
                          <a:spcPts val="1000"/>
                        </a:spcAft>
                      </a:pPr>
                      <a:r>
                        <a:rPr lang="en-US" sz="1400" dirty="0">
                          <a:effectLst/>
                        </a:rPr>
                        <a:t>6</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212617312"/>
                  </a:ext>
                </a:extLst>
              </a:tr>
              <a:tr h="438150">
                <a:tc>
                  <a:txBody>
                    <a:bodyPr/>
                    <a:lstStyle/>
                    <a:p>
                      <a:pPr marL="0" marR="0" algn="ctr" rtl="1">
                        <a:lnSpc>
                          <a:spcPct val="115000"/>
                        </a:lnSpc>
                        <a:spcBef>
                          <a:spcPts val="0"/>
                        </a:spcBef>
                        <a:spcAft>
                          <a:spcPts val="1000"/>
                        </a:spcAft>
                      </a:pPr>
                      <a:r>
                        <a:rPr lang="en-US" sz="1400" dirty="0">
                          <a:effectLst/>
                        </a:rPr>
                        <a:t>0</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1000"/>
                        </a:spcAft>
                      </a:pPr>
                      <a:r>
                        <a:rPr lang="en-US" sz="1400" dirty="0">
                          <a:effectLst/>
                        </a:rPr>
                        <a:t>3p</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15000"/>
                        </a:lnSpc>
                        <a:spcBef>
                          <a:spcPts val="0"/>
                        </a:spcBef>
                        <a:spcAft>
                          <a:spcPts val="1000"/>
                        </a:spcAft>
                      </a:pPr>
                      <a:r>
                        <a:rPr lang="en-US" sz="1400" dirty="0">
                          <a:effectLst/>
                        </a:rPr>
                        <a:t>0</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52964481"/>
                  </a:ext>
                </a:extLst>
              </a:tr>
              <a:tr h="391795">
                <a:tc>
                  <a:txBody>
                    <a:bodyPr/>
                    <a:lstStyle/>
                    <a:p>
                      <a:pPr marL="0" marR="0" algn="ctr" rtl="1">
                        <a:lnSpc>
                          <a:spcPct val="115000"/>
                        </a:lnSpc>
                        <a:spcBef>
                          <a:spcPts val="0"/>
                        </a:spcBef>
                        <a:spcAft>
                          <a:spcPts val="1000"/>
                        </a:spcAft>
                      </a:pPr>
                      <a:r>
                        <a:rPr lang="en-US" sz="1400" dirty="0">
                          <a:effectLst/>
                        </a:rPr>
                        <a:t>2</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15000"/>
                        </a:lnSpc>
                        <a:spcBef>
                          <a:spcPts val="0"/>
                        </a:spcBef>
                        <a:spcAft>
                          <a:spcPts val="1000"/>
                        </a:spcAft>
                      </a:pPr>
                      <a:r>
                        <a:rPr lang="en-US" sz="1400" dirty="0">
                          <a:effectLst/>
                        </a:rPr>
                        <a:t>4</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15000"/>
                        </a:lnSpc>
                        <a:spcBef>
                          <a:spcPts val="0"/>
                        </a:spcBef>
                        <a:spcAft>
                          <a:spcPts val="1000"/>
                        </a:spcAft>
                      </a:pPr>
                      <a:r>
                        <a:rPr lang="ar-SA" sz="1400" dirty="0">
                          <a:effectLst/>
                        </a:rPr>
                        <a:t>6</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670728166"/>
                  </a:ext>
                </a:extLst>
              </a:tr>
            </a:tbl>
          </a:graphicData>
        </a:graphic>
      </p:graphicFrame>
      <p:cxnSp>
        <p:nvCxnSpPr>
          <p:cNvPr id="5" name="Straight Arrow Connector 4">
            <a:extLst>
              <a:ext uri="{FF2B5EF4-FFF2-40B4-BE49-F238E27FC236}">
                <a16:creationId xmlns:a16="http://schemas.microsoft.com/office/drawing/2014/main" id="{D04664E1-C381-47BA-89DC-CD9198A8C545}"/>
              </a:ext>
            </a:extLst>
          </p:cNvPr>
          <p:cNvCxnSpPr>
            <a:cxnSpLocks/>
            <a:endCxn id="20" idx="1"/>
          </p:cNvCxnSpPr>
          <p:nvPr/>
        </p:nvCxnSpPr>
        <p:spPr>
          <a:xfrm flipV="1">
            <a:off x="5336470" y="2436374"/>
            <a:ext cx="885464" cy="10029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6" name="Table 5">
            <a:extLst>
              <a:ext uri="{FF2B5EF4-FFF2-40B4-BE49-F238E27FC236}">
                <a16:creationId xmlns:a16="http://schemas.microsoft.com/office/drawing/2014/main" id="{EA1D92E3-DD5C-499E-A76E-7A99707B4F2B}"/>
              </a:ext>
            </a:extLst>
          </p:cNvPr>
          <p:cNvGraphicFramePr>
            <a:graphicFrameLocks noGrp="1"/>
          </p:cNvGraphicFramePr>
          <p:nvPr>
            <p:extLst>
              <p:ext uri="{D42A27DB-BD31-4B8C-83A1-F6EECF244321}">
                <p14:modId xmlns:p14="http://schemas.microsoft.com/office/powerpoint/2010/main" val="151783139"/>
              </p:ext>
            </p:extLst>
          </p:nvPr>
        </p:nvGraphicFramePr>
        <p:xfrm>
          <a:off x="1882067" y="2782760"/>
          <a:ext cx="1440180" cy="1233805"/>
        </p:xfrm>
        <a:graphic>
          <a:graphicData uri="http://schemas.openxmlformats.org/drawingml/2006/table">
            <a:tbl>
              <a:tblPr>
                <a:tableStyleId>{5C22544A-7EE6-4342-B048-85BDC9FD1C3A}</a:tableStyleId>
              </a:tblPr>
              <a:tblGrid>
                <a:gridCol w="506730">
                  <a:extLst>
                    <a:ext uri="{9D8B030D-6E8A-4147-A177-3AD203B41FA5}">
                      <a16:colId xmlns:a16="http://schemas.microsoft.com/office/drawing/2014/main" val="1682733842"/>
                    </a:ext>
                  </a:extLst>
                </a:gridCol>
                <a:gridCol w="419100">
                  <a:extLst>
                    <a:ext uri="{9D8B030D-6E8A-4147-A177-3AD203B41FA5}">
                      <a16:colId xmlns:a16="http://schemas.microsoft.com/office/drawing/2014/main" val="2735259324"/>
                    </a:ext>
                  </a:extLst>
                </a:gridCol>
                <a:gridCol w="514350">
                  <a:extLst>
                    <a:ext uri="{9D8B030D-6E8A-4147-A177-3AD203B41FA5}">
                      <a16:colId xmlns:a16="http://schemas.microsoft.com/office/drawing/2014/main" val="27648346"/>
                    </a:ext>
                  </a:extLst>
                </a:gridCol>
              </a:tblGrid>
              <a:tr h="411480">
                <a:tc>
                  <a:txBody>
                    <a:bodyPr/>
                    <a:lstStyle/>
                    <a:p>
                      <a:pPr marL="0" marR="0" algn="ctr" rtl="1">
                        <a:lnSpc>
                          <a:spcPct val="115000"/>
                        </a:lnSpc>
                        <a:spcBef>
                          <a:spcPts val="0"/>
                        </a:spcBef>
                        <a:spcAft>
                          <a:spcPts val="1000"/>
                        </a:spcAft>
                      </a:pPr>
                      <a:r>
                        <a:rPr lang="ar-SA" sz="1400" dirty="0">
                          <a:effectLst/>
                        </a:rPr>
                        <a:t>0</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1000"/>
                        </a:spcAft>
                      </a:pPr>
                      <a:r>
                        <a:rPr lang="en-US" sz="1400" dirty="0">
                          <a:effectLst/>
                        </a:rPr>
                        <a:t>A</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15000"/>
                        </a:lnSpc>
                        <a:spcBef>
                          <a:spcPts val="0"/>
                        </a:spcBef>
                        <a:spcAft>
                          <a:spcPts val="1000"/>
                        </a:spcAft>
                      </a:pPr>
                      <a:r>
                        <a:rPr lang="ar-SA" sz="1400" dirty="0">
                          <a:effectLst/>
                        </a:rPr>
                        <a:t>2</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33864487"/>
                  </a:ext>
                </a:extLst>
              </a:tr>
              <a:tr h="438150">
                <a:tc>
                  <a:txBody>
                    <a:bodyPr/>
                    <a:lstStyle/>
                    <a:p>
                      <a:pPr marL="0" marR="0" algn="ctr" rtl="1">
                        <a:lnSpc>
                          <a:spcPct val="115000"/>
                        </a:lnSpc>
                        <a:spcBef>
                          <a:spcPts val="0"/>
                        </a:spcBef>
                        <a:spcAft>
                          <a:spcPts val="1000"/>
                        </a:spcAft>
                      </a:pPr>
                      <a:r>
                        <a:rPr lang="ar-SA" sz="1400" dirty="0">
                          <a:effectLst/>
                        </a:rPr>
                        <a:t>0</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1000"/>
                        </a:spcAft>
                      </a:pPr>
                      <a:r>
                        <a:rPr lang="en-US" sz="1400" dirty="0">
                          <a:effectLst/>
                        </a:rPr>
                        <a:t>2p</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15000"/>
                        </a:lnSpc>
                        <a:spcBef>
                          <a:spcPts val="0"/>
                        </a:spcBef>
                        <a:spcAft>
                          <a:spcPts val="1000"/>
                        </a:spcAft>
                      </a:pPr>
                      <a:r>
                        <a:rPr lang="ar-SA" sz="1400" dirty="0">
                          <a:effectLst/>
                        </a:rPr>
                        <a:t>0</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38159674"/>
                  </a:ext>
                </a:extLst>
              </a:tr>
              <a:tr h="384175">
                <a:tc>
                  <a:txBody>
                    <a:bodyPr/>
                    <a:lstStyle/>
                    <a:p>
                      <a:pPr marL="0" marR="0" algn="ctr" rtl="1">
                        <a:lnSpc>
                          <a:spcPct val="115000"/>
                        </a:lnSpc>
                        <a:spcBef>
                          <a:spcPts val="0"/>
                        </a:spcBef>
                        <a:spcAft>
                          <a:spcPts val="1000"/>
                        </a:spcAft>
                      </a:pPr>
                      <a:r>
                        <a:rPr lang="ar-SA" sz="1400" dirty="0">
                          <a:effectLst/>
                        </a:rPr>
                        <a:t>0</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15000"/>
                        </a:lnSpc>
                        <a:spcBef>
                          <a:spcPts val="0"/>
                        </a:spcBef>
                        <a:spcAft>
                          <a:spcPts val="1000"/>
                        </a:spcAft>
                      </a:pPr>
                      <a:r>
                        <a:rPr lang="ar-SA" sz="1400" dirty="0">
                          <a:effectLst/>
                        </a:rPr>
                        <a:t>2</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15000"/>
                        </a:lnSpc>
                        <a:spcBef>
                          <a:spcPts val="0"/>
                        </a:spcBef>
                        <a:spcAft>
                          <a:spcPts val="1000"/>
                        </a:spcAft>
                      </a:pPr>
                      <a:r>
                        <a:rPr lang="ar-SA" sz="1400" dirty="0">
                          <a:effectLst/>
                        </a:rPr>
                        <a:t>2</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73462241"/>
                  </a:ext>
                </a:extLst>
              </a:tr>
            </a:tbl>
          </a:graphicData>
        </a:graphic>
      </p:graphicFrame>
      <p:cxnSp>
        <p:nvCxnSpPr>
          <p:cNvPr id="7" name="Straight Arrow Connector 6">
            <a:extLst>
              <a:ext uri="{FF2B5EF4-FFF2-40B4-BE49-F238E27FC236}">
                <a16:creationId xmlns:a16="http://schemas.microsoft.com/office/drawing/2014/main" id="{D90A9FE3-0C65-45D0-8281-6FC4B314CCD6}"/>
              </a:ext>
            </a:extLst>
          </p:cNvPr>
          <p:cNvCxnSpPr>
            <a:cxnSpLocks/>
          </p:cNvCxnSpPr>
          <p:nvPr/>
        </p:nvCxnSpPr>
        <p:spPr>
          <a:xfrm>
            <a:off x="3322246" y="3995404"/>
            <a:ext cx="583929" cy="6433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FF317F5-8EDF-4F8F-9ADC-6DDDF852F233}"/>
              </a:ext>
            </a:extLst>
          </p:cNvPr>
          <p:cNvCxnSpPr>
            <a:cxnSpLocks/>
          </p:cNvCxnSpPr>
          <p:nvPr/>
        </p:nvCxnSpPr>
        <p:spPr>
          <a:xfrm>
            <a:off x="3322247" y="3399662"/>
            <a:ext cx="58392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11" name="Table 10">
            <a:extLst>
              <a:ext uri="{FF2B5EF4-FFF2-40B4-BE49-F238E27FC236}">
                <a16:creationId xmlns:a16="http://schemas.microsoft.com/office/drawing/2014/main" id="{0490239B-ACC8-4F69-8610-D6EFD84EEC13}"/>
              </a:ext>
            </a:extLst>
          </p:cNvPr>
          <p:cNvGraphicFramePr>
            <a:graphicFrameLocks noGrp="1"/>
          </p:cNvGraphicFramePr>
          <p:nvPr>
            <p:extLst>
              <p:ext uri="{D42A27DB-BD31-4B8C-83A1-F6EECF244321}">
                <p14:modId xmlns:p14="http://schemas.microsoft.com/office/powerpoint/2010/main" val="3768187647"/>
              </p:ext>
            </p:extLst>
          </p:nvPr>
        </p:nvGraphicFramePr>
        <p:xfrm>
          <a:off x="3906176" y="2782760"/>
          <a:ext cx="1440180" cy="1237615"/>
        </p:xfrm>
        <a:graphic>
          <a:graphicData uri="http://schemas.openxmlformats.org/drawingml/2006/table">
            <a:tbl>
              <a:tblPr>
                <a:tableStyleId>{5C22544A-7EE6-4342-B048-85BDC9FD1C3A}</a:tableStyleId>
              </a:tblPr>
              <a:tblGrid>
                <a:gridCol w="506730">
                  <a:extLst>
                    <a:ext uri="{9D8B030D-6E8A-4147-A177-3AD203B41FA5}">
                      <a16:colId xmlns:a16="http://schemas.microsoft.com/office/drawing/2014/main" val="2480229156"/>
                    </a:ext>
                  </a:extLst>
                </a:gridCol>
                <a:gridCol w="419100">
                  <a:extLst>
                    <a:ext uri="{9D8B030D-6E8A-4147-A177-3AD203B41FA5}">
                      <a16:colId xmlns:a16="http://schemas.microsoft.com/office/drawing/2014/main" val="2956420597"/>
                    </a:ext>
                  </a:extLst>
                </a:gridCol>
                <a:gridCol w="514350">
                  <a:extLst>
                    <a:ext uri="{9D8B030D-6E8A-4147-A177-3AD203B41FA5}">
                      <a16:colId xmlns:a16="http://schemas.microsoft.com/office/drawing/2014/main" val="2162045664"/>
                    </a:ext>
                  </a:extLst>
                </a:gridCol>
              </a:tblGrid>
              <a:tr h="411480">
                <a:tc>
                  <a:txBody>
                    <a:bodyPr/>
                    <a:lstStyle/>
                    <a:p>
                      <a:pPr marL="0" marR="0" algn="ctr" rtl="1">
                        <a:lnSpc>
                          <a:spcPct val="115000"/>
                        </a:lnSpc>
                        <a:spcBef>
                          <a:spcPts val="0"/>
                        </a:spcBef>
                        <a:spcAft>
                          <a:spcPts val="1000"/>
                        </a:spcAft>
                      </a:pPr>
                      <a:r>
                        <a:rPr lang="ar-SA" sz="1400" dirty="0">
                          <a:effectLst/>
                        </a:rPr>
                        <a:t>2</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1000"/>
                        </a:spcAft>
                      </a:pPr>
                      <a:r>
                        <a:rPr lang="en-US" sz="1400" dirty="0">
                          <a:effectLst/>
                        </a:rPr>
                        <a:t>C</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15000"/>
                        </a:lnSpc>
                        <a:spcBef>
                          <a:spcPts val="0"/>
                        </a:spcBef>
                        <a:spcAft>
                          <a:spcPts val="1000"/>
                        </a:spcAft>
                      </a:pPr>
                      <a:r>
                        <a:rPr lang="ar-SA" sz="1400" dirty="0">
                          <a:effectLst/>
                        </a:rPr>
                        <a:t>5</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62804180"/>
                  </a:ext>
                </a:extLst>
              </a:tr>
              <a:tr h="438150">
                <a:tc>
                  <a:txBody>
                    <a:bodyPr/>
                    <a:lstStyle/>
                    <a:p>
                      <a:pPr marL="0" marR="0" algn="ctr" rtl="1">
                        <a:lnSpc>
                          <a:spcPct val="115000"/>
                        </a:lnSpc>
                        <a:spcBef>
                          <a:spcPts val="0"/>
                        </a:spcBef>
                        <a:spcAft>
                          <a:spcPts val="1000"/>
                        </a:spcAft>
                      </a:pPr>
                      <a:r>
                        <a:rPr lang="ar-SA" sz="1400" dirty="0">
                          <a:effectLst/>
                        </a:rPr>
                        <a:t>1</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1000"/>
                        </a:spcAft>
                      </a:pPr>
                      <a:r>
                        <a:rPr lang="en-US" sz="1400" dirty="0">
                          <a:effectLst/>
                        </a:rPr>
                        <a:t>2p</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15000"/>
                        </a:lnSpc>
                        <a:spcBef>
                          <a:spcPts val="0"/>
                        </a:spcBef>
                        <a:spcAft>
                          <a:spcPts val="1000"/>
                        </a:spcAft>
                      </a:pPr>
                      <a:r>
                        <a:rPr lang="ar-SA" sz="1400" dirty="0">
                          <a:effectLst/>
                        </a:rPr>
                        <a:t>1</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570385167"/>
                  </a:ext>
                </a:extLst>
              </a:tr>
              <a:tr h="387985">
                <a:tc>
                  <a:txBody>
                    <a:bodyPr/>
                    <a:lstStyle/>
                    <a:p>
                      <a:pPr marL="0" marR="0" algn="ctr" rtl="1">
                        <a:lnSpc>
                          <a:spcPct val="115000"/>
                        </a:lnSpc>
                        <a:spcBef>
                          <a:spcPts val="0"/>
                        </a:spcBef>
                        <a:spcAft>
                          <a:spcPts val="1000"/>
                        </a:spcAft>
                      </a:pPr>
                      <a:r>
                        <a:rPr lang="ar-SA" sz="1400" dirty="0">
                          <a:effectLst/>
                        </a:rPr>
                        <a:t>3</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15000"/>
                        </a:lnSpc>
                        <a:spcBef>
                          <a:spcPts val="0"/>
                        </a:spcBef>
                        <a:spcAft>
                          <a:spcPts val="1000"/>
                        </a:spcAft>
                      </a:pPr>
                      <a:r>
                        <a:rPr lang="ar-SA" sz="1400" dirty="0">
                          <a:effectLst/>
                        </a:rPr>
                        <a:t>3</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15000"/>
                        </a:lnSpc>
                        <a:spcBef>
                          <a:spcPts val="0"/>
                        </a:spcBef>
                        <a:spcAft>
                          <a:spcPts val="1000"/>
                        </a:spcAft>
                      </a:pPr>
                      <a:r>
                        <a:rPr lang="ar-SA" sz="1400" dirty="0">
                          <a:effectLst/>
                        </a:rPr>
                        <a:t>6</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923373997"/>
                  </a:ext>
                </a:extLst>
              </a:tr>
            </a:tbl>
          </a:graphicData>
        </a:graphic>
      </p:graphicFrame>
      <p:graphicFrame>
        <p:nvGraphicFramePr>
          <p:cNvPr id="13" name="Table 12">
            <a:extLst>
              <a:ext uri="{FF2B5EF4-FFF2-40B4-BE49-F238E27FC236}">
                <a16:creationId xmlns:a16="http://schemas.microsoft.com/office/drawing/2014/main" id="{B1843F18-1B82-4100-889A-A94BD3A7D7A4}"/>
              </a:ext>
            </a:extLst>
          </p:cNvPr>
          <p:cNvGraphicFramePr>
            <a:graphicFrameLocks noGrp="1"/>
          </p:cNvGraphicFramePr>
          <p:nvPr>
            <p:extLst>
              <p:ext uri="{D42A27DB-BD31-4B8C-83A1-F6EECF244321}">
                <p14:modId xmlns:p14="http://schemas.microsoft.com/office/powerpoint/2010/main" val="4142442238"/>
              </p:ext>
            </p:extLst>
          </p:nvPr>
        </p:nvGraphicFramePr>
        <p:xfrm>
          <a:off x="3906176" y="4637277"/>
          <a:ext cx="1440180" cy="1237615"/>
        </p:xfrm>
        <a:graphic>
          <a:graphicData uri="http://schemas.openxmlformats.org/drawingml/2006/table">
            <a:tbl>
              <a:tblPr>
                <a:tableStyleId>{5C22544A-7EE6-4342-B048-85BDC9FD1C3A}</a:tableStyleId>
              </a:tblPr>
              <a:tblGrid>
                <a:gridCol w="506730">
                  <a:extLst>
                    <a:ext uri="{9D8B030D-6E8A-4147-A177-3AD203B41FA5}">
                      <a16:colId xmlns:a16="http://schemas.microsoft.com/office/drawing/2014/main" val="1736991808"/>
                    </a:ext>
                  </a:extLst>
                </a:gridCol>
                <a:gridCol w="476250">
                  <a:extLst>
                    <a:ext uri="{9D8B030D-6E8A-4147-A177-3AD203B41FA5}">
                      <a16:colId xmlns:a16="http://schemas.microsoft.com/office/drawing/2014/main" val="3013873621"/>
                    </a:ext>
                  </a:extLst>
                </a:gridCol>
                <a:gridCol w="457200">
                  <a:extLst>
                    <a:ext uri="{9D8B030D-6E8A-4147-A177-3AD203B41FA5}">
                      <a16:colId xmlns:a16="http://schemas.microsoft.com/office/drawing/2014/main" val="4064380810"/>
                    </a:ext>
                  </a:extLst>
                </a:gridCol>
              </a:tblGrid>
              <a:tr h="411480">
                <a:tc>
                  <a:txBody>
                    <a:bodyPr/>
                    <a:lstStyle/>
                    <a:p>
                      <a:pPr marL="0" marR="0" algn="ctr" rtl="1">
                        <a:lnSpc>
                          <a:spcPct val="115000"/>
                        </a:lnSpc>
                        <a:spcBef>
                          <a:spcPts val="0"/>
                        </a:spcBef>
                        <a:spcAft>
                          <a:spcPts val="1000"/>
                        </a:spcAft>
                      </a:pPr>
                      <a:r>
                        <a:rPr lang="ar-SA" sz="1400" dirty="0">
                          <a:effectLst/>
                        </a:rPr>
                        <a:t>2</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1000"/>
                        </a:spcAft>
                      </a:pPr>
                      <a:r>
                        <a:rPr lang="en-US" sz="1400" dirty="0">
                          <a:effectLst/>
                        </a:rPr>
                        <a:t>D</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15000"/>
                        </a:lnSpc>
                        <a:spcBef>
                          <a:spcPts val="0"/>
                        </a:spcBef>
                        <a:spcAft>
                          <a:spcPts val="1000"/>
                        </a:spcAft>
                      </a:pPr>
                      <a:r>
                        <a:rPr lang="en-US" sz="1400" dirty="0">
                          <a:effectLst/>
                        </a:rPr>
                        <a:t>7</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063485704"/>
                  </a:ext>
                </a:extLst>
              </a:tr>
              <a:tr h="438150">
                <a:tc>
                  <a:txBody>
                    <a:bodyPr/>
                    <a:lstStyle/>
                    <a:p>
                      <a:pPr marL="0" marR="0" algn="ctr" rtl="1">
                        <a:lnSpc>
                          <a:spcPct val="115000"/>
                        </a:lnSpc>
                        <a:spcBef>
                          <a:spcPts val="0"/>
                        </a:spcBef>
                        <a:spcAft>
                          <a:spcPts val="1000"/>
                        </a:spcAft>
                      </a:pPr>
                      <a:r>
                        <a:rPr lang="en-US" sz="1400" dirty="0">
                          <a:effectLst/>
                        </a:rPr>
                        <a:t>1</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1000"/>
                        </a:spcAft>
                      </a:pPr>
                      <a:r>
                        <a:rPr lang="en-US" sz="1400" dirty="0">
                          <a:effectLst/>
                        </a:rPr>
                        <a:t>1p</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15000"/>
                        </a:lnSpc>
                        <a:spcBef>
                          <a:spcPts val="0"/>
                        </a:spcBef>
                        <a:spcAft>
                          <a:spcPts val="1000"/>
                        </a:spcAft>
                      </a:pPr>
                      <a:r>
                        <a:rPr lang="en-US" sz="1400" dirty="0">
                          <a:effectLst/>
                        </a:rPr>
                        <a:t>1</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612254941"/>
                  </a:ext>
                </a:extLst>
              </a:tr>
              <a:tr h="387985">
                <a:tc>
                  <a:txBody>
                    <a:bodyPr/>
                    <a:lstStyle/>
                    <a:p>
                      <a:pPr marL="0" marR="0" algn="ctr" rtl="1">
                        <a:lnSpc>
                          <a:spcPct val="115000"/>
                        </a:lnSpc>
                        <a:spcBef>
                          <a:spcPts val="0"/>
                        </a:spcBef>
                        <a:spcAft>
                          <a:spcPts val="1000"/>
                        </a:spcAft>
                      </a:pPr>
                      <a:r>
                        <a:rPr lang="en-US" sz="1400" dirty="0">
                          <a:effectLst/>
                        </a:rPr>
                        <a:t>3</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15000"/>
                        </a:lnSpc>
                        <a:spcBef>
                          <a:spcPts val="0"/>
                        </a:spcBef>
                        <a:spcAft>
                          <a:spcPts val="1000"/>
                        </a:spcAft>
                      </a:pPr>
                      <a:r>
                        <a:rPr lang="en-US" sz="1400" dirty="0">
                          <a:effectLst/>
                        </a:rPr>
                        <a:t>5</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15000"/>
                        </a:lnSpc>
                        <a:spcBef>
                          <a:spcPts val="0"/>
                        </a:spcBef>
                        <a:spcAft>
                          <a:spcPts val="1000"/>
                        </a:spcAft>
                      </a:pPr>
                      <a:r>
                        <a:rPr lang="en-US" sz="1400" dirty="0">
                          <a:effectLst/>
                        </a:rPr>
                        <a:t>8</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17515226"/>
                  </a:ext>
                </a:extLst>
              </a:tr>
            </a:tbl>
          </a:graphicData>
        </a:graphic>
      </p:graphicFrame>
      <p:cxnSp>
        <p:nvCxnSpPr>
          <p:cNvPr id="14" name="Straight Arrow Connector 13">
            <a:extLst>
              <a:ext uri="{FF2B5EF4-FFF2-40B4-BE49-F238E27FC236}">
                <a16:creationId xmlns:a16="http://schemas.microsoft.com/office/drawing/2014/main" id="{1377B64F-11DC-49C5-8F93-BBCC07012A1C}"/>
              </a:ext>
            </a:extLst>
          </p:cNvPr>
          <p:cNvCxnSpPr>
            <a:cxnSpLocks/>
          </p:cNvCxnSpPr>
          <p:nvPr/>
        </p:nvCxnSpPr>
        <p:spPr>
          <a:xfrm flipV="1">
            <a:off x="3322246" y="1979720"/>
            <a:ext cx="542520" cy="8136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20" name="Table 19">
            <a:extLst>
              <a:ext uri="{FF2B5EF4-FFF2-40B4-BE49-F238E27FC236}">
                <a16:creationId xmlns:a16="http://schemas.microsoft.com/office/drawing/2014/main" id="{9D1BA1DE-0CE8-40B0-8115-F2C999DA5848}"/>
              </a:ext>
            </a:extLst>
          </p:cNvPr>
          <p:cNvGraphicFramePr>
            <a:graphicFrameLocks noGrp="1"/>
          </p:cNvGraphicFramePr>
          <p:nvPr>
            <p:extLst>
              <p:ext uri="{D42A27DB-BD31-4B8C-83A1-F6EECF244321}">
                <p14:modId xmlns:p14="http://schemas.microsoft.com/office/powerpoint/2010/main" val="2104257110"/>
              </p:ext>
            </p:extLst>
          </p:nvPr>
        </p:nvGraphicFramePr>
        <p:xfrm>
          <a:off x="6221934" y="1816614"/>
          <a:ext cx="1554480" cy="1239520"/>
        </p:xfrm>
        <a:graphic>
          <a:graphicData uri="http://schemas.openxmlformats.org/drawingml/2006/table">
            <a:tbl>
              <a:tblPr>
                <a:tableStyleId>{5C22544A-7EE6-4342-B048-85BDC9FD1C3A}</a:tableStyleId>
              </a:tblPr>
              <a:tblGrid>
                <a:gridCol w="506730">
                  <a:extLst>
                    <a:ext uri="{9D8B030D-6E8A-4147-A177-3AD203B41FA5}">
                      <a16:colId xmlns:a16="http://schemas.microsoft.com/office/drawing/2014/main" val="287182167"/>
                    </a:ext>
                  </a:extLst>
                </a:gridCol>
                <a:gridCol w="533400">
                  <a:extLst>
                    <a:ext uri="{9D8B030D-6E8A-4147-A177-3AD203B41FA5}">
                      <a16:colId xmlns:a16="http://schemas.microsoft.com/office/drawing/2014/main" val="4166041715"/>
                    </a:ext>
                  </a:extLst>
                </a:gridCol>
                <a:gridCol w="514350">
                  <a:extLst>
                    <a:ext uri="{9D8B030D-6E8A-4147-A177-3AD203B41FA5}">
                      <a16:colId xmlns:a16="http://schemas.microsoft.com/office/drawing/2014/main" val="3233665438"/>
                    </a:ext>
                  </a:extLst>
                </a:gridCol>
              </a:tblGrid>
              <a:tr h="411480">
                <a:tc>
                  <a:txBody>
                    <a:bodyPr/>
                    <a:lstStyle/>
                    <a:p>
                      <a:pPr marL="0" marR="0" algn="ctr" rtl="1">
                        <a:lnSpc>
                          <a:spcPct val="115000"/>
                        </a:lnSpc>
                        <a:spcBef>
                          <a:spcPts val="0"/>
                        </a:spcBef>
                        <a:spcAft>
                          <a:spcPts val="1000"/>
                        </a:spcAft>
                      </a:pPr>
                      <a:r>
                        <a:rPr lang="en-US" sz="1400" dirty="0">
                          <a:effectLst/>
                        </a:rPr>
                        <a:t>6</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1000"/>
                        </a:spcAft>
                      </a:pPr>
                      <a:r>
                        <a:rPr lang="en-US" sz="1400" dirty="0">
                          <a:effectLst/>
                        </a:rPr>
                        <a:t>E</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15000"/>
                        </a:lnSpc>
                        <a:spcBef>
                          <a:spcPts val="0"/>
                        </a:spcBef>
                        <a:spcAft>
                          <a:spcPts val="1000"/>
                        </a:spcAft>
                      </a:pPr>
                      <a:r>
                        <a:rPr lang="en-US" sz="1400" dirty="0">
                          <a:effectLst/>
                        </a:rPr>
                        <a:t>9</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617265036"/>
                  </a:ext>
                </a:extLst>
              </a:tr>
              <a:tr h="438150">
                <a:tc>
                  <a:txBody>
                    <a:bodyPr/>
                    <a:lstStyle/>
                    <a:p>
                      <a:pPr marL="0" marR="0" algn="ctr" rtl="1">
                        <a:lnSpc>
                          <a:spcPct val="115000"/>
                        </a:lnSpc>
                        <a:spcBef>
                          <a:spcPts val="0"/>
                        </a:spcBef>
                        <a:spcAft>
                          <a:spcPts val="1000"/>
                        </a:spcAft>
                      </a:pPr>
                      <a:r>
                        <a:rPr lang="en-US" sz="1400" dirty="0">
                          <a:effectLst/>
                        </a:rPr>
                        <a:t>0</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1000"/>
                        </a:spcAft>
                      </a:pPr>
                      <a:r>
                        <a:rPr lang="en-US" sz="1400" dirty="0">
                          <a:effectLst/>
                        </a:rPr>
                        <a:t>2p</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15000"/>
                        </a:lnSpc>
                        <a:spcBef>
                          <a:spcPts val="0"/>
                        </a:spcBef>
                        <a:spcAft>
                          <a:spcPts val="1000"/>
                        </a:spcAft>
                      </a:pPr>
                      <a:r>
                        <a:rPr lang="en-US" sz="1400" dirty="0">
                          <a:effectLst/>
                        </a:rPr>
                        <a:t>0</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81239436"/>
                  </a:ext>
                </a:extLst>
              </a:tr>
              <a:tr h="389890">
                <a:tc>
                  <a:txBody>
                    <a:bodyPr/>
                    <a:lstStyle/>
                    <a:p>
                      <a:pPr marL="0" marR="0" algn="ctr" rtl="1">
                        <a:lnSpc>
                          <a:spcPct val="115000"/>
                        </a:lnSpc>
                        <a:spcBef>
                          <a:spcPts val="0"/>
                        </a:spcBef>
                        <a:spcAft>
                          <a:spcPts val="1000"/>
                        </a:spcAft>
                      </a:pPr>
                      <a:r>
                        <a:rPr lang="ar-SA" sz="1400" dirty="0">
                          <a:effectLst/>
                        </a:rPr>
                        <a:t>6</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15000"/>
                        </a:lnSpc>
                        <a:spcBef>
                          <a:spcPts val="0"/>
                        </a:spcBef>
                        <a:spcAft>
                          <a:spcPts val="1000"/>
                        </a:spcAft>
                      </a:pPr>
                      <a:r>
                        <a:rPr lang="ar-SA" sz="1400" dirty="0">
                          <a:effectLst/>
                        </a:rPr>
                        <a:t>3</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15000"/>
                        </a:lnSpc>
                        <a:spcBef>
                          <a:spcPts val="0"/>
                        </a:spcBef>
                        <a:spcAft>
                          <a:spcPts val="1000"/>
                        </a:spcAft>
                      </a:pPr>
                      <a:r>
                        <a:rPr lang="ar-SA" sz="1400" dirty="0">
                          <a:effectLst/>
                        </a:rPr>
                        <a:t>9</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07633967"/>
                  </a:ext>
                </a:extLst>
              </a:tr>
            </a:tbl>
          </a:graphicData>
        </a:graphic>
      </p:graphicFrame>
      <p:graphicFrame>
        <p:nvGraphicFramePr>
          <p:cNvPr id="22" name="Table 21">
            <a:extLst>
              <a:ext uri="{FF2B5EF4-FFF2-40B4-BE49-F238E27FC236}">
                <a16:creationId xmlns:a16="http://schemas.microsoft.com/office/drawing/2014/main" id="{25CC1CAB-4E26-4333-A00A-29AAB1A55E9B}"/>
              </a:ext>
            </a:extLst>
          </p:cNvPr>
          <p:cNvGraphicFramePr>
            <a:graphicFrameLocks noGrp="1"/>
          </p:cNvGraphicFramePr>
          <p:nvPr>
            <p:extLst>
              <p:ext uri="{D42A27DB-BD31-4B8C-83A1-F6EECF244321}">
                <p14:modId xmlns:p14="http://schemas.microsoft.com/office/powerpoint/2010/main" val="1149321204"/>
              </p:ext>
            </p:extLst>
          </p:nvPr>
        </p:nvGraphicFramePr>
        <p:xfrm>
          <a:off x="6164784" y="4461064"/>
          <a:ext cx="1611630" cy="1239520"/>
        </p:xfrm>
        <a:graphic>
          <a:graphicData uri="http://schemas.openxmlformats.org/drawingml/2006/table">
            <a:tbl>
              <a:tblPr>
                <a:tableStyleId>{5C22544A-7EE6-4342-B048-85BDC9FD1C3A}</a:tableStyleId>
              </a:tblPr>
              <a:tblGrid>
                <a:gridCol w="506730">
                  <a:extLst>
                    <a:ext uri="{9D8B030D-6E8A-4147-A177-3AD203B41FA5}">
                      <a16:colId xmlns:a16="http://schemas.microsoft.com/office/drawing/2014/main" val="636720339"/>
                    </a:ext>
                  </a:extLst>
                </a:gridCol>
                <a:gridCol w="476250">
                  <a:extLst>
                    <a:ext uri="{9D8B030D-6E8A-4147-A177-3AD203B41FA5}">
                      <a16:colId xmlns:a16="http://schemas.microsoft.com/office/drawing/2014/main" val="1174117833"/>
                    </a:ext>
                  </a:extLst>
                </a:gridCol>
                <a:gridCol w="628650">
                  <a:extLst>
                    <a:ext uri="{9D8B030D-6E8A-4147-A177-3AD203B41FA5}">
                      <a16:colId xmlns:a16="http://schemas.microsoft.com/office/drawing/2014/main" val="3687773144"/>
                    </a:ext>
                  </a:extLst>
                </a:gridCol>
              </a:tblGrid>
              <a:tr h="411480">
                <a:tc>
                  <a:txBody>
                    <a:bodyPr/>
                    <a:lstStyle/>
                    <a:p>
                      <a:pPr marL="0" marR="0" algn="ctr" rtl="1">
                        <a:lnSpc>
                          <a:spcPct val="115000"/>
                        </a:lnSpc>
                        <a:spcBef>
                          <a:spcPts val="0"/>
                        </a:spcBef>
                        <a:spcAft>
                          <a:spcPts val="1000"/>
                        </a:spcAft>
                      </a:pPr>
                      <a:r>
                        <a:rPr lang="en-US" sz="1400" dirty="0">
                          <a:effectLst/>
                        </a:rPr>
                        <a:t>7</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1000"/>
                        </a:spcAft>
                      </a:pPr>
                      <a:r>
                        <a:rPr lang="en-US" sz="1400" dirty="0">
                          <a:effectLst/>
                        </a:rPr>
                        <a:t>F</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15000"/>
                        </a:lnSpc>
                        <a:spcBef>
                          <a:spcPts val="0"/>
                        </a:spcBef>
                        <a:spcAft>
                          <a:spcPts val="1000"/>
                        </a:spcAft>
                      </a:pPr>
                      <a:r>
                        <a:rPr lang="en-US" sz="1400" dirty="0">
                          <a:effectLst/>
                        </a:rPr>
                        <a:t>8</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62558805"/>
                  </a:ext>
                </a:extLst>
              </a:tr>
              <a:tr h="438150">
                <a:tc>
                  <a:txBody>
                    <a:bodyPr/>
                    <a:lstStyle/>
                    <a:p>
                      <a:pPr marL="0" marR="0" algn="ctr" rtl="1">
                        <a:lnSpc>
                          <a:spcPct val="115000"/>
                        </a:lnSpc>
                        <a:spcBef>
                          <a:spcPts val="0"/>
                        </a:spcBef>
                        <a:spcAft>
                          <a:spcPts val="1000"/>
                        </a:spcAft>
                      </a:pPr>
                      <a:r>
                        <a:rPr lang="en-US" sz="1400" dirty="0">
                          <a:effectLst/>
                        </a:rPr>
                        <a:t>1</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1000"/>
                        </a:spcAft>
                      </a:pPr>
                      <a:r>
                        <a:rPr lang="en-US" sz="1400" dirty="0">
                          <a:effectLst/>
                        </a:rPr>
                        <a:t>3p</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15000"/>
                        </a:lnSpc>
                        <a:spcBef>
                          <a:spcPts val="0"/>
                        </a:spcBef>
                        <a:spcAft>
                          <a:spcPts val="1000"/>
                        </a:spcAft>
                      </a:pPr>
                      <a:r>
                        <a:rPr lang="en-US" sz="1400" dirty="0">
                          <a:effectLst/>
                        </a:rPr>
                        <a:t>1</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95481919"/>
                  </a:ext>
                </a:extLst>
              </a:tr>
              <a:tr h="389890">
                <a:tc>
                  <a:txBody>
                    <a:bodyPr/>
                    <a:lstStyle/>
                    <a:p>
                      <a:pPr marL="0" marR="0" algn="ctr" rtl="1">
                        <a:lnSpc>
                          <a:spcPct val="115000"/>
                        </a:lnSpc>
                        <a:spcBef>
                          <a:spcPts val="0"/>
                        </a:spcBef>
                        <a:spcAft>
                          <a:spcPts val="1000"/>
                        </a:spcAft>
                      </a:pPr>
                      <a:r>
                        <a:rPr lang="en-US" sz="1400" dirty="0">
                          <a:effectLst/>
                        </a:rPr>
                        <a:t>8</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15000"/>
                        </a:lnSpc>
                        <a:spcBef>
                          <a:spcPts val="0"/>
                        </a:spcBef>
                        <a:spcAft>
                          <a:spcPts val="1000"/>
                        </a:spcAft>
                      </a:pPr>
                      <a:r>
                        <a:rPr lang="en-US" sz="1400" dirty="0">
                          <a:effectLst/>
                        </a:rPr>
                        <a:t>1</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15000"/>
                        </a:lnSpc>
                        <a:spcBef>
                          <a:spcPts val="0"/>
                        </a:spcBef>
                        <a:spcAft>
                          <a:spcPts val="1000"/>
                        </a:spcAft>
                      </a:pPr>
                      <a:r>
                        <a:rPr lang="ar-SA" sz="1400" dirty="0">
                          <a:effectLst/>
                        </a:rPr>
                        <a:t>9</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26176900"/>
                  </a:ext>
                </a:extLst>
              </a:tr>
            </a:tbl>
          </a:graphicData>
        </a:graphic>
      </p:graphicFrame>
      <p:cxnSp>
        <p:nvCxnSpPr>
          <p:cNvPr id="23" name="Straight Arrow Connector 22">
            <a:extLst>
              <a:ext uri="{FF2B5EF4-FFF2-40B4-BE49-F238E27FC236}">
                <a16:creationId xmlns:a16="http://schemas.microsoft.com/office/drawing/2014/main" id="{CCA85B87-39F6-495F-B478-A1A24AD09D19}"/>
              </a:ext>
            </a:extLst>
          </p:cNvPr>
          <p:cNvCxnSpPr/>
          <p:nvPr/>
        </p:nvCxnSpPr>
        <p:spPr>
          <a:xfrm flipV="1">
            <a:off x="5346356" y="5080824"/>
            <a:ext cx="815340" cy="1752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66B771F-DC6A-4FDD-9B1E-F56CE198282E}"/>
              </a:ext>
            </a:extLst>
          </p:cNvPr>
          <p:cNvCxnSpPr>
            <a:cxnSpLocks/>
          </p:cNvCxnSpPr>
          <p:nvPr/>
        </p:nvCxnSpPr>
        <p:spPr>
          <a:xfrm>
            <a:off x="5336470" y="1444307"/>
            <a:ext cx="875578" cy="9920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29" name="Table 28">
            <a:extLst>
              <a:ext uri="{FF2B5EF4-FFF2-40B4-BE49-F238E27FC236}">
                <a16:creationId xmlns:a16="http://schemas.microsoft.com/office/drawing/2014/main" id="{EF1344E3-2AA7-4C97-8D55-575115F3270C}"/>
              </a:ext>
            </a:extLst>
          </p:cNvPr>
          <p:cNvGraphicFramePr>
            <a:graphicFrameLocks noGrp="1"/>
          </p:cNvGraphicFramePr>
          <p:nvPr>
            <p:extLst>
              <p:ext uri="{D42A27DB-BD31-4B8C-83A1-F6EECF244321}">
                <p14:modId xmlns:p14="http://schemas.microsoft.com/office/powerpoint/2010/main" val="3596562389"/>
              </p:ext>
            </p:extLst>
          </p:nvPr>
        </p:nvGraphicFramePr>
        <p:xfrm>
          <a:off x="8739473" y="3056134"/>
          <a:ext cx="1554480" cy="1180465"/>
        </p:xfrm>
        <a:graphic>
          <a:graphicData uri="http://schemas.openxmlformats.org/drawingml/2006/table">
            <a:tbl>
              <a:tblPr>
                <a:tableStyleId>{5C22544A-7EE6-4342-B048-85BDC9FD1C3A}</a:tableStyleId>
              </a:tblPr>
              <a:tblGrid>
                <a:gridCol w="506730">
                  <a:extLst>
                    <a:ext uri="{9D8B030D-6E8A-4147-A177-3AD203B41FA5}">
                      <a16:colId xmlns:a16="http://schemas.microsoft.com/office/drawing/2014/main" val="3513274434"/>
                    </a:ext>
                  </a:extLst>
                </a:gridCol>
                <a:gridCol w="476250">
                  <a:extLst>
                    <a:ext uri="{9D8B030D-6E8A-4147-A177-3AD203B41FA5}">
                      <a16:colId xmlns:a16="http://schemas.microsoft.com/office/drawing/2014/main" val="496769646"/>
                    </a:ext>
                  </a:extLst>
                </a:gridCol>
                <a:gridCol w="571500">
                  <a:extLst>
                    <a:ext uri="{9D8B030D-6E8A-4147-A177-3AD203B41FA5}">
                      <a16:colId xmlns:a16="http://schemas.microsoft.com/office/drawing/2014/main" val="1377525804"/>
                    </a:ext>
                  </a:extLst>
                </a:gridCol>
              </a:tblGrid>
              <a:tr h="411480">
                <a:tc>
                  <a:txBody>
                    <a:bodyPr/>
                    <a:lstStyle/>
                    <a:p>
                      <a:pPr marL="0" marR="0" algn="ctr" rtl="1">
                        <a:lnSpc>
                          <a:spcPct val="115000"/>
                        </a:lnSpc>
                        <a:spcBef>
                          <a:spcPts val="0"/>
                        </a:spcBef>
                        <a:spcAft>
                          <a:spcPts val="1000"/>
                        </a:spcAft>
                      </a:pPr>
                      <a:r>
                        <a:rPr lang="ar-SA" sz="1400" dirty="0">
                          <a:effectLst/>
                        </a:rPr>
                        <a:t>9</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1000"/>
                        </a:spcAft>
                      </a:pPr>
                      <a:r>
                        <a:rPr lang="en-US" sz="1400" b="0" dirty="0">
                          <a:effectLst/>
                        </a:rPr>
                        <a:t>G</a:t>
                      </a:r>
                      <a:endParaRPr lang="en-US" sz="14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15000"/>
                        </a:lnSpc>
                        <a:spcBef>
                          <a:spcPts val="0"/>
                        </a:spcBef>
                        <a:spcAft>
                          <a:spcPts val="1000"/>
                        </a:spcAft>
                      </a:pPr>
                      <a:r>
                        <a:rPr lang="ar-SA" sz="1400" dirty="0">
                          <a:effectLst/>
                        </a:rPr>
                        <a:t>10</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889766056"/>
                  </a:ext>
                </a:extLst>
              </a:tr>
              <a:tr h="438150">
                <a:tc>
                  <a:txBody>
                    <a:bodyPr/>
                    <a:lstStyle/>
                    <a:p>
                      <a:pPr marL="0" marR="0" algn="ctr" rtl="1">
                        <a:lnSpc>
                          <a:spcPct val="115000"/>
                        </a:lnSpc>
                        <a:spcBef>
                          <a:spcPts val="0"/>
                        </a:spcBef>
                        <a:spcAft>
                          <a:spcPts val="1000"/>
                        </a:spcAft>
                      </a:pPr>
                      <a:r>
                        <a:rPr lang="ar-SA" sz="1400" dirty="0">
                          <a:effectLst/>
                        </a:rPr>
                        <a:t>0</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1000"/>
                        </a:spcAft>
                      </a:pPr>
                      <a:r>
                        <a:rPr lang="en-US" sz="1400" dirty="0">
                          <a:effectLst/>
                        </a:rPr>
                        <a:t>1p</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15000"/>
                        </a:lnSpc>
                        <a:spcBef>
                          <a:spcPts val="0"/>
                        </a:spcBef>
                        <a:spcAft>
                          <a:spcPts val="1000"/>
                        </a:spcAft>
                      </a:pPr>
                      <a:r>
                        <a:rPr lang="ar-SA" sz="1400" dirty="0">
                          <a:effectLst/>
                        </a:rPr>
                        <a:t>0</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40482574"/>
                  </a:ext>
                </a:extLst>
              </a:tr>
              <a:tr h="330835">
                <a:tc>
                  <a:txBody>
                    <a:bodyPr/>
                    <a:lstStyle/>
                    <a:p>
                      <a:pPr marL="0" marR="0" algn="ctr" rtl="1">
                        <a:lnSpc>
                          <a:spcPct val="115000"/>
                        </a:lnSpc>
                        <a:spcBef>
                          <a:spcPts val="0"/>
                        </a:spcBef>
                        <a:spcAft>
                          <a:spcPts val="1000"/>
                        </a:spcAft>
                      </a:pPr>
                      <a:r>
                        <a:rPr lang="ar-SA" sz="1400" dirty="0">
                          <a:effectLst/>
                        </a:rPr>
                        <a:t>9</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15000"/>
                        </a:lnSpc>
                        <a:spcBef>
                          <a:spcPts val="0"/>
                        </a:spcBef>
                        <a:spcAft>
                          <a:spcPts val="1000"/>
                        </a:spcAft>
                      </a:pPr>
                      <a:r>
                        <a:rPr lang="ar-SA" sz="1400" dirty="0">
                          <a:effectLst/>
                        </a:rPr>
                        <a:t>1</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15000"/>
                        </a:lnSpc>
                        <a:spcBef>
                          <a:spcPts val="0"/>
                        </a:spcBef>
                        <a:spcAft>
                          <a:spcPts val="1000"/>
                        </a:spcAft>
                      </a:pPr>
                      <a:r>
                        <a:rPr lang="ar-SA" sz="1400" dirty="0">
                          <a:effectLst/>
                        </a:rPr>
                        <a:t>10</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089025565"/>
                  </a:ext>
                </a:extLst>
              </a:tr>
            </a:tbl>
          </a:graphicData>
        </a:graphic>
      </p:graphicFrame>
      <p:cxnSp>
        <p:nvCxnSpPr>
          <p:cNvPr id="30" name="Straight Arrow Connector 29">
            <a:extLst>
              <a:ext uri="{FF2B5EF4-FFF2-40B4-BE49-F238E27FC236}">
                <a16:creationId xmlns:a16="http://schemas.microsoft.com/office/drawing/2014/main" id="{DDA40A22-FE57-42CC-826A-F53E6F146F73}"/>
              </a:ext>
            </a:extLst>
          </p:cNvPr>
          <p:cNvCxnSpPr>
            <a:cxnSpLocks/>
            <a:endCxn id="29" idx="1"/>
          </p:cNvCxnSpPr>
          <p:nvPr/>
        </p:nvCxnSpPr>
        <p:spPr>
          <a:xfrm flipV="1">
            <a:off x="7776414" y="3646366"/>
            <a:ext cx="963059" cy="14344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D7C3AD2-CC54-4119-BD58-3C3938A0017D}"/>
              </a:ext>
            </a:extLst>
          </p:cNvPr>
          <p:cNvCxnSpPr>
            <a:cxnSpLocks/>
            <a:endCxn id="29" idx="1"/>
          </p:cNvCxnSpPr>
          <p:nvPr/>
        </p:nvCxnSpPr>
        <p:spPr>
          <a:xfrm>
            <a:off x="7760548" y="2436374"/>
            <a:ext cx="978925" cy="12099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52058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9D02926-933D-4663-8E92-BE826BAA8F7C}"/>
              </a:ext>
            </a:extLst>
          </p:cNvPr>
          <p:cNvSpPr txBox="1">
            <a:spLocks/>
          </p:cNvSpPr>
          <p:nvPr/>
        </p:nvSpPr>
        <p:spPr>
          <a:xfrm>
            <a:off x="5353170" y="693029"/>
            <a:ext cx="5939226" cy="3989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a:effectLst/>
                <a:latin typeface="Calibri" panose="020F0502020204030204" pitchFamily="34" charset="0"/>
                <a:ea typeface="Calibri" panose="020F0502020204030204" pitchFamily="34" charset="0"/>
                <a:cs typeface="Arial" panose="020B0604020202020204" pitchFamily="34" charset="0"/>
              </a:rPr>
              <a:t>0        1        2       3        4       5       6        7       8        9     10 </a:t>
            </a:r>
            <a:endParaRPr lang="en-US" b="1" dirty="0">
              <a:cs typeface="Calibri Light"/>
            </a:endParaRPr>
          </a:p>
        </p:txBody>
      </p:sp>
      <p:graphicFrame>
        <p:nvGraphicFramePr>
          <p:cNvPr id="4" name="Table 3">
            <a:extLst>
              <a:ext uri="{FF2B5EF4-FFF2-40B4-BE49-F238E27FC236}">
                <a16:creationId xmlns:a16="http://schemas.microsoft.com/office/drawing/2014/main" id="{78CE04BB-FE12-401D-8B21-8888B70B0AB0}"/>
              </a:ext>
            </a:extLst>
          </p:cNvPr>
          <p:cNvGraphicFramePr>
            <a:graphicFrameLocks noGrp="1"/>
          </p:cNvGraphicFramePr>
          <p:nvPr>
            <p:extLst>
              <p:ext uri="{D42A27DB-BD31-4B8C-83A1-F6EECF244321}">
                <p14:modId xmlns:p14="http://schemas.microsoft.com/office/powerpoint/2010/main" val="404469111"/>
              </p:ext>
            </p:extLst>
          </p:nvPr>
        </p:nvGraphicFramePr>
        <p:xfrm>
          <a:off x="965164" y="1091954"/>
          <a:ext cx="9617015" cy="4644184"/>
        </p:xfrm>
        <a:graphic>
          <a:graphicData uri="http://schemas.openxmlformats.org/drawingml/2006/table">
            <a:tbl>
              <a:tblPr firstRow="1" firstCol="1" bandRow="1">
                <a:tableStyleId>{5C22544A-7EE6-4342-B048-85BDC9FD1C3A}</a:tableStyleId>
              </a:tblPr>
              <a:tblGrid>
                <a:gridCol w="1838244">
                  <a:extLst>
                    <a:ext uri="{9D8B030D-6E8A-4147-A177-3AD203B41FA5}">
                      <a16:colId xmlns:a16="http://schemas.microsoft.com/office/drawing/2014/main" val="2988198241"/>
                    </a:ext>
                  </a:extLst>
                </a:gridCol>
                <a:gridCol w="687986">
                  <a:extLst>
                    <a:ext uri="{9D8B030D-6E8A-4147-A177-3AD203B41FA5}">
                      <a16:colId xmlns:a16="http://schemas.microsoft.com/office/drawing/2014/main" val="1789306305"/>
                    </a:ext>
                  </a:extLst>
                </a:gridCol>
                <a:gridCol w="650531">
                  <a:extLst>
                    <a:ext uri="{9D8B030D-6E8A-4147-A177-3AD203B41FA5}">
                      <a16:colId xmlns:a16="http://schemas.microsoft.com/office/drawing/2014/main" val="2096847426"/>
                    </a:ext>
                  </a:extLst>
                </a:gridCol>
                <a:gridCol w="448472">
                  <a:extLst>
                    <a:ext uri="{9D8B030D-6E8A-4147-A177-3AD203B41FA5}">
                      <a16:colId xmlns:a16="http://schemas.microsoft.com/office/drawing/2014/main" val="1628765832"/>
                    </a:ext>
                  </a:extLst>
                </a:gridCol>
                <a:gridCol w="492827">
                  <a:extLst>
                    <a:ext uri="{9D8B030D-6E8A-4147-A177-3AD203B41FA5}">
                      <a16:colId xmlns:a16="http://schemas.microsoft.com/office/drawing/2014/main" val="2337067309"/>
                    </a:ext>
                  </a:extLst>
                </a:gridCol>
                <a:gridCol w="430731">
                  <a:extLst>
                    <a:ext uri="{9D8B030D-6E8A-4147-A177-3AD203B41FA5}">
                      <a16:colId xmlns:a16="http://schemas.microsoft.com/office/drawing/2014/main" val="3746281074"/>
                    </a:ext>
                  </a:extLst>
                </a:gridCol>
                <a:gridCol w="539152">
                  <a:extLst>
                    <a:ext uri="{9D8B030D-6E8A-4147-A177-3AD203B41FA5}">
                      <a16:colId xmlns:a16="http://schemas.microsoft.com/office/drawing/2014/main" val="4106735321"/>
                    </a:ext>
                  </a:extLst>
                </a:gridCol>
                <a:gridCol w="539152">
                  <a:extLst>
                    <a:ext uri="{9D8B030D-6E8A-4147-A177-3AD203B41FA5}">
                      <a16:colId xmlns:a16="http://schemas.microsoft.com/office/drawing/2014/main" val="4259831908"/>
                    </a:ext>
                  </a:extLst>
                </a:gridCol>
                <a:gridCol w="498740">
                  <a:extLst>
                    <a:ext uri="{9D8B030D-6E8A-4147-A177-3AD203B41FA5}">
                      <a16:colId xmlns:a16="http://schemas.microsoft.com/office/drawing/2014/main" val="3022589908"/>
                    </a:ext>
                  </a:extLst>
                </a:gridCol>
                <a:gridCol w="498740">
                  <a:extLst>
                    <a:ext uri="{9D8B030D-6E8A-4147-A177-3AD203B41FA5}">
                      <a16:colId xmlns:a16="http://schemas.microsoft.com/office/drawing/2014/main" val="731597193"/>
                    </a:ext>
                  </a:extLst>
                </a:gridCol>
                <a:gridCol w="498740">
                  <a:extLst>
                    <a:ext uri="{9D8B030D-6E8A-4147-A177-3AD203B41FA5}">
                      <a16:colId xmlns:a16="http://schemas.microsoft.com/office/drawing/2014/main" val="2826505741"/>
                    </a:ext>
                  </a:extLst>
                </a:gridCol>
                <a:gridCol w="498740">
                  <a:extLst>
                    <a:ext uri="{9D8B030D-6E8A-4147-A177-3AD203B41FA5}">
                      <a16:colId xmlns:a16="http://schemas.microsoft.com/office/drawing/2014/main" val="1688071554"/>
                    </a:ext>
                  </a:extLst>
                </a:gridCol>
                <a:gridCol w="503515">
                  <a:extLst>
                    <a:ext uri="{9D8B030D-6E8A-4147-A177-3AD203B41FA5}">
                      <a16:colId xmlns:a16="http://schemas.microsoft.com/office/drawing/2014/main" val="3389744635"/>
                    </a:ext>
                  </a:extLst>
                </a:gridCol>
                <a:gridCol w="493965">
                  <a:extLst>
                    <a:ext uri="{9D8B030D-6E8A-4147-A177-3AD203B41FA5}">
                      <a16:colId xmlns:a16="http://schemas.microsoft.com/office/drawing/2014/main" val="2447013266"/>
                    </a:ext>
                  </a:extLst>
                </a:gridCol>
                <a:gridCol w="498740">
                  <a:extLst>
                    <a:ext uri="{9D8B030D-6E8A-4147-A177-3AD203B41FA5}">
                      <a16:colId xmlns:a16="http://schemas.microsoft.com/office/drawing/2014/main" val="1715376113"/>
                    </a:ext>
                  </a:extLst>
                </a:gridCol>
                <a:gridCol w="498740">
                  <a:extLst>
                    <a:ext uri="{9D8B030D-6E8A-4147-A177-3AD203B41FA5}">
                      <a16:colId xmlns:a16="http://schemas.microsoft.com/office/drawing/2014/main" val="4108244256"/>
                    </a:ext>
                  </a:extLst>
                </a:gridCol>
              </a:tblGrid>
              <a:tr h="426128">
                <a:tc>
                  <a:txBody>
                    <a:bodyPr/>
                    <a:lstStyle/>
                    <a:p>
                      <a:pPr marL="0" marR="0" algn="ctr">
                        <a:lnSpc>
                          <a:spcPct val="106000"/>
                        </a:lnSpc>
                        <a:spcBef>
                          <a:spcPts val="0"/>
                        </a:spcBef>
                        <a:spcAft>
                          <a:spcPts val="800"/>
                        </a:spcAft>
                      </a:pPr>
                      <a:r>
                        <a:rPr lang="en-US" sz="1200" b="1" dirty="0">
                          <a:effectLst/>
                        </a:rPr>
                        <a:t>ID</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en-US" sz="1200" b="1" dirty="0">
                          <a:effectLst/>
                        </a:rPr>
                        <a:t>RES</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en-US" sz="1200" b="1" dirty="0">
                          <a:effectLst/>
                        </a:rPr>
                        <a:t>DUR</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en-US" sz="1200" b="1" dirty="0">
                          <a:effectLst/>
                        </a:rPr>
                        <a:t>ES</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en-US" sz="1200" b="1" dirty="0">
                          <a:effectLst/>
                        </a:rPr>
                        <a:t>LF</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en-US" sz="1200" b="1" dirty="0">
                          <a:effectLst/>
                        </a:rPr>
                        <a:t>SL</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6000"/>
                        </a:lnSpc>
                        <a:spcBef>
                          <a:spcPts val="0"/>
                        </a:spcBef>
                        <a:spcAft>
                          <a:spcPts val="800"/>
                        </a:spcAft>
                      </a:pPr>
                      <a:r>
                        <a:rPr lang="en-US" sz="1000" b="1" dirty="0">
                          <a:effectLst/>
                        </a:rPr>
                        <a:t> </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en-US" sz="1000" b="1" dirty="0">
                          <a:effectLst/>
                        </a:rPr>
                        <a:t> </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en-US" sz="1000" b="1" dirty="0">
                          <a:effectLst/>
                        </a:rPr>
                        <a:t> </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en-US" sz="1000" b="1" dirty="0">
                          <a:effectLst/>
                        </a:rPr>
                        <a:t> </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en-US" sz="1000" b="1" dirty="0">
                          <a:effectLst/>
                        </a:rPr>
                        <a:t> </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en-US" sz="1000" b="1" dirty="0">
                          <a:effectLst/>
                        </a:rPr>
                        <a:t> </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en-US" sz="1000" b="1" dirty="0">
                          <a:effectLst/>
                        </a:rPr>
                        <a:t> </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en-US" sz="1000" b="1" dirty="0">
                          <a:effectLst/>
                        </a:rPr>
                        <a:t> </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en-US" sz="1000" b="1" dirty="0">
                          <a:effectLst/>
                        </a:rPr>
                        <a:t> </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en-US" sz="1000" b="1" dirty="0">
                          <a:effectLst/>
                        </a:rPr>
                        <a:t> </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735910"/>
                  </a:ext>
                </a:extLst>
              </a:tr>
              <a:tr h="468224">
                <a:tc>
                  <a:txBody>
                    <a:bodyPr/>
                    <a:lstStyle/>
                    <a:p>
                      <a:pPr marL="0" marR="0" algn="ctr">
                        <a:lnSpc>
                          <a:spcPct val="106000"/>
                        </a:lnSpc>
                        <a:spcBef>
                          <a:spcPts val="0"/>
                        </a:spcBef>
                        <a:spcAft>
                          <a:spcPts val="800"/>
                        </a:spcAft>
                      </a:pPr>
                      <a:r>
                        <a:rPr lang="en-US" sz="1600" b="1" dirty="0">
                          <a:effectLst/>
                        </a:rPr>
                        <a:t>A</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en-US" sz="1400" b="1" dirty="0">
                          <a:effectLst/>
                        </a:rPr>
                        <a:t>2p</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en-US" sz="1400" b="1" dirty="0">
                          <a:effectLst/>
                        </a:rPr>
                        <a:t>2</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en-US" sz="1400" b="1" dirty="0">
                          <a:effectLst/>
                        </a:rPr>
                        <a:t>0</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en-US" sz="1400" b="1" dirty="0">
                          <a:effectLst/>
                        </a:rPr>
                        <a:t>2</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en-US" sz="1400" b="1" dirty="0">
                          <a:effectLst/>
                        </a:rPr>
                        <a:t>0</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en-US" sz="1600" b="1" dirty="0">
                          <a:effectLst/>
                        </a:rPr>
                        <a:t>2p</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en-US" sz="1600" b="1" dirty="0">
                          <a:effectLst/>
                        </a:rPr>
                        <a:t>2p</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6000"/>
                        </a:lnSpc>
                        <a:spcBef>
                          <a:spcPts val="0"/>
                        </a:spcBef>
                        <a:spcAft>
                          <a:spcPts val="800"/>
                        </a:spcAft>
                      </a:pPr>
                      <a:r>
                        <a:rPr lang="en-US" sz="1000" b="1" dirty="0">
                          <a:effectLst/>
                        </a:rPr>
                        <a:t> </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6000"/>
                        </a:lnSpc>
                        <a:spcBef>
                          <a:spcPts val="0"/>
                        </a:spcBef>
                        <a:spcAft>
                          <a:spcPts val="800"/>
                        </a:spcAft>
                      </a:pPr>
                      <a:r>
                        <a:rPr lang="en-US" sz="1000" b="1" dirty="0">
                          <a:effectLst/>
                        </a:rPr>
                        <a:t> </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6000"/>
                        </a:lnSpc>
                        <a:spcBef>
                          <a:spcPts val="0"/>
                        </a:spcBef>
                        <a:spcAft>
                          <a:spcPts val="800"/>
                        </a:spcAft>
                      </a:pPr>
                      <a:r>
                        <a:rPr lang="en-US" sz="1000" b="1" dirty="0">
                          <a:effectLst/>
                        </a:rPr>
                        <a:t> </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6000"/>
                        </a:lnSpc>
                        <a:spcBef>
                          <a:spcPts val="0"/>
                        </a:spcBef>
                        <a:spcAft>
                          <a:spcPts val="800"/>
                        </a:spcAft>
                      </a:pPr>
                      <a:r>
                        <a:rPr lang="en-US" sz="1000" b="1" dirty="0">
                          <a:effectLst/>
                        </a:rPr>
                        <a:t> </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6000"/>
                        </a:lnSpc>
                        <a:spcBef>
                          <a:spcPts val="0"/>
                        </a:spcBef>
                        <a:spcAft>
                          <a:spcPts val="800"/>
                        </a:spcAft>
                      </a:pPr>
                      <a:r>
                        <a:rPr lang="en-US" sz="1000" b="1" dirty="0">
                          <a:effectLst/>
                        </a:rPr>
                        <a:t> </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6000"/>
                        </a:lnSpc>
                        <a:spcBef>
                          <a:spcPts val="0"/>
                        </a:spcBef>
                        <a:spcAft>
                          <a:spcPts val="800"/>
                        </a:spcAft>
                      </a:pPr>
                      <a:r>
                        <a:rPr lang="en-US" sz="1000" b="1" dirty="0">
                          <a:effectLst/>
                        </a:rPr>
                        <a:t> </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6000"/>
                        </a:lnSpc>
                        <a:spcBef>
                          <a:spcPts val="0"/>
                        </a:spcBef>
                        <a:spcAft>
                          <a:spcPts val="800"/>
                        </a:spcAft>
                      </a:pPr>
                      <a:r>
                        <a:rPr lang="en-US" sz="1000" b="1" dirty="0">
                          <a:effectLst/>
                        </a:rPr>
                        <a:t> </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6000"/>
                        </a:lnSpc>
                        <a:spcBef>
                          <a:spcPts val="0"/>
                        </a:spcBef>
                        <a:spcAft>
                          <a:spcPts val="800"/>
                        </a:spcAft>
                      </a:pPr>
                      <a:r>
                        <a:rPr lang="en-US" sz="1000" b="1" dirty="0">
                          <a:effectLst/>
                        </a:rPr>
                        <a:t> </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498940449"/>
                  </a:ext>
                </a:extLst>
              </a:tr>
              <a:tr h="468224">
                <a:tc>
                  <a:txBody>
                    <a:bodyPr/>
                    <a:lstStyle/>
                    <a:p>
                      <a:pPr marL="0" marR="0" algn="ctr">
                        <a:lnSpc>
                          <a:spcPct val="106000"/>
                        </a:lnSpc>
                        <a:spcBef>
                          <a:spcPts val="0"/>
                        </a:spcBef>
                        <a:spcAft>
                          <a:spcPts val="800"/>
                        </a:spcAft>
                      </a:pPr>
                      <a:r>
                        <a:rPr lang="en-US" sz="1400" b="1" dirty="0">
                          <a:effectLst/>
                        </a:rPr>
                        <a:t>B</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en-US" sz="1400" b="1" dirty="0">
                          <a:effectLst/>
                        </a:rPr>
                        <a:t>3p</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en-US" sz="1400" b="1" dirty="0">
                          <a:effectLst/>
                        </a:rPr>
                        <a:t>4</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en-US" sz="1400" b="1" dirty="0">
                          <a:effectLst/>
                        </a:rPr>
                        <a:t>2</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en-US" sz="1400" b="1" dirty="0">
                          <a:effectLst/>
                        </a:rPr>
                        <a:t>6</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en-US" sz="1400" b="1" dirty="0">
                          <a:effectLst/>
                        </a:rPr>
                        <a:t>0</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6000"/>
                        </a:lnSpc>
                        <a:spcBef>
                          <a:spcPts val="0"/>
                        </a:spcBef>
                        <a:spcAft>
                          <a:spcPts val="800"/>
                        </a:spcAft>
                      </a:pPr>
                      <a:r>
                        <a:rPr lang="en-US" sz="1000" b="1" dirty="0">
                          <a:effectLst/>
                        </a:rPr>
                        <a:t> </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6000"/>
                        </a:lnSpc>
                        <a:spcBef>
                          <a:spcPts val="0"/>
                        </a:spcBef>
                        <a:spcAft>
                          <a:spcPts val="800"/>
                        </a:spcAft>
                      </a:pPr>
                      <a:r>
                        <a:rPr lang="en-US" sz="1000" b="1" dirty="0">
                          <a:effectLst/>
                        </a:rPr>
                        <a:t> </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en-US" sz="1400" b="1" dirty="0">
                          <a:effectLst/>
                        </a:rPr>
                        <a:t>3p</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en-US" sz="1400" b="1" dirty="0">
                          <a:effectLst/>
                        </a:rPr>
                        <a:t>3p</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en-US" sz="1400" b="1" dirty="0">
                          <a:effectLst/>
                        </a:rPr>
                        <a:t>3p</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lvl="0" indent="0" algn="just" defTabSz="914400" rtl="0" eaLnBrk="1" fontAlgn="auto" latinLnBrk="0" hangingPunct="1">
                        <a:lnSpc>
                          <a:spcPct val="106000"/>
                        </a:lnSpc>
                        <a:spcBef>
                          <a:spcPts val="0"/>
                        </a:spcBef>
                        <a:spcAft>
                          <a:spcPts val="800"/>
                        </a:spcAft>
                        <a:buClrTx/>
                        <a:buSzTx/>
                        <a:buFontTx/>
                        <a:buNone/>
                        <a:tabLst/>
                        <a:defRPr/>
                      </a:pPr>
                      <a:r>
                        <a:rPr lang="en-US" sz="1400" b="1" dirty="0">
                          <a:effectLst/>
                        </a:rPr>
                        <a:t> 3p</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06000"/>
                        </a:lnSpc>
                        <a:spcBef>
                          <a:spcPts val="0"/>
                        </a:spcBef>
                        <a:spcAft>
                          <a:spcPts val="800"/>
                        </a:spcAft>
                      </a:pP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6000"/>
                        </a:lnSpc>
                        <a:spcBef>
                          <a:spcPts val="0"/>
                        </a:spcBef>
                        <a:spcAft>
                          <a:spcPts val="800"/>
                        </a:spcAft>
                      </a:pPr>
                      <a:r>
                        <a:rPr lang="en-US" sz="1000" b="1" dirty="0">
                          <a:effectLst/>
                        </a:rPr>
                        <a:t> </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6000"/>
                        </a:lnSpc>
                        <a:spcBef>
                          <a:spcPts val="0"/>
                        </a:spcBef>
                        <a:spcAft>
                          <a:spcPts val="800"/>
                        </a:spcAft>
                      </a:pPr>
                      <a:r>
                        <a:rPr lang="en-US" sz="1000" b="1" dirty="0">
                          <a:effectLst/>
                        </a:rPr>
                        <a:t> </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6000"/>
                        </a:lnSpc>
                        <a:spcBef>
                          <a:spcPts val="0"/>
                        </a:spcBef>
                        <a:spcAft>
                          <a:spcPts val="800"/>
                        </a:spcAft>
                      </a:pPr>
                      <a:r>
                        <a:rPr lang="en-US" sz="1000" b="1" dirty="0">
                          <a:effectLst/>
                        </a:rPr>
                        <a:t> </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6000"/>
                        </a:lnSpc>
                        <a:spcBef>
                          <a:spcPts val="0"/>
                        </a:spcBef>
                        <a:spcAft>
                          <a:spcPts val="800"/>
                        </a:spcAft>
                      </a:pPr>
                      <a:r>
                        <a:rPr lang="en-US" sz="1000" b="1" dirty="0">
                          <a:effectLst/>
                        </a:rPr>
                        <a:t> </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305015875"/>
                  </a:ext>
                </a:extLst>
              </a:tr>
              <a:tr h="468224">
                <a:tc>
                  <a:txBody>
                    <a:bodyPr/>
                    <a:lstStyle/>
                    <a:p>
                      <a:pPr marL="0" marR="0" algn="ctr">
                        <a:lnSpc>
                          <a:spcPct val="106000"/>
                        </a:lnSpc>
                        <a:spcBef>
                          <a:spcPts val="0"/>
                        </a:spcBef>
                        <a:spcAft>
                          <a:spcPts val="800"/>
                        </a:spcAft>
                      </a:pPr>
                      <a:r>
                        <a:rPr lang="en-US" sz="1400" b="1" dirty="0">
                          <a:effectLst/>
                        </a:rPr>
                        <a:t>C</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en-US" sz="1400" b="1" dirty="0">
                          <a:effectLst/>
                        </a:rPr>
                        <a:t>2p</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en-US" sz="1400" b="1" dirty="0">
                          <a:effectLst/>
                        </a:rPr>
                        <a:t>3</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en-US" sz="1400" b="1" dirty="0">
                          <a:effectLst/>
                        </a:rPr>
                        <a:t>2</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en-US" sz="1400" b="1" dirty="0">
                          <a:effectLst/>
                        </a:rPr>
                        <a:t>6</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en-US" sz="1400" b="1" dirty="0">
                          <a:effectLst/>
                        </a:rPr>
                        <a:t>1</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6000"/>
                        </a:lnSpc>
                        <a:spcBef>
                          <a:spcPts val="0"/>
                        </a:spcBef>
                        <a:spcAft>
                          <a:spcPts val="800"/>
                        </a:spcAft>
                      </a:pPr>
                      <a:r>
                        <a:rPr lang="en-US" sz="1000" b="1" dirty="0">
                          <a:effectLst/>
                        </a:rPr>
                        <a:t> </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6000"/>
                        </a:lnSpc>
                        <a:spcBef>
                          <a:spcPts val="0"/>
                        </a:spcBef>
                        <a:spcAft>
                          <a:spcPts val="800"/>
                        </a:spcAft>
                      </a:pPr>
                      <a:r>
                        <a:rPr lang="en-US" sz="1000" b="1" dirty="0">
                          <a:effectLst/>
                        </a:rPr>
                        <a:t> </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en-US" sz="1400" b="1" dirty="0">
                          <a:effectLst/>
                        </a:rPr>
                        <a:t>2p</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en-US" sz="1400" b="1" dirty="0">
                          <a:effectLst/>
                        </a:rPr>
                        <a:t>2p</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en-US" sz="1400" b="1" dirty="0">
                          <a:effectLst/>
                        </a:rPr>
                        <a:t>2p</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6000"/>
                        </a:lnSpc>
                        <a:spcBef>
                          <a:spcPts val="0"/>
                        </a:spcBef>
                        <a:spcAft>
                          <a:spcPts val="800"/>
                        </a:spcAft>
                      </a:pPr>
                      <a:r>
                        <a:rPr lang="en-US" sz="1000" b="1" dirty="0">
                          <a:effectLst/>
                        </a:rPr>
                        <a:t> </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6000"/>
                        </a:lnSpc>
                        <a:spcBef>
                          <a:spcPts val="0"/>
                        </a:spcBef>
                        <a:spcAft>
                          <a:spcPts val="800"/>
                        </a:spcAft>
                      </a:pPr>
                      <a:r>
                        <a:rPr lang="en-US" sz="1000" b="1" dirty="0">
                          <a:effectLst/>
                        </a:rPr>
                        <a:t> </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6000"/>
                        </a:lnSpc>
                        <a:spcBef>
                          <a:spcPts val="0"/>
                        </a:spcBef>
                        <a:spcAft>
                          <a:spcPts val="800"/>
                        </a:spcAft>
                      </a:pPr>
                      <a:r>
                        <a:rPr lang="en-US" sz="1000" b="1" dirty="0">
                          <a:effectLst/>
                        </a:rPr>
                        <a:t> </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6000"/>
                        </a:lnSpc>
                        <a:spcBef>
                          <a:spcPts val="0"/>
                        </a:spcBef>
                        <a:spcAft>
                          <a:spcPts val="800"/>
                        </a:spcAft>
                      </a:pPr>
                      <a:r>
                        <a:rPr lang="en-US" sz="1000" b="1" dirty="0">
                          <a:effectLst/>
                        </a:rPr>
                        <a:t> </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6000"/>
                        </a:lnSpc>
                        <a:spcBef>
                          <a:spcPts val="0"/>
                        </a:spcBef>
                        <a:spcAft>
                          <a:spcPts val="800"/>
                        </a:spcAft>
                      </a:pPr>
                      <a:r>
                        <a:rPr lang="en-US" sz="1000" b="1" dirty="0">
                          <a:effectLst/>
                        </a:rPr>
                        <a:t> </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28516885"/>
                  </a:ext>
                </a:extLst>
              </a:tr>
              <a:tr h="468224">
                <a:tc>
                  <a:txBody>
                    <a:bodyPr/>
                    <a:lstStyle/>
                    <a:p>
                      <a:pPr marL="0" marR="0" algn="ctr">
                        <a:lnSpc>
                          <a:spcPct val="106000"/>
                        </a:lnSpc>
                        <a:spcBef>
                          <a:spcPts val="0"/>
                        </a:spcBef>
                        <a:spcAft>
                          <a:spcPts val="800"/>
                        </a:spcAft>
                      </a:pPr>
                      <a:r>
                        <a:rPr lang="en-US" sz="1400" b="1" dirty="0">
                          <a:effectLst/>
                        </a:rPr>
                        <a:t>D</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en-US" sz="1400" b="1" dirty="0">
                          <a:effectLst/>
                        </a:rPr>
                        <a:t>1p</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en-US" sz="1400" b="1" dirty="0">
                          <a:effectLst/>
                        </a:rPr>
                        <a:t>5</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en-US" sz="1400" b="1" dirty="0">
                          <a:effectLst/>
                        </a:rPr>
                        <a:t>2</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en-US" sz="1400" b="1" dirty="0">
                          <a:effectLst/>
                        </a:rPr>
                        <a:t>8</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en-US" sz="1400" b="1" dirty="0">
                          <a:effectLst/>
                        </a:rPr>
                        <a:t>1</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6000"/>
                        </a:lnSpc>
                        <a:spcBef>
                          <a:spcPts val="0"/>
                        </a:spcBef>
                        <a:spcAft>
                          <a:spcPts val="800"/>
                        </a:spcAft>
                      </a:pPr>
                      <a:r>
                        <a:rPr lang="en-US" sz="1000" b="1" dirty="0">
                          <a:effectLst/>
                        </a:rPr>
                        <a:t> </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6000"/>
                        </a:lnSpc>
                        <a:spcBef>
                          <a:spcPts val="0"/>
                        </a:spcBef>
                        <a:spcAft>
                          <a:spcPts val="800"/>
                        </a:spcAft>
                      </a:pPr>
                      <a:r>
                        <a:rPr lang="en-US" sz="1000" b="1" dirty="0">
                          <a:effectLst/>
                        </a:rPr>
                        <a:t> </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en-US" sz="1400" b="1" dirty="0">
                          <a:effectLst/>
                        </a:rPr>
                        <a:t>1p</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en-US" sz="1400" b="1" dirty="0">
                          <a:effectLst/>
                        </a:rPr>
                        <a:t>1p</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en-US" sz="1400" b="1" dirty="0">
                          <a:effectLst/>
                        </a:rPr>
                        <a:t>1p</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en-US" sz="1400" b="1" dirty="0">
                          <a:effectLst/>
                        </a:rPr>
                        <a:t>1p</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en-US" sz="1000" b="1" dirty="0">
                          <a:effectLst/>
                        </a:rPr>
                        <a:t> </a:t>
                      </a:r>
                      <a:r>
                        <a:rPr lang="en-US" sz="1400" b="1" dirty="0">
                          <a:effectLst/>
                        </a:rPr>
                        <a:t>1p</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en-US" sz="1000" b="1" dirty="0">
                          <a:effectLst/>
                        </a:rPr>
                        <a:t> </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en-US" sz="1000" b="1" dirty="0">
                          <a:effectLst/>
                        </a:rPr>
                        <a:t> </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en-US" sz="1000" b="1" dirty="0">
                          <a:effectLst/>
                        </a:rPr>
                        <a:t> </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58767939"/>
                  </a:ext>
                </a:extLst>
              </a:tr>
              <a:tr h="468224">
                <a:tc>
                  <a:txBody>
                    <a:bodyPr/>
                    <a:lstStyle/>
                    <a:p>
                      <a:pPr marL="0" marR="0" algn="ctr">
                        <a:lnSpc>
                          <a:spcPct val="106000"/>
                        </a:lnSpc>
                        <a:spcBef>
                          <a:spcPts val="0"/>
                        </a:spcBef>
                        <a:spcAft>
                          <a:spcPts val="800"/>
                        </a:spcAft>
                      </a:pPr>
                      <a:r>
                        <a:rPr lang="en-US" sz="1400" b="1" dirty="0">
                          <a:effectLst/>
                        </a:rPr>
                        <a:t>E</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en-US" sz="1400" b="1" dirty="0">
                          <a:effectLst/>
                        </a:rPr>
                        <a:t>2p</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en-US" sz="1400" b="1" dirty="0">
                          <a:effectLst/>
                        </a:rPr>
                        <a:t>3</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en-US" sz="1400" b="1" dirty="0">
                          <a:effectLst/>
                        </a:rPr>
                        <a:t>6</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en-US" sz="1400" b="1" dirty="0">
                          <a:effectLst/>
                        </a:rPr>
                        <a:t>9</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en-US" sz="1400" b="1" dirty="0">
                          <a:effectLst/>
                        </a:rPr>
                        <a:t>0</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6000"/>
                        </a:lnSpc>
                        <a:spcBef>
                          <a:spcPts val="0"/>
                        </a:spcBef>
                        <a:spcAft>
                          <a:spcPts val="800"/>
                        </a:spcAft>
                      </a:pPr>
                      <a:r>
                        <a:rPr lang="en-US" sz="1000" b="1" dirty="0">
                          <a:effectLst/>
                        </a:rPr>
                        <a:t> </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6000"/>
                        </a:lnSpc>
                        <a:spcBef>
                          <a:spcPts val="0"/>
                        </a:spcBef>
                        <a:spcAft>
                          <a:spcPts val="800"/>
                        </a:spcAft>
                      </a:pPr>
                      <a:r>
                        <a:rPr lang="en-US" sz="1000" b="1" dirty="0">
                          <a:effectLst/>
                        </a:rPr>
                        <a:t> </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6000"/>
                        </a:lnSpc>
                        <a:spcBef>
                          <a:spcPts val="0"/>
                        </a:spcBef>
                        <a:spcAft>
                          <a:spcPts val="800"/>
                        </a:spcAft>
                      </a:pPr>
                      <a:r>
                        <a:rPr lang="en-US" sz="1000" b="1" dirty="0">
                          <a:effectLst/>
                        </a:rPr>
                        <a:t> </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6000"/>
                        </a:lnSpc>
                        <a:spcBef>
                          <a:spcPts val="0"/>
                        </a:spcBef>
                        <a:spcAft>
                          <a:spcPts val="800"/>
                        </a:spcAft>
                      </a:pPr>
                      <a:r>
                        <a:rPr lang="en-US" sz="1000" b="1" dirty="0">
                          <a:effectLst/>
                        </a:rPr>
                        <a:t> </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6000"/>
                        </a:lnSpc>
                        <a:spcBef>
                          <a:spcPts val="0"/>
                        </a:spcBef>
                        <a:spcAft>
                          <a:spcPts val="800"/>
                        </a:spcAft>
                      </a:pPr>
                      <a:r>
                        <a:rPr lang="en-US" sz="1000" b="1" dirty="0">
                          <a:effectLst/>
                        </a:rPr>
                        <a:t> </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en-US" sz="1400" b="1" dirty="0">
                          <a:effectLst/>
                        </a:rPr>
                        <a:t>2p</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en-US" sz="1400" b="1" dirty="0">
                          <a:effectLst/>
                        </a:rPr>
                        <a:t>2p</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lvl="0" indent="0" algn="ctr" defTabSz="914400" rtl="0" eaLnBrk="1" fontAlgn="auto" latinLnBrk="0" hangingPunct="1">
                        <a:lnSpc>
                          <a:spcPct val="106000"/>
                        </a:lnSpc>
                        <a:spcBef>
                          <a:spcPts val="0"/>
                        </a:spcBef>
                        <a:spcAft>
                          <a:spcPts val="800"/>
                        </a:spcAft>
                        <a:buClrTx/>
                        <a:buSzTx/>
                        <a:buFontTx/>
                        <a:buNone/>
                        <a:tabLst/>
                        <a:defRPr/>
                      </a:pPr>
                      <a:r>
                        <a:rPr lang="en-US" sz="1000" b="1" dirty="0">
                          <a:effectLst/>
                        </a:rPr>
                        <a:t> </a:t>
                      </a:r>
                      <a:r>
                        <a:rPr lang="en-US" sz="1400" b="1" dirty="0">
                          <a:effectLst/>
                        </a:rPr>
                        <a:t>2p</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6000"/>
                        </a:lnSpc>
                        <a:spcBef>
                          <a:spcPts val="0"/>
                        </a:spcBef>
                        <a:spcAft>
                          <a:spcPts val="800"/>
                        </a:spcAft>
                      </a:pP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en-US" sz="1000" b="1" dirty="0">
                          <a:effectLst/>
                        </a:rPr>
                        <a:t> </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26855568"/>
                  </a:ext>
                </a:extLst>
              </a:tr>
              <a:tr h="468224">
                <a:tc>
                  <a:txBody>
                    <a:bodyPr/>
                    <a:lstStyle/>
                    <a:p>
                      <a:pPr marL="0" marR="0" algn="ctr">
                        <a:lnSpc>
                          <a:spcPct val="106000"/>
                        </a:lnSpc>
                        <a:spcBef>
                          <a:spcPts val="0"/>
                        </a:spcBef>
                        <a:spcAft>
                          <a:spcPts val="800"/>
                        </a:spcAft>
                      </a:pPr>
                      <a:r>
                        <a:rPr lang="en-US" sz="1400" b="1" dirty="0">
                          <a:effectLst/>
                        </a:rPr>
                        <a:t>F</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en-US" sz="1400" b="1" dirty="0">
                          <a:effectLst/>
                        </a:rPr>
                        <a:t>3p</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en-US" sz="1400" b="1" dirty="0">
                          <a:effectLst/>
                        </a:rPr>
                        <a:t>1</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en-US" sz="1400" b="1" dirty="0">
                          <a:effectLst/>
                        </a:rPr>
                        <a:t>7</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en-US" sz="1400" b="1" dirty="0">
                          <a:effectLst/>
                        </a:rPr>
                        <a:t>9</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en-US" sz="1400" b="1" dirty="0">
                          <a:effectLst/>
                        </a:rPr>
                        <a:t>1</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6000"/>
                        </a:lnSpc>
                        <a:spcBef>
                          <a:spcPts val="0"/>
                        </a:spcBef>
                        <a:spcAft>
                          <a:spcPts val="800"/>
                        </a:spcAft>
                      </a:pPr>
                      <a:r>
                        <a:rPr lang="en-US" sz="1000" b="1" dirty="0">
                          <a:effectLst/>
                        </a:rPr>
                        <a:t> </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6000"/>
                        </a:lnSpc>
                        <a:spcBef>
                          <a:spcPts val="0"/>
                        </a:spcBef>
                        <a:spcAft>
                          <a:spcPts val="800"/>
                        </a:spcAft>
                      </a:pPr>
                      <a:r>
                        <a:rPr lang="en-US" sz="1000" b="1" dirty="0">
                          <a:effectLst/>
                        </a:rPr>
                        <a:t> </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6000"/>
                        </a:lnSpc>
                        <a:spcBef>
                          <a:spcPts val="0"/>
                        </a:spcBef>
                        <a:spcAft>
                          <a:spcPts val="800"/>
                        </a:spcAft>
                      </a:pPr>
                      <a:r>
                        <a:rPr lang="en-US" sz="1000" b="1" dirty="0">
                          <a:effectLst/>
                        </a:rPr>
                        <a:t> </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6000"/>
                        </a:lnSpc>
                        <a:spcBef>
                          <a:spcPts val="0"/>
                        </a:spcBef>
                        <a:spcAft>
                          <a:spcPts val="800"/>
                        </a:spcAft>
                      </a:pPr>
                      <a:r>
                        <a:rPr lang="en-US" sz="1000" b="1" dirty="0">
                          <a:effectLst/>
                        </a:rPr>
                        <a:t> </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6000"/>
                        </a:lnSpc>
                        <a:spcBef>
                          <a:spcPts val="0"/>
                        </a:spcBef>
                        <a:spcAft>
                          <a:spcPts val="800"/>
                        </a:spcAft>
                      </a:pPr>
                      <a:r>
                        <a:rPr lang="en-US" sz="1000" b="1" dirty="0">
                          <a:effectLst/>
                        </a:rPr>
                        <a:t> </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en-US" sz="1000" b="1" dirty="0">
                          <a:effectLst/>
                        </a:rPr>
                        <a:t> </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en-US" sz="1400" b="1" dirty="0">
                          <a:effectLst/>
                        </a:rPr>
                        <a:t>3p</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en-US" sz="1000" b="1" dirty="0">
                          <a:effectLst/>
                        </a:rPr>
                        <a:t> </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20835138"/>
                  </a:ext>
                </a:extLst>
              </a:tr>
              <a:tr h="412778">
                <a:tc>
                  <a:txBody>
                    <a:bodyPr/>
                    <a:lstStyle/>
                    <a:p>
                      <a:pPr marL="0" marR="0" algn="ctr">
                        <a:lnSpc>
                          <a:spcPct val="106000"/>
                        </a:lnSpc>
                        <a:spcBef>
                          <a:spcPts val="0"/>
                        </a:spcBef>
                        <a:spcAft>
                          <a:spcPts val="800"/>
                        </a:spcAft>
                      </a:pPr>
                      <a:r>
                        <a:rPr lang="en-US" sz="1400" b="1" dirty="0">
                          <a:effectLst/>
                        </a:rPr>
                        <a:t>G</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en-US" sz="1400" b="1" dirty="0">
                          <a:effectLst/>
                        </a:rPr>
                        <a:t>1p</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en-US" sz="1400" b="1" dirty="0">
                          <a:effectLst/>
                        </a:rPr>
                        <a:t>1</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en-US" sz="1400" b="1" dirty="0">
                          <a:effectLst/>
                        </a:rPr>
                        <a:t>9</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en-US" sz="1400" b="1" dirty="0">
                          <a:effectLst/>
                        </a:rPr>
                        <a:t>10</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en-US" sz="1400" b="1" dirty="0">
                          <a:effectLst/>
                        </a:rPr>
                        <a:t>0</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6000"/>
                        </a:lnSpc>
                        <a:spcBef>
                          <a:spcPts val="0"/>
                        </a:spcBef>
                        <a:spcAft>
                          <a:spcPts val="800"/>
                        </a:spcAft>
                      </a:pPr>
                      <a:r>
                        <a:rPr lang="en-US" sz="1000" b="1" dirty="0">
                          <a:effectLst/>
                        </a:rPr>
                        <a:t> </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6000"/>
                        </a:lnSpc>
                        <a:spcBef>
                          <a:spcPts val="0"/>
                        </a:spcBef>
                        <a:spcAft>
                          <a:spcPts val="800"/>
                        </a:spcAft>
                      </a:pPr>
                      <a:r>
                        <a:rPr lang="en-US" sz="1000" b="1" dirty="0">
                          <a:effectLst/>
                        </a:rPr>
                        <a:t> </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6000"/>
                        </a:lnSpc>
                        <a:spcBef>
                          <a:spcPts val="0"/>
                        </a:spcBef>
                        <a:spcAft>
                          <a:spcPts val="800"/>
                        </a:spcAft>
                      </a:pPr>
                      <a:r>
                        <a:rPr lang="en-US" sz="1000" b="1" dirty="0">
                          <a:effectLst/>
                        </a:rPr>
                        <a:t> </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6000"/>
                        </a:lnSpc>
                        <a:spcBef>
                          <a:spcPts val="0"/>
                        </a:spcBef>
                        <a:spcAft>
                          <a:spcPts val="800"/>
                        </a:spcAft>
                      </a:pPr>
                      <a:r>
                        <a:rPr lang="en-US" sz="1000" b="1" dirty="0">
                          <a:effectLst/>
                        </a:rPr>
                        <a:t> </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6000"/>
                        </a:lnSpc>
                        <a:spcBef>
                          <a:spcPts val="0"/>
                        </a:spcBef>
                        <a:spcAft>
                          <a:spcPts val="800"/>
                        </a:spcAft>
                      </a:pPr>
                      <a:r>
                        <a:rPr lang="en-US" sz="1000" b="1" dirty="0">
                          <a:effectLst/>
                        </a:rPr>
                        <a:t> </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en-US" sz="1000" b="1" dirty="0">
                          <a:effectLst/>
                        </a:rPr>
                        <a:t> </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en-US" sz="1000" b="1" dirty="0">
                          <a:effectLst/>
                        </a:rPr>
                        <a:t> </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en-US" sz="1000" b="1" dirty="0">
                          <a:effectLst/>
                        </a:rPr>
                        <a:t> </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en-US" sz="1000" b="1" dirty="0">
                          <a:effectLst/>
                        </a:rPr>
                        <a:t> </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en-US" sz="1400" b="1" dirty="0">
                          <a:effectLst/>
                        </a:rPr>
                        <a:t>1p</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83297167"/>
                  </a:ext>
                </a:extLst>
              </a:tr>
              <a:tr h="468224">
                <a:tc gridSpan="6">
                  <a:txBody>
                    <a:bodyPr/>
                    <a:lstStyle/>
                    <a:p>
                      <a:pPr marL="0" marR="0" algn="ctr">
                        <a:lnSpc>
                          <a:spcPct val="106000"/>
                        </a:lnSpc>
                        <a:spcBef>
                          <a:spcPts val="0"/>
                        </a:spcBef>
                        <a:spcAft>
                          <a:spcPts val="800"/>
                        </a:spcAft>
                      </a:pPr>
                      <a:r>
                        <a:rPr lang="en-US" sz="1200" b="1" dirty="0">
                          <a:effectLst/>
                        </a:rPr>
                        <a:t>Total Resource Load</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lnSpc>
                          <a:spcPct val="106000"/>
                        </a:lnSpc>
                        <a:spcBef>
                          <a:spcPts val="0"/>
                        </a:spcBef>
                        <a:spcAft>
                          <a:spcPts val="800"/>
                        </a:spcAft>
                      </a:pPr>
                      <a:r>
                        <a:rPr lang="en-US" sz="1400" b="1" dirty="0">
                          <a:effectLst/>
                        </a:rPr>
                        <a:t>2p</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en-US" sz="1400" b="1" dirty="0">
                          <a:effectLst/>
                        </a:rPr>
                        <a:t>2p</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en-US" sz="1400" b="1" dirty="0">
                          <a:effectLst/>
                        </a:rPr>
                        <a:t>6p</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en-US" sz="1400" b="1" dirty="0">
                          <a:effectLst/>
                        </a:rPr>
                        <a:t>6p</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en-US" sz="1400" b="1" dirty="0">
                          <a:effectLst/>
                        </a:rPr>
                        <a:t>6p</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en-US" sz="1400" b="1" dirty="0">
                          <a:effectLst/>
                        </a:rPr>
                        <a:t>4p</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en-US" sz="1400" b="1" dirty="0">
                          <a:effectLst/>
                        </a:rPr>
                        <a:t>3p</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en-US" sz="1400" b="1" dirty="0">
                          <a:effectLst/>
                        </a:rPr>
                        <a:t>5p</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en-US" sz="1400" b="1">
                          <a:effectLst/>
                        </a:rPr>
                        <a:t>2p</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800"/>
                        </a:spcAft>
                      </a:pPr>
                      <a:r>
                        <a:rPr lang="en-US" sz="1400" b="1" dirty="0">
                          <a:effectLst/>
                        </a:rPr>
                        <a:t>1p</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208958292"/>
                  </a:ext>
                </a:extLst>
              </a:tr>
              <a:tr h="468224">
                <a:tc gridSpan="6">
                  <a:txBody>
                    <a:bodyPr/>
                    <a:lstStyle/>
                    <a:p>
                      <a:pPr marL="0" marR="0" algn="ctr">
                        <a:lnSpc>
                          <a:spcPct val="106000"/>
                        </a:lnSpc>
                        <a:spcBef>
                          <a:spcPts val="0"/>
                        </a:spcBef>
                        <a:spcAft>
                          <a:spcPts val="800"/>
                        </a:spcAft>
                      </a:pPr>
                      <a:r>
                        <a:rPr lang="en-US" sz="1200" b="1" dirty="0">
                          <a:effectLst/>
                        </a:rPr>
                        <a:t>Resource Available</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just">
                        <a:lnSpc>
                          <a:spcPct val="106000"/>
                        </a:lnSpc>
                        <a:spcBef>
                          <a:spcPts val="0"/>
                        </a:spcBef>
                        <a:spcAft>
                          <a:spcPts val="800"/>
                        </a:spcAft>
                      </a:pPr>
                      <a:r>
                        <a:rPr lang="en-US" sz="10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6000"/>
                        </a:lnSpc>
                        <a:spcBef>
                          <a:spcPts val="0"/>
                        </a:spcBef>
                        <a:spcAft>
                          <a:spcPts val="800"/>
                        </a:spcAft>
                      </a:pPr>
                      <a:r>
                        <a:rPr lang="en-US" sz="10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6000"/>
                        </a:lnSpc>
                        <a:spcBef>
                          <a:spcPts val="0"/>
                        </a:spcBef>
                        <a:spcAft>
                          <a:spcPts val="800"/>
                        </a:spcAft>
                      </a:pPr>
                      <a:r>
                        <a:rPr lang="en-US" sz="10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6000"/>
                        </a:lnSpc>
                        <a:spcBef>
                          <a:spcPts val="0"/>
                        </a:spcBef>
                        <a:spcAft>
                          <a:spcPts val="800"/>
                        </a:spcAft>
                      </a:pPr>
                      <a:r>
                        <a:rPr lang="en-US" sz="10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6000"/>
                        </a:lnSpc>
                        <a:spcBef>
                          <a:spcPts val="0"/>
                        </a:spcBef>
                        <a:spcAft>
                          <a:spcPts val="800"/>
                        </a:spcAft>
                      </a:pPr>
                      <a:r>
                        <a:rPr lang="en-US" sz="10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6000"/>
                        </a:lnSpc>
                        <a:spcBef>
                          <a:spcPts val="0"/>
                        </a:spcBef>
                        <a:spcAft>
                          <a:spcPts val="800"/>
                        </a:spcAft>
                      </a:pPr>
                      <a:r>
                        <a:rPr lang="en-US" sz="10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6000"/>
                        </a:lnSpc>
                        <a:spcBef>
                          <a:spcPts val="0"/>
                        </a:spcBef>
                        <a:spcAft>
                          <a:spcPts val="800"/>
                        </a:spcAft>
                      </a:pPr>
                      <a:r>
                        <a:rPr lang="en-US" sz="10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6000"/>
                        </a:lnSpc>
                        <a:spcBef>
                          <a:spcPts val="0"/>
                        </a:spcBef>
                        <a:spcAft>
                          <a:spcPts val="800"/>
                        </a:spcAft>
                      </a:pPr>
                      <a:r>
                        <a:rPr lang="en-US" sz="10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6000"/>
                        </a:lnSpc>
                        <a:spcBef>
                          <a:spcPts val="0"/>
                        </a:spcBef>
                        <a:spcAft>
                          <a:spcPts val="800"/>
                        </a:spcAft>
                      </a:pPr>
                      <a:r>
                        <a:rPr lang="en-US" sz="10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6000"/>
                        </a:lnSpc>
                        <a:spcBef>
                          <a:spcPts val="0"/>
                        </a:spcBef>
                        <a:spcAft>
                          <a:spcPts val="800"/>
                        </a:spcAft>
                      </a:pPr>
                      <a:r>
                        <a:rPr lang="en-US" sz="10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17013831"/>
                  </a:ext>
                </a:extLst>
              </a:tr>
            </a:tbl>
          </a:graphicData>
        </a:graphic>
      </p:graphicFrame>
    </p:spTree>
    <p:extLst>
      <p:ext uri="{BB962C8B-B14F-4D97-AF65-F5344CB8AC3E}">
        <p14:creationId xmlns:p14="http://schemas.microsoft.com/office/powerpoint/2010/main" val="38211768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The importance of a time-phased budget is to ensure the money is available when the team needs to spend it. The baseline budget tracks cash flow – not when the project team gets a bill but when the company has to disburse money to pay vendors, consultants or marketers.</a:t>
            </a:r>
          </a:p>
          <a:p>
            <a:r>
              <a:rPr lang="en-US" b="1" dirty="0"/>
              <a:t>Time-phased budgeting allows project managers to allocate costs for project activities over the anticipated timeline in which those expenditures are planned to take place. By doing this, the project manager is then armed with an accurate timeline that predicts project spend patterns.</a:t>
            </a:r>
          </a:p>
        </p:txBody>
      </p:sp>
      <p:sp>
        <p:nvSpPr>
          <p:cNvPr id="4" name="Title 1">
            <a:extLst>
              <a:ext uri="{FF2B5EF4-FFF2-40B4-BE49-F238E27FC236}">
                <a16:creationId xmlns:a16="http://schemas.microsoft.com/office/drawing/2014/main" id="{D8764E1A-B925-4E2E-BFD6-3EBEA8B9B10A}"/>
              </a:ext>
            </a:extLst>
          </p:cNvPr>
          <p:cNvSpPr txBox="1">
            <a:spLocks/>
          </p:cNvSpPr>
          <p:nvPr/>
        </p:nvSpPr>
        <p:spPr>
          <a:xfrm>
            <a:off x="1202185" y="4011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FF0000"/>
                </a:solidFill>
                <a:latin typeface="Times New Roman" panose="02020603050405020304" pitchFamily="18" charset="0"/>
                <a:cs typeface="Times New Roman" panose="02020603050405020304" pitchFamily="18" charset="0"/>
              </a:rPr>
              <a:t>Time-Phased Budget Baseline</a:t>
            </a:r>
          </a:p>
        </p:txBody>
      </p:sp>
    </p:spTree>
    <p:extLst>
      <p:ext uri="{BB962C8B-B14F-4D97-AF65-F5344CB8AC3E}">
        <p14:creationId xmlns:p14="http://schemas.microsoft.com/office/powerpoint/2010/main" val="4962898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27F28C1-FE1C-4EFD-A7E2-363F49DA0B53}"/>
              </a:ext>
            </a:extLst>
          </p:cNvPr>
          <p:cNvGraphicFramePr>
            <a:graphicFrameLocks noGrp="1"/>
          </p:cNvGraphicFramePr>
          <p:nvPr>
            <p:extLst>
              <p:ext uri="{D42A27DB-BD31-4B8C-83A1-F6EECF244321}">
                <p14:modId xmlns:p14="http://schemas.microsoft.com/office/powerpoint/2010/main" val="1272466696"/>
              </p:ext>
            </p:extLst>
          </p:nvPr>
        </p:nvGraphicFramePr>
        <p:xfrm>
          <a:off x="1786842" y="2237171"/>
          <a:ext cx="8324820" cy="3136040"/>
        </p:xfrm>
        <a:graphic>
          <a:graphicData uri="http://schemas.openxmlformats.org/drawingml/2006/table">
            <a:tbl>
              <a:tblPr firstRow="1" firstCol="1" bandRow="1">
                <a:tableStyleId>{5C22544A-7EE6-4342-B048-85BDC9FD1C3A}</a:tableStyleId>
              </a:tblPr>
              <a:tblGrid>
                <a:gridCol w="2080760">
                  <a:extLst>
                    <a:ext uri="{9D8B030D-6E8A-4147-A177-3AD203B41FA5}">
                      <a16:colId xmlns:a16="http://schemas.microsoft.com/office/drawing/2014/main" val="956699303"/>
                    </a:ext>
                  </a:extLst>
                </a:gridCol>
                <a:gridCol w="2080760">
                  <a:extLst>
                    <a:ext uri="{9D8B030D-6E8A-4147-A177-3AD203B41FA5}">
                      <a16:colId xmlns:a16="http://schemas.microsoft.com/office/drawing/2014/main" val="3644187158"/>
                    </a:ext>
                  </a:extLst>
                </a:gridCol>
                <a:gridCol w="2081650">
                  <a:extLst>
                    <a:ext uri="{9D8B030D-6E8A-4147-A177-3AD203B41FA5}">
                      <a16:colId xmlns:a16="http://schemas.microsoft.com/office/drawing/2014/main" val="3362665802"/>
                    </a:ext>
                  </a:extLst>
                </a:gridCol>
                <a:gridCol w="2081650">
                  <a:extLst>
                    <a:ext uri="{9D8B030D-6E8A-4147-A177-3AD203B41FA5}">
                      <a16:colId xmlns:a16="http://schemas.microsoft.com/office/drawing/2014/main" val="925003483"/>
                    </a:ext>
                  </a:extLst>
                </a:gridCol>
              </a:tblGrid>
              <a:tr h="392005">
                <a:tc>
                  <a:txBody>
                    <a:bodyPr/>
                    <a:lstStyle/>
                    <a:p>
                      <a:pPr marL="0" marR="0" algn="ctr">
                        <a:lnSpc>
                          <a:spcPct val="107000"/>
                        </a:lnSpc>
                        <a:spcBef>
                          <a:spcPts val="0"/>
                        </a:spcBef>
                        <a:spcAft>
                          <a:spcPts val="0"/>
                        </a:spcAft>
                      </a:pPr>
                      <a:r>
                        <a:rPr lang="en-US" sz="1400" b="1" dirty="0">
                          <a:effectLst/>
                        </a:rPr>
                        <a:t>ID</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dirty="0">
                          <a:effectLst/>
                        </a:rPr>
                        <a:t> </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97405657"/>
                  </a:ext>
                </a:extLst>
              </a:tr>
              <a:tr h="392005">
                <a:tc>
                  <a:txBody>
                    <a:bodyPr/>
                    <a:lstStyle/>
                    <a:p>
                      <a:pPr marL="0" marR="0" algn="ctr">
                        <a:lnSpc>
                          <a:spcPct val="107000"/>
                        </a:lnSpc>
                        <a:spcBef>
                          <a:spcPts val="0"/>
                        </a:spcBef>
                        <a:spcAft>
                          <a:spcPts val="0"/>
                        </a:spcAft>
                      </a:pPr>
                      <a:r>
                        <a:rPr lang="en-US" sz="1400" b="1" dirty="0">
                          <a:effectLst/>
                        </a:rPr>
                        <a:t>A</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15</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43893674"/>
                  </a:ext>
                </a:extLst>
              </a:tr>
              <a:tr h="392005">
                <a:tc>
                  <a:txBody>
                    <a:bodyPr/>
                    <a:lstStyle/>
                    <a:p>
                      <a:pPr marL="0" marR="0" algn="ctr">
                        <a:lnSpc>
                          <a:spcPct val="107000"/>
                        </a:lnSpc>
                        <a:spcBef>
                          <a:spcPts val="0"/>
                        </a:spcBef>
                        <a:spcAft>
                          <a:spcPts val="0"/>
                        </a:spcAft>
                      </a:pPr>
                      <a:r>
                        <a:rPr lang="en-US" sz="1400" b="1" dirty="0">
                          <a:effectLst/>
                        </a:rPr>
                        <a:t>B</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5</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30693992"/>
                  </a:ext>
                </a:extLst>
              </a:tr>
              <a:tr h="392005">
                <a:tc>
                  <a:txBody>
                    <a:bodyPr/>
                    <a:lstStyle/>
                    <a:p>
                      <a:pPr marL="0" marR="0" algn="ctr">
                        <a:lnSpc>
                          <a:spcPct val="107000"/>
                        </a:lnSpc>
                        <a:spcBef>
                          <a:spcPts val="0"/>
                        </a:spcBef>
                        <a:spcAft>
                          <a:spcPts val="0"/>
                        </a:spcAft>
                      </a:pPr>
                      <a:r>
                        <a:rPr lang="en-US" sz="1400" b="1" dirty="0">
                          <a:effectLst/>
                        </a:rPr>
                        <a:t>C</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6</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44501204"/>
                  </a:ext>
                </a:extLst>
              </a:tr>
              <a:tr h="392005">
                <a:tc>
                  <a:txBody>
                    <a:bodyPr/>
                    <a:lstStyle/>
                    <a:p>
                      <a:pPr marL="0" marR="0" algn="ctr">
                        <a:lnSpc>
                          <a:spcPct val="107000"/>
                        </a:lnSpc>
                        <a:spcBef>
                          <a:spcPts val="0"/>
                        </a:spcBef>
                        <a:spcAft>
                          <a:spcPts val="0"/>
                        </a:spcAft>
                      </a:pPr>
                      <a:r>
                        <a:rPr lang="en-US" sz="1400" b="1" dirty="0">
                          <a:effectLst/>
                        </a:rPr>
                        <a:t>D</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6</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dirty="0">
                          <a:effectLst/>
                        </a:rPr>
                        <a:t>8</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6</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39908060"/>
                  </a:ext>
                </a:extLst>
              </a:tr>
              <a:tr h="392005">
                <a:tc>
                  <a:txBody>
                    <a:bodyPr/>
                    <a:lstStyle/>
                    <a:p>
                      <a:pPr marL="0" marR="0" algn="ctr">
                        <a:lnSpc>
                          <a:spcPct val="107000"/>
                        </a:lnSpc>
                        <a:spcBef>
                          <a:spcPts val="0"/>
                        </a:spcBef>
                        <a:spcAft>
                          <a:spcPts val="0"/>
                        </a:spcAft>
                      </a:pPr>
                      <a:r>
                        <a:rPr lang="en-US" sz="1400" b="1" dirty="0">
                          <a:effectLst/>
                        </a:rPr>
                        <a:t>E</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10</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5</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980600078"/>
                  </a:ext>
                </a:extLst>
              </a:tr>
              <a:tr h="392005">
                <a:tc>
                  <a:txBody>
                    <a:bodyPr/>
                    <a:lstStyle/>
                    <a:p>
                      <a:pPr marL="0" marR="0" algn="ctr">
                        <a:lnSpc>
                          <a:spcPct val="107000"/>
                        </a:lnSpc>
                        <a:spcBef>
                          <a:spcPts val="0"/>
                        </a:spcBef>
                        <a:spcAft>
                          <a:spcPts val="0"/>
                        </a:spcAft>
                      </a:pPr>
                      <a:r>
                        <a:rPr lang="en-US" sz="1400" b="1" dirty="0">
                          <a:effectLst/>
                        </a:rPr>
                        <a:t>F</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3</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2</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5</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817020531"/>
                  </a:ext>
                </a:extLst>
              </a:tr>
              <a:tr h="392005">
                <a:tc>
                  <a:txBody>
                    <a:bodyPr/>
                    <a:lstStyle/>
                    <a:p>
                      <a:pPr marL="0" marR="0" algn="ctr">
                        <a:lnSpc>
                          <a:spcPct val="107000"/>
                        </a:lnSpc>
                        <a:spcBef>
                          <a:spcPts val="0"/>
                        </a:spcBef>
                        <a:spcAft>
                          <a:spcPts val="0"/>
                        </a:spcAft>
                      </a:pPr>
                      <a:r>
                        <a:rPr lang="en-US" sz="1400" b="1" dirty="0">
                          <a:effectLst/>
                        </a:rPr>
                        <a:t>G</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dirty="0">
                          <a:effectLst/>
                        </a:rPr>
                        <a:t>3</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dirty="0">
                          <a:effectLst/>
                        </a:rPr>
                        <a:t>4</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dirty="0">
                          <a:effectLst/>
                        </a:rPr>
                        <a:t> </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788550370"/>
                  </a:ext>
                </a:extLst>
              </a:tr>
            </a:tbl>
          </a:graphicData>
        </a:graphic>
      </p:graphicFrame>
      <p:sp>
        <p:nvSpPr>
          <p:cNvPr id="3" name="Title 1">
            <a:extLst>
              <a:ext uri="{FF2B5EF4-FFF2-40B4-BE49-F238E27FC236}">
                <a16:creationId xmlns:a16="http://schemas.microsoft.com/office/drawing/2014/main" id="{02C843F5-AB7E-4268-A9DB-27E663D131BB}"/>
              </a:ext>
            </a:extLst>
          </p:cNvPr>
          <p:cNvSpPr txBox="1">
            <a:spLocks/>
          </p:cNvSpPr>
          <p:nvPr/>
        </p:nvSpPr>
        <p:spPr>
          <a:xfrm>
            <a:off x="838200" y="4011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0000"/>
                </a:solidFill>
                <a:latin typeface="Times New Roman" panose="02020603050405020304" pitchFamily="18" charset="0"/>
                <a:cs typeface="Times New Roman" panose="02020603050405020304" pitchFamily="18" charset="0"/>
              </a:rPr>
              <a:t>Matrix of Activity with cost</a:t>
            </a:r>
          </a:p>
        </p:txBody>
      </p:sp>
    </p:spTree>
    <p:extLst>
      <p:ext uri="{BB962C8B-B14F-4D97-AF65-F5344CB8AC3E}">
        <p14:creationId xmlns:p14="http://schemas.microsoft.com/office/powerpoint/2010/main" val="40985255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959DCF4-1E06-49B8-9F7C-055F266BAF68}"/>
              </a:ext>
            </a:extLst>
          </p:cNvPr>
          <p:cNvGraphicFramePr>
            <a:graphicFrameLocks noGrp="1"/>
          </p:cNvGraphicFramePr>
          <p:nvPr>
            <p:extLst>
              <p:ext uri="{D42A27DB-BD31-4B8C-83A1-F6EECF244321}">
                <p14:modId xmlns:p14="http://schemas.microsoft.com/office/powerpoint/2010/main" val="979768687"/>
              </p:ext>
            </p:extLst>
          </p:nvPr>
        </p:nvGraphicFramePr>
        <p:xfrm>
          <a:off x="1298837" y="1899822"/>
          <a:ext cx="9594326" cy="3986073"/>
        </p:xfrm>
        <a:graphic>
          <a:graphicData uri="http://schemas.openxmlformats.org/drawingml/2006/table">
            <a:tbl>
              <a:tblPr firstRow="1" firstCol="1" bandRow="1">
                <a:tableStyleId>{5C22544A-7EE6-4342-B048-85BDC9FD1C3A}</a:tableStyleId>
              </a:tblPr>
              <a:tblGrid>
                <a:gridCol w="1441716">
                  <a:extLst>
                    <a:ext uri="{9D8B030D-6E8A-4147-A177-3AD203B41FA5}">
                      <a16:colId xmlns:a16="http://schemas.microsoft.com/office/drawing/2014/main" val="210601136"/>
                    </a:ext>
                  </a:extLst>
                </a:gridCol>
                <a:gridCol w="876315">
                  <a:extLst>
                    <a:ext uri="{9D8B030D-6E8A-4147-A177-3AD203B41FA5}">
                      <a16:colId xmlns:a16="http://schemas.microsoft.com/office/drawing/2014/main" val="234714933"/>
                    </a:ext>
                  </a:extLst>
                </a:gridCol>
                <a:gridCol w="726500">
                  <a:extLst>
                    <a:ext uri="{9D8B030D-6E8A-4147-A177-3AD203B41FA5}">
                      <a16:colId xmlns:a16="http://schemas.microsoft.com/office/drawing/2014/main" val="1320384220"/>
                    </a:ext>
                  </a:extLst>
                </a:gridCol>
                <a:gridCol w="727527">
                  <a:extLst>
                    <a:ext uri="{9D8B030D-6E8A-4147-A177-3AD203B41FA5}">
                      <a16:colId xmlns:a16="http://schemas.microsoft.com/office/drawing/2014/main" val="1556827388"/>
                    </a:ext>
                  </a:extLst>
                </a:gridCol>
                <a:gridCol w="727527">
                  <a:extLst>
                    <a:ext uri="{9D8B030D-6E8A-4147-A177-3AD203B41FA5}">
                      <a16:colId xmlns:a16="http://schemas.microsoft.com/office/drawing/2014/main" val="1854280696"/>
                    </a:ext>
                  </a:extLst>
                </a:gridCol>
                <a:gridCol w="727527">
                  <a:extLst>
                    <a:ext uri="{9D8B030D-6E8A-4147-A177-3AD203B41FA5}">
                      <a16:colId xmlns:a16="http://schemas.microsoft.com/office/drawing/2014/main" val="292982770"/>
                    </a:ext>
                  </a:extLst>
                </a:gridCol>
                <a:gridCol w="727527">
                  <a:extLst>
                    <a:ext uri="{9D8B030D-6E8A-4147-A177-3AD203B41FA5}">
                      <a16:colId xmlns:a16="http://schemas.microsoft.com/office/drawing/2014/main" val="1035665096"/>
                    </a:ext>
                  </a:extLst>
                </a:gridCol>
                <a:gridCol w="727527">
                  <a:extLst>
                    <a:ext uri="{9D8B030D-6E8A-4147-A177-3AD203B41FA5}">
                      <a16:colId xmlns:a16="http://schemas.microsoft.com/office/drawing/2014/main" val="1349738514"/>
                    </a:ext>
                  </a:extLst>
                </a:gridCol>
                <a:gridCol w="727527">
                  <a:extLst>
                    <a:ext uri="{9D8B030D-6E8A-4147-A177-3AD203B41FA5}">
                      <a16:colId xmlns:a16="http://schemas.microsoft.com/office/drawing/2014/main" val="1453639594"/>
                    </a:ext>
                  </a:extLst>
                </a:gridCol>
                <a:gridCol w="727527">
                  <a:extLst>
                    <a:ext uri="{9D8B030D-6E8A-4147-A177-3AD203B41FA5}">
                      <a16:colId xmlns:a16="http://schemas.microsoft.com/office/drawing/2014/main" val="3882405963"/>
                    </a:ext>
                  </a:extLst>
                </a:gridCol>
                <a:gridCol w="728553">
                  <a:extLst>
                    <a:ext uri="{9D8B030D-6E8A-4147-A177-3AD203B41FA5}">
                      <a16:colId xmlns:a16="http://schemas.microsoft.com/office/drawing/2014/main" val="3566368082"/>
                    </a:ext>
                  </a:extLst>
                </a:gridCol>
                <a:gridCol w="728553">
                  <a:extLst>
                    <a:ext uri="{9D8B030D-6E8A-4147-A177-3AD203B41FA5}">
                      <a16:colId xmlns:a16="http://schemas.microsoft.com/office/drawing/2014/main" val="3225018780"/>
                    </a:ext>
                  </a:extLst>
                </a:gridCol>
              </a:tblGrid>
              <a:tr h="454254">
                <a:tc>
                  <a:txBody>
                    <a:bodyPr/>
                    <a:lstStyle/>
                    <a:p>
                      <a:pPr marL="0" marR="0" algn="ctr">
                        <a:lnSpc>
                          <a:spcPct val="107000"/>
                        </a:lnSpc>
                        <a:spcBef>
                          <a:spcPts val="0"/>
                        </a:spcBef>
                        <a:spcAft>
                          <a:spcPts val="0"/>
                        </a:spcAft>
                      </a:pPr>
                      <a:r>
                        <a:rPr lang="en-US" sz="1400" b="1" dirty="0">
                          <a:effectLst/>
                        </a:rPr>
                        <a:t>ID</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Budget</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1</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2</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3</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4</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5</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6</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7</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8</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9</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10</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9039697"/>
                  </a:ext>
                </a:extLst>
              </a:tr>
              <a:tr h="382869">
                <a:tc>
                  <a:txBody>
                    <a:bodyPr/>
                    <a:lstStyle/>
                    <a:p>
                      <a:pPr marL="0" marR="0" algn="ctr">
                        <a:lnSpc>
                          <a:spcPct val="107000"/>
                        </a:lnSpc>
                        <a:spcBef>
                          <a:spcPts val="0"/>
                        </a:spcBef>
                        <a:spcAft>
                          <a:spcPts val="0"/>
                        </a:spcAft>
                      </a:pPr>
                      <a:r>
                        <a:rPr lang="en-US" sz="1400" b="1" dirty="0">
                          <a:effectLst/>
                        </a:rPr>
                        <a:t>A</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15</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15</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4569856"/>
                  </a:ext>
                </a:extLst>
              </a:tr>
              <a:tr h="382869">
                <a:tc>
                  <a:txBody>
                    <a:bodyPr/>
                    <a:lstStyle/>
                    <a:p>
                      <a:pPr marL="0" marR="0" algn="ctr">
                        <a:lnSpc>
                          <a:spcPct val="107000"/>
                        </a:lnSpc>
                        <a:spcBef>
                          <a:spcPts val="0"/>
                        </a:spcBef>
                        <a:spcAft>
                          <a:spcPts val="0"/>
                        </a:spcAft>
                      </a:pPr>
                      <a:r>
                        <a:rPr lang="en-US" sz="1400" b="1" dirty="0">
                          <a:effectLst/>
                        </a:rPr>
                        <a:t>B</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20</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5</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9685345"/>
                  </a:ext>
                </a:extLst>
              </a:tr>
              <a:tr h="382869">
                <a:tc>
                  <a:txBody>
                    <a:bodyPr/>
                    <a:lstStyle/>
                    <a:p>
                      <a:pPr marL="0" marR="0" algn="ctr">
                        <a:lnSpc>
                          <a:spcPct val="107000"/>
                        </a:lnSpc>
                        <a:spcBef>
                          <a:spcPts val="0"/>
                        </a:spcBef>
                        <a:spcAft>
                          <a:spcPts val="0"/>
                        </a:spcAft>
                      </a:pPr>
                      <a:r>
                        <a:rPr lang="en-US" sz="1400" b="1" dirty="0">
                          <a:effectLst/>
                        </a:rPr>
                        <a:t>C</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6</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6</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64455748"/>
                  </a:ext>
                </a:extLst>
              </a:tr>
              <a:tr h="382869">
                <a:tc>
                  <a:txBody>
                    <a:bodyPr/>
                    <a:lstStyle/>
                    <a:p>
                      <a:pPr marL="0" marR="0" algn="ctr">
                        <a:lnSpc>
                          <a:spcPct val="107000"/>
                        </a:lnSpc>
                        <a:spcBef>
                          <a:spcPts val="0"/>
                        </a:spcBef>
                        <a:spcAft>
                          <a:spcPts val="0"/>
                        </a:spcAft>
                      </a:pPr>
                      <a:r>
                        <a:rPr lang="en-US" sz="1400" b="1" dirty="0">
                          <a:effectLst/>
                        </a:rPr>
                        <a:t>D</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20</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6</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8</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6</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11914370"/>
                  </a:ext>
                </a:extLst>
              </a:tr>
              <a:tr h="382869">
                <a:tc>
                  <a:txBody>
                    <a:bodyPr/>
                    <a:lstStyle/>
                    <a:p>
                      <a:pPr marL="0" marR="0" algn="ctr">
                        <a:lnSpc>
                          <a:spcPct val="107000"/>
                        </a:lnSpc>
                        <a:spcBef>
                          <a:spcPts val="0"/>
                        </a:spcBef>
                        <a:spcAft>
                          <a:spcPts val="0"/>
                        </a:spcAft>
                      </a:pPr>
                      <a:r>
                        <a:rPr lang="en-US" sz="1400" b="1" dirty="0">
                          <a:effectLst/>
                        </a:rPr>
                        <a:t>E</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15</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10</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5</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86424507"/>
                  </a:ext>
                </a:extLst>
              </a:tr>
              <a:tr h="382869">
                <a:tc>
                  <a:txBody>
                    <a:bodyPr/>
                    <a:lstStyle/>
                    <a:p>
                      <a:pPr marL="0" marR="0" algn="ctr">
                        <a:lnSpc>
                          <a:spcPct val="107000"/>
                        </a:lnSpc>
                        <a:spcBef>
                          <a:spcPts val="0"/>
                        </a:spcBef>
                        <a:spcAft>
                          <a:spcPts val="0"/>
                        </a:spcAft>
                      </a:pPr>
                      <a:r>
                        <a:rPr lang="en-US" sz="1400" b="1" dirty="0">
                          <a:effectLst/>
                        </a:rPr>
                        <a:t>F</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dirty="0">
                          <a:effectLst/>
                        </a:rPr>
                        <a:t>10</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3</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2</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5</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86799943"/>
                  </a:ext>
                </a:extLst>
              </a:tr>
              <a:tr h="382869">
                <a:tc>
                  <a:txBody>
                    <a:bodyPr/>
                    <a:lstStyle/>
                    <a:p>
                      <a:pPr marL="0" marR="0" algn="ctr">
                        <a:lnSpc>
                          <a:spcPct val="107000"/>
                        </a:lnSpc>
                        <a:spcBef>
                          <a:spcPts val="0"/>
                        </a:spcBef>
                        <a:spcAft>
                          <a:spcPts val="0"/>
                        </a:spcAft>
                      </a:pPr>
                      <a:r>
                        <a:rPr lang="en-US" sz="1400" b="1" dirty="0">
                          <a:effectLst/>
                        </a:rPr>
                        <a:t>G</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7</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3</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4</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801404101"/>
                  </a:ext>
                </a:extLst>
              </a:tr>
              <a:tr h="382869">
                <a:tc>
                  <a:txBody>
                    <a:bodyPr/>
                    <a:lstStyle/>
                    <a:p>
                      <a:pPr marL="0" marR="0" algn="ctr">
                        <a:lnSpc>
                          <a:spcPct val="107000"/>
                        </a:lnSpc>
                        <a:spcBef>
                          <a:spcPts val="0"/>
                        </a:spcBef>
                        <a:spcAft>
                          <a:spcPts val="0"/>
                        </a:spcAft>
                      </a:pPr>
                      <a:r>
                        <a:rPr lang="en-US" sz="1400" b="1">
                          <a:effectLst/>
                        </a:rPr>
                        <a:t>Total</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93</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15</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17</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23</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16</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5</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3</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2</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5</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3</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4</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46996018"/>
                  </a:ext>
                </a:extLst>
              </a:tr>
              <a:tr h="468867">
                <a:tc>
                  <a:txBody>
                    <a:bodyPr/>
                    <a:lstStyle/>
                    <a:p>
                      <a:pPr marL="0" marR="0" algn="ctr">
                        <a:lnSpc>
                          <a:spcPct val="107000"/>
                        </a:lnSpc>
                        <a:spcBef>
                          <a:spcPts val="0"/>
                        </a:spcBef>
                        <a:spcAft>
                          <a:spcPts val="0"/>
                        </a:spcAft>
                      </a:pPr>
                      <a:r>
                        <a:rPr lang="en-US" sz="1400" b="1">
                          <a:effectLst/>
                        </a:rPr>
                        <a:t>commutative</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 </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15</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32</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55</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71</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76</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79</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81</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86</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a:effectLst/>
                        </a:rPr>
                        <a:t>89</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b="1" dirty="0">
                          <a:effectLst/>
                        </a:rPr>
                        <a:t>93</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18604976"/>
                  </a:ext>
                </a:extLst>
              </a:tr>
            </a:tbl>
          </a:graphicData>
        </a:graphic>
      </p:graphicFrame>
      <p:sp>
        <p:nvSpPr>
          <p:cNvPr id="3" name="Title 1">
            <a:extLst>
              <a:ext uri="{FF2B5EF4-FFF2-40B4-BE49-F238E27FC236}">
                <a16:creationId xmlns:a16="http://schemas.microsoft.com/office/drawing/2014/main" id="{A32295A2-4C7E-4F02-B390-35651E65FFFE}"/>
              </a:ext>
            </a:extLst>
          </p:cNvPr>
          <p:cNvSpPr txBox="1">
            <a:spLocks/>
          </p:cNvSpPr>
          <p:nvPr/>
        </p:nvSpPr>
        <p:spPr>
          <a:xfrm>
            <a:off x="2622612" y="392265"/>
            <a:ext cx="653914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0000"/>
                </a:solidFill>
                <a:latin typeface="Times New Roman" panose="02020603050405020304" pitchFamily="18" charset="0"/>
                <a:cs typeface="Times New Roman" panose="02020603050405020304" pitchFamily="18" charset="0"/>
              </a:rPr>
              <a:t>Baseline Budget</a:t>
            </a:r>
          </a:p>
        </p:txBody>
      </p:sp>
    </p:spTree>
    <p:extLst>
      <p:ext uri="{BB962C8B-B14F-4D97-AF65-F5344CB8AC3E}">
        <p14:creationId xmlns:p14="http://schemas.microsoft.com/office/powerpoint/2010/main" val="3613958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2739" y="248899"/>
            <a:ext cx="9144000" cy="1187450"/>
          </a:xfrm>
        </p:spPr>
        <p:txBody>
          <a:bodyPr>
            <a:normAutofit/>
          </a:bodyPr>
          <a:lstStyle/>
          <a:p>
            <a:r>
              <a:rPr lang="en-US" b="1" dirty="0">
                <a:solidFill>
                  <a:srgbClr val="FF0000"/>
                </a:solidFill>
                <a:latin typeface="Times New Roman" panose="02020603050405020304" pitchFamily="18" charset="0"/>
                <a:cs typeface="Times New Roman" panose="02020603050405020304" pitchFamily="18" charset="0"/>
              </a:rPr>
              <a:t>Project Charter</a:t>
            </a:r>
          </a:p>
        </p:txBody>
      </p:sp>
      <p:sp>
        <p:nvSpPr>
          <p:cNvPr id="3" name="Subtitle 2"/>
          <p:cNvSpPr>
            <a:spLocks noGrp="1"/>
          </p:cNvSpPr>
          <p:nvPr>
            <p:ph type="subTitle" idx="1"/>
          </p:nvPr>
        </p:nvSpPr>
        <p:spPr>
          <a:xfrm>
            <a:off x="778460" y="1489615"/>
            <a:ext cx="10287000" cy="4675187"/>
          </a:xfrm>
        </p:spPr>
        <p:txBody>
          <a:bodyPr vert="horz" lIns="91440" tIns="45720" rIns="91440" bIns="45720" rtlCol="0" anchor="t">
            <a:normAutofit/>
          </a:bodyPr>
          <a:lstStyle/>
          <a:p>
            <a:pPr algn="l"/>
            <a:endParaRPr lang="en-US" sz="3600" b="1" baseline="30000" dirty="0">
              <a:ea typeface="+mn-lt"/>
              <a:cs typeface="+mn-lt"/>
            </a:endParaRPr>
          </a:p>
          <a:p>
            <a:pPr algn="l">
              <a:lnSpc>
                <a:spcPct val="100000"/>
              </a:lnSpc>
            </a:pPr>
            <a:r>
              <a:rPr lang="en-US" sz="3600" b="1" baseline="30000" dirty="0">
                <a:ea typeface="+mn-lt"/>
                <a:cs typeface="+mn-lt"/>
              </a:rPr>
              <a:t>A project charter is a formal, typically short document that describes your project in its entirety-including what the objectives are, how it will be carried out, and who the stakeholders are. It is a crucial ingredient in planning the project because it is used throughout the project lifecycle. A project charter includes Official project name, Project sponsor and contact information, Project manager and contact information, Purpose of the project, Business case for the project, Key deliverables of the project, Project resources, budget, staff, and vendors, Summary budget, and milestone plan and timeline.</a:t>
            </a:r>
            <a:endParaRPr lang="en-US" dirty="0">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Risk Management and Monitoring</a:t>
            </a:r>
          </a:p>
        </p:txBody>
      </p:sp>
      <p:sp>
        <p:nvSpPr>
          <p:cNvPr id="3" name="Content Placeholder 2"/>
          <p:cNvSpPr>
            <a:spLocks noGrp="1"/>
          </p:cNvSpPr>
          <p:nvPr>
            <p:ph idx="1"/>
          </p:nvPr>
        </p:nvSpPr>
        <p:spPr/>
        <p:txBody>
          <a:bodyPr/>
          <a:lstStyle/>
          <a:p>
            <a:r>
              <a:rPr lang="en-US" dirty="0"/>
              <a:t>Risk monitoring is the process which tracks and evaluates the levels of risk in an organization. As well as monitoring the risk itself, the discipline tracks and evaluates the effectiveness of risk management strategies. The findings which are produced by risk monitoring processes can be used to help to create new strategies and update older strategies which may have proved to be ineffective.</a:t>
            </a:r>
          </a:p>
        </p:txBody>
      </p:sp>
    </p:spTree>
    <p:extLst>
      <p:ext uri="{BB962C8B-B14F-4D97-AF65-F5344CB8AC3E}">
        <p14:creationId xmlns:p14="http://schemas.microsoft.com/office/powerpoint/2010/main" val="1307382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A3147B-D118-4E53-A76A-855F006855A9}"/>
              </a:ext>
            </a:extLst>
          </p:cNvPr>
          <p:cNvSpPr>
            <a:spLocks noGrp="1"/>
          </p:cNvSpPr>
          <p:nvPr>
            <p:ph idx="1"/>
          </p:nvPr>
        </p:nvSpPr>
        <p:spPr>
          <a:xfrm>
            <a:off x="784934" y="914404"/>
            <a:ext cx="10782670" cy="5058377"/>
          </a:xfrm>
        </p:spPr>
        <p:txBody>
          <a:bodyPr/>
          <a:lstStyle/>
          <a:p>
            <a:r>
              <a:rPr lang="en-US" sz="22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Negative risks:</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rtl="0">
              <a:spcBef>
                <a:spcPts val="0"/>
              </a:spcBef>
              <a:spcAft>
                <a:spcPts val="0"/>
              </a:spcAft>
              <a:buFont typeface="+mj-lt"/>
              <a:buAutoNum type="arabicParenR"/>
            </a:pPr>
            <a:r>
              <a:rPr lang="en-US" sz="2200" dirty="0">
                <a:effectLst/>
                <a:latin typeface="Calibri" panose="020F0502020204030204" pitchFamily="34" charset="0"/>
                <a:ea typeface="Calibri" panose="020F0502020204030204" pitchFamily="34" charset="0"/>
                <a:cs typeface="Arial" panose="020B0604020202020204" pitchFamily="34" charset="0"/>
              </a:rPr>
              <a:t>Interruption of the Internet.</a:t>
            </a:r>
          </a:p>
          <a:p>
            <a:pPr marL="342900" marR="0" lvl="0" indent="-342900">
              <a:lnSpc>
                <a:spcPct val="107000"/>
              </a:lnSpc>
              <a:spcBef>
                <a:spcPts val="0"/>
              </a:spcBef>
              <a:spcAft>
                <a:spcPts val="0"/>
              </a:spcAft>
              <a:buFont typeface="+mj-lt"/>
              <a:buAutoNum type="arabicParenR"/>
            </a:pPr>
            <a:r>
              <a:rPr lang="en-US" sz="2200" dirty="0">
                <a:effectLst/>
                <a:latin typeface="Calibri" panose="020F0502020204030204" pitchFamily="34" charset="0"/>
                <a:ea typeface="Calibri" panose="020F0502020204030204" pitchFamily="34" charset="0"/>
                <a:cs typeface="Arial" panose="020B0604020202020204" pitchFamily="34" charset="0"/>
              </a:rPr>
              <a:t>hackers.</a:t>
            </a:r>
          </a:p>
          <a:p>
            <a:pPr marL="342900" marR="0" lvl="0" indent="-342900">
              <a:lnSpc>
                <a:spcPct val="107000"/>
              </a:lnSpc>
              <a:spcBef>
                <a:spcPts val="0"/>
              </a:spcBef>
              <a:spcAft>
                <a:spcPts val="0"/>
              </a:spcAft>
              <a:buFont typeface="+mj-lt"/>
              <a:buAutoNum type="arabicParenR"/>
            </a:pPr>
            <a:r>
              <a:rPr lang="en-US" sz="2200" dirty="0">
                <a:effectLst/>
                <a:latin typeface="Calibri" panose="020F0502020204030204" pitchFamily="34" charset="0"/>
                <a:ea typeface="Calibri" panose="020F0502020204030204" pitchFamily="34" charset="0"/>
                <a:cs typeface="Arial" panose="020B0604020202020204" pitchFamily="34" charset="0"/>
              </a:rPr>
              <a:t>One of our employees leave the Work.</a:t>
            </a:r>
          </a:p>
          <a:p>
            <a:pPr marL="342900" marR="0" lvl="0" indent="-342900">
              <a:lnSpc>
                <a:spcPct val="107000"/>
              </a:lnSpc>
              <a:spcBef>
                <a:spcPts val="0"/>
              </a:spcBef>
              <a:spcAft>
                <a:spcPts val="0"/>
              </a:spcAft>
              <a:buFont typeface="+mj-lt"/>
              <a:buAutoNum type="arabicParenR"/>
            </a:pPr>
            <a:r>
              <a:rPr lang="en-US" sz="2200" dirty="0">
                <a:effectLst/>
                <a:latin typeface="Calibri" panose="020F0502020204030204" pitchFamily="34" charset="0"/>
                <a:ea typeface="Calibri" panose="020F0502020204030204" pitchFamily="34" charset="0"/>
                <a:cs typeface="Arial" panose="020B0604020202020204" pitchFamily="34" charset="0"/>
              </a:rPr>
              <a:t>Another competitive Program make the same technology with better quality than us. </a:t>
            </a:r>
          </a:p>
          <a:p>
            <a:pPr marL="342900" marR="0" lvl="0" indent="-342900">
              <a:lnSpc>
                <a:spcPct val="107000"/>
              </a:lnSpc>
              <a:spcBef>
                <a:spcPts val="0"/>
              </a:spcBef>
              <a:spcAft>
                <a:spcPts val="0"/>
              </a:spcAft>
              <a:buFont typeface="+mj-lt"/>
              <a:buAutoNum type="arabicParenR"/>
            </a:pPr>
            <a:r>
              <a:rPr lang="en-US" sz="2200" dirty="0">
                <a:effectLst/>
                <a:latin typeface="Calibri" panose="020F0502020204030204" pitchFamily="34" charset="0"/>
                <a:ea typeface="Calibri" panose="020F0502020204030204" pitchFamily="34" charset="0"/>
                <a:cs typeface="Arial" panose="020B0604020202020204" pitchFamily="34" charset="0"/>
              </a:rPr>
              <a:t>Damage in the receivers. </a:t>
            </a:r>
          </a:p>
          <a:p>
            <a:pPr marL="342900" marR="0" lvl="0" indent="-342900">
              <a:lnSpc>
                <a:spcPct val="107000"/>
              </a:lnSpc>
              <a:spcBef>
                <a:spcPts val="0"/>
              </a:spcBef>
              <a:spcAft>
                <a:spcPts val="0"/>
              </a:spcAft>
              <a:buFont typeface="+mj-lt"/>
              <a:buAutoNum type="arabicParenR"/>
            </a:pPr>
            <a:r>
              <a:rPr lang="en-US" sz="2200" dirty="0">
                <a:effectLst/>
                <a:latin typeface="Calibri" panose="020F0502020204030204" pitchFamily="34" charset="0"/>
                <a:ea typeface="Calibri" panose="020F0502020204030204" pitchFamily="34" charset="0"/>
                <a:cs typeface="Arial" panose="020B0604020202020204" pitchFamily="34" charset="0"/>
              </a:rPr>
              <a:t>Increase in the cost.</a:t>
            </a:r>
          </a:p>
          <a:p>
            <a:pPr marL="342900" marR="0" lvl="0" indent="-342900">
              <a:lnSpc>
                <a:spcPct val="107000"/>
              </a:lnSpc>
              <a:spcBef>
                <a:spcPts val="0"/>
              </a:spcBef>
              <a:spcAft>
                <a:spcPts val="0"/>
              </a:spcAft>
              <a:buFont typeface="+mj-lt"/>
              <a:buAutoNum type="arabicParenR"/>
            </a:pPr>
            <a:r>
              <a:rPr lang="en-US" sz="2200" dirty="0">
                <a:effectLst/>
                <a:latin typeface="Calibri" panose="020F0502020204030204" pitchFamily="34" charset="0"/>
                <a:ea typeface="Calibri" panose="020F0502020204030204" pitchFamily="34" charset="0"/>
                <a:cs typeface="Arial" panose="020B0604020202020204" pitchFamily="34" charset="0"/>
              </a:rPr>
              <a:t>The lack of efficiency sufficient in the receiver or the teams.</a:t>
            </a:r>
          </a:p>
          <a:p>
            <a:pPr marL="342900" marR="0" lvl="0" indent="-342900">
              <a:lnSpc>
                <a:spcPct val="107000"/>
              </a:lnSpc>
              <a:spcBef>
                <a:spcPts val="0"/>
              </a:spcBef>
              <a:spcAft>
                <a:spcPts val="800"/>
              </a:spcAft>
              <a:buFont typeface="+mj-lt"/>
              <a:buAutoNum type="arabicParenR"/>
            </a:pPr>
            <a:r>
              <a:rPr lang="en-US" sz="2200" dirty="0">
                <a:effectLst/>
                <a:latin typeface="Calibri" panose="020F0502020204030204" pitchFamily="34" charset="0"/>
                <a:ea typeface="Calibri" panose="020F0502020204030204" pitchFamily="34" charset="0"/>
                <a:cs typeface="Arial" panose="020B0604020202020204" pitchFamily="34" charset="0"/>
              </a:rPr>
              <a:t>Not to satisfy the users of product. </a:t>
            </a:r>
          </a:p>
          <a:p>
            <a:r>
              <a:rPr lang="en-US" sz="2200" b="1" kern="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Positive risk:</a:t>
            </a:r>
            <a:endParaRPr lang="en-US" sz="2200" b="1" kern="0" dirty="0">
              <a:solidFill>
                <a:srgbClr val="2E74B5"/>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rtl="0">
              <a:lnSpc>
                <a:spcPct val="107000"/>
              </a:lnSpc>
              <a:spcBef>
                <a:spcPts val="0"/>
              </a:spcBef>
              <a:spcAft>
                <a:spcPts val="0"/>
              </a:spcAft>
              <a:buFont typeface="+mj-lt"/>
              <a:buAutoNum type="arabicParenR"/>
            </a:pPr>
            <a:r>
              <a:rPr lang="en-US" sz="2200" dirty="0">
                <a:effectLst/>
                <a:latin typeface="Calibri" panose="020F0502020204030204" pitchFamily="34" charset="0"/>
                <a:ea typeface="Calibri" panose="020F0502020204030204" pitchFamily="34" charset="0"/>
                <a:cs typeface="Arial" panose="020B0604020202020204" pitchFamily="34" charset="0"/>
              </a:rPr>
              <a:t>There is only our program in the market.</a:t>
            </a:r>
          </a:p>
          <a:p>
            <a:pPr marL="342900" marR="0" lvl="0" indent="-342900">
              <a:lnSpc>
                <a:spcPct val="107000"/>
              </a:lnSpc>
              <a:spcBef>
                <a:spcPts val="0"/>
              </a:spcBef>
              <a:spcAft>
                <a:spcPts val="0"/>
              </a:spcAft>
              <a:buFont typeface="+mj-lt"/>
              <a:buAutoNum type="arabicParenR"/>
            </a:pPr>
            <a:r>
              <a:rPr lang="en-US" sz="2200" dirty="0">
                <a:effectLst/>
                <a:latin typeface="Calibri" panose="020F0502020204030204" pitchFamily="34" charset="0"/>
                <a:ea typeface="Calibri" panose="020F0502020204030204" pitchFamily="34" charset="0"/>
                <a:cs typeface="Arial" panose="020B0604020202020204" pitchFamily="34" charset="0"/>
              </a:rPr>
              <a:t>Make a change in program that may improve our technology. </a:t>
            </a:r>
          </a:p>
          <a:p>
            <a:pPr marL="342900" marR="0" lvl="0" indent="-342900">
              <a:lnSpc>
                <a:spcPct val="107000"/>
              </a:lnSpc>
              <a:spcBef>
                <a:spcPts val="0"/>
              </a:spcBef>
              <a:spcAft>
                <a:spcPts val="800"/>
              </a:spcAft>
              <a:buFont typeface="+mj-lt"/>
              <a:buAutoNum type="arabicParenR"/>
            </a:pPr>
            <a:r>
              <a:rPr lang="en-US" sz="2200" dirty="0">
                <a:effectLst/>
                <a:latin typeface="Calibri" panose="020F0502020204030204" pitchFamily="34" charset="0"/>
                <a:ea typeface="Calibri" panose="020F0502020204030204" pitchFamily="34" charset="0"/>
                <a:cs typeface="Arial" panose="020B0604020202020204" pitchFamily="34" charset="0"/>
              </a:rPr>
              <a:t>This application works The IOS and Android and windows operating system.</a:t>
            </a:r>
          </a:p>
          <a:p>
            <a:endParaRPr lang="en-US" dirty="0"/>
          </a:p>
        </p:txBody>
      </p:sp>
    </p:spTree>
    <p:extLst>
      <p:ext uri="{BB962C8B-B14F-4D97-AF65-F5344CB8AC3E}">
        <p14:creationId xmlns:p14="http://schemas.microsoft.com/office/powerpoint/2010/main" val="1002218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7CA87-F353-4BE6-8880-C16F21E65A37}"/>
              </a:ext>
            </a:extLst>
          </p:cNvPr>
          <p:cNvSpPr>
            <a:spLocks noGrp="1"/>
          </p:cNvSpPr>
          <p:nvPr>
            <p:ph type="title"/>
          </p:nvPr>
        </p:nvSpPr>
        <p:spPr>
          <a:xfrm>
            <a:off x="838200" y="365126"/>
            <a:ext cx="10515600" cy="895504"/>
          </a:xfrm>
        </p:spPr>
        <p:txBody>
          <a:bodyPr/>
          <a:lstStyle/>
          <a:p>
            <a:pPr algn="ctr"/>
            <a:r>
              <a:rPr lang="en-US" b="1" dirty="0">
                <a:solidFill>
                  <a:srgbClr val="FF0000"/>
                </a:solidFill>
                <a:latin typeface="Times New Roman" panose="02020603050405020304" pitchFamily="18" charset="0"/>
                <a:cs typeface="Times New Roman" panose="02020603050405020304" pitchFamily="18" charset="0"/>
              </a:rPr>
              <a:t>Project scope</a:t>
            </a:r>
          </a:p>
        </p:txBody>
      </p:sp>
      <p:sp>
        <p:nvSpPr>
          <p:cNvPr id="3" name="Content Placeholder 2">
            <a:extLst>
              <a:ext uri="{FF2B5EF4-FFF2-40B4-BE49-F238E27FC236}">
                <a16:creationId xmlns:a16="http://schemas.microsoft.com/office/drawing/2014/main" id="{FCB63271-5DFB-4D50-997F-3F3D9E36780B}"/>
              </a:ext>
            </a:extLst>
          </p:cNvPr>
          <p:cNvSpPr>
            <a:spLocks noGrp="1"/>
          </p:cNvSpPr>
          <p:nvPr>
            <p:ph idx="1"/>
          </p:nvPr>
        </p:nvSpPr>
        <p:spPr>
          <a:xfrm>
            <a:off x="838200" y="1154097"/>
            <a:ext cx="10515600" cy="5022866"/>
          </a:xfrm>
        </p:spPr>
        <p:txBody>
          <a:bodyPr>
            <a:normAutofit fontScale="92500" lnSpcReduction="20000"/>
          </a:bodyPr>
          <a:lstStyle/>
          <a:p>
            <a:pPr marL="0" indent="0">
              <a:buNone/>
            </a:pPr>
            <a:r>
              <a:rPr lang="en-US" b="1" dirty="0">
                <a:solidFill>
                  <a:srgbClr val="0070C0"/>
                </a:solidFill>
                <a:latin typeface="Times New Roman" panose="02020603050405020304" pitchFamily="18" charset="0"/>
                <a:cs typeface="Times New Roman" panose="02020603050405020304" pitchFamily="18" charset="0"/>
              </a:rPr>
              <a:t>1-Project scope discretion:</a:t>
            </a:r>
            <a:r>
              <a:rPr lang="en-US" dirty="0">
                <a:latin typeface="Times New Roman" panose="02020603050405020304" pitchFamily="18" charset="0"/>
                <a:cs typeface="Times New Roman" panose="02020603050405020304" pitchFamily="18" charset="0"/>
              </a:rPr>
              <a:t>	</a:t>
            </a:r>
          </a:p>
          <a:p>
            <a:r>
              <a:rPr lang="en-US" dirty="0"/>
              <a:t>*It is an application used to display cars for sale so that the customer can find the car he wants.</a:t>
            </a:r>
          </a:p>
          <a:p>
            <a:r>
              <a:rPr lang="en-US" dirty="0"/>
              <a:t>*The application will show you all available car makes and models.</a:t>
            </a:r>
          </a:p>
          <a:p>
            <a:r>
              <a:rPr lang="en-US" dirty="0"/>
              <a:t>*The application will display the available cars and will provide the electronic reservation feature.</a:t>
            </a:r>
          </a:p>
          <a:p>
            <a:r>
              <a:rPr lang="en-US" dirty="0"/>
              <a:t>* The application will show the price of each type of car.</a:t>
            </a:r>
          </a:p>
          <a:p>
            <a:r>
              <a:rPr lang="en-US" dirty="0"/>
              <a:t>* The application will show advantages and disadvantages for each type of car.</a:t>
            </a:r>
          </a:p>
          <a:p>
            <a:r>
              <a:rPr lang="en-US" dirty="0"/>
              <a:t>* The application will show the country in which the cars were made.</a:t>
            </a:r>
          </a:p>
          <a:p>
            <a:r>
              <a:rPr lang="en-US" dirty="0"/>
              <a:t>* The application will show the person responsible for the sale and delivery.</a:t>
            </a:r>
          </a:p>
          <a:p>
            <a:r>
              <a:rPr lang="en-US" dirty="0"/>
              <a:t>* The application will show the power of the motor for each car.</a:t>
            </a:r>
          </a:p>
        </p:txBody>
      </p:sp>
    </p:spTree>
    <p:extLst>
      <p:ext uri="{BB962C8B-B14F-4D97-AF65-F5344CB8AC3E}">
        <p14:creationId xmlns:p14="http://schemas.microsoft.com/office/powerpoint/2010/main" val="315398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50D6F-5BDF-4DF7-A40B-B5D0549E9983}"/>
              </a:ext>
            </a:extLst>
          </p:cNvPr>
          <p:cNvSpPr>
            <a:spLocks noGrp="1"/>
          </p:cNvSpPr>
          <p:nvPr>
            <p:ph type="title"/>
          </p:nvPr>
        </p:nvSpPr>
        <p:spPr/>
        <p:txBody>
          <a:bodyPr/>
          <a:lstStyle/>
          <a:p>
            <a:r>
              <a:rPr lang="en-US" b="1" dirty="0">
                <a:solidFill>
                  <a:srgbClr val="0070C0"/>
                </a:solidFill>
                <a:latin typeface="Times New Roman" panose="02020603050405020304" pitchFamily="18" charset="0"/>
                <a:cs typeface="Times New Roman" panose="02020603050405020304" pitchFamily="18" charset="0"/>
              </a:rPr>
              <a:t>2-Project acceptance criteria:</a:t>
            </a:r>
          </a:p>
        </p:txBody>
      </p:sp>
      <p:sp>
        <p:nvSpPr>
          <p:cNvPr id="3" name="Content Placeholder 2">
            <a:extLst>
              <a:ext uri="{FF2B5EF4-FFF2-40B4-BE49-F238E27FC236}">
                <a16:creationId xmlns:a16="http://schemas.microsoft.com/office/drawing/2014/main" id="{4BE4340B-1194-4329-BCE7-AAA1DE211DD0}"/>
              </a:ext>
            </a:extLst>
          </p:cNvPr>
          <p:cNvSpPr>
            <a:spLocks noGrp="1"/>
          </p:cNvSpPr>
          <p:nvPr>
            <p:ph idx="1"/>
          </p:nvPr>
        </p:nvSpPr>
        <p:spPr>
          <a:xfrm>
            <a:off x="838200" y="1825625"/>
            <a:ext cx="11253186" cy="4351338"/>
          </a:xfrm>
        </p:spPr>
        <p:txBody>
          <a:bodyPr>
            <a:normAutofit/>
          </a:bodyPr>
          <a:lstStyle/>
          <a:p>
            <a:r>
              <a:rPr lang="en-US" sz="3500" dirty="0"/>
              <a:t>*The application should be easy to use, fast and convenient.</a:t>
            </a:r>
          </a:p>
          <a:p>
            <a:r>
              <a:rPr lang="en-US" sz="3500" dirty="0"/>
              <a:t>* Beautiful user interface.</a:t>
            </a:r>
          </a:p>
          <a:p>
            <a:r>
              <a:rPr lang="en-US" sz="3500" dirty="0"/>
              <a:t>*Online car booking feature.</a:t>
            </a:r>
          </a:p>
          <a:p>
            <a:r>
              <a:rPr lang="en-US" sz="3500" dirty="0"/>
              <a:t>*The application should display the shape of the car and color.</a:t>
            </a:r>
          </a:p>
        </p:txBody>
      </p:sp>
    </p:spTree>
    <p:extLst>
      <p:ext uri="{BB962C8B-B14F-4D97-AF65-F5344CB8AC3E}">
        <p14:creationId xmlns:p14="http://schemas.microsoft.com/office/powerpoint/2010/main" val="2799025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F5462-38D9-4259-A1A1-A58B52258F16}"/>
              </a:ext>
            </a:extLst>
          </p:cNvPr>
          <p:cNvSpPr>
            <a:spLocks noGrp="1"/>
          </p:cNvSpPr>
          <p:nvPr>
            <p:ph type="title"/>
          </p:nvPr>
        </p:nvSpPr>
        <p:spPr/>
        <p:txBody>
          <a:bodyPr/>
          <a:lstStyle/>
          <a:p>
            <a:r>
              <a:rPr lang="en-US" b="1" dirty="0">
                <a:solidFill>
                  <a:srgbClr val="0070C0"/>
                </a:solidFill>
                <a:latin typeface="Times New Roman" panose="02020603050405020304" pitchFamily="18" charset="0"/>
                <a:cs typeface="Times New Roman" panose="02020603050405020304" pitchFamily="18" charset="0"/>
              </a:rPr>
              <a:t>3-Project deliverables:</a:t>
            </a:r>
          </a:p>
        </p:txBody>
      </p:sp>
      <p:sp>
        <p:nvSpPr>
          <p:cNvPr id="3" name="Content Placeholder 2">
            <a:extLst>
              <a:ext uri="{FF2B5EF4-FFF2-40B4-BE49-F238E27FC236}">
                <a16:creationId xmlns:a16="http://schemas.microsoft.com/office/drawing/2014/main" id="{0DAE2A71-EE02-4DCC-958E-40DF1E1D57A2}"/>
              </a:ext>
            </a:extLst>
          </p:cNvPr>
          <p:cNvSpPr>
            <a:spLocks noGrp="1"/>
          </p:cNvSpPr>
          <p:nvPr>
            <p:ph idx="1"/>
          </p:nvPr>
        </p:nvSpPr>
        <p:spPr/>
        <p:txBody>
          <a:bodyPr>
            <a:normAutofit/>
          </a:bodyPr>
          <a:lstStyle/>
          <a:p>
            <a:r>
              <a:rPr lang="en-US" sz="3500" dirty="0"/>
              <a:t>*Project plan, reports, documents and resources which return to the company.</a:t>
            </a:r>
          </a:p>
          <a:p>
            <a:r>
              <a:rPr lang="en-US" sz="3500" dirty="0"/>
              <a:t>*Save time and effort in searching for the car that the customer wants.</a:t>
            </a:r>
          </a:p>
          <a:p>
            <a:r>
              <a:rPr lang="en-US" sz="3500" dirty="0"/>
              <a:t>*Show the final look of the car.</a:t>
            </a:r>
          </a:p>
        </p:txBody>
      </p:sp>
    </p:spTree>
    <p:extLst>
      <p:ext uri="{BB962C8B-B14F-4D97-AF65-F5344CB8AC3E}">
        <p14:creationId xmlns:p14="http://schemas.microsoft.com/office/powerpoint/2010/main" val="2621634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8612C-55F3-441E-9426-05309FAB1455}"/>
              </a:ext>
            </a:extLst>
          </p:cNvPr>
          <p:cNvSpPr>
            <a:spLocks noGrp="1"/>
          </p:cNvSpPr>
          <p:nvPr>
            <p:ph type="title"/>
          </p:nvPr>
        </p:nvSpPr>
        <p:spPr/>
        <p:txBody>
          <a:bodyPr/>
          <a:lstStyle/>
          <a:p>
            <a:r>
              <a:rPr lang="en-US" b="1" dirty="0">
                <a:solidFill>
                  <a:srgbClr val="0070C0"/>
                </a:solidFill>
                <a:latin typeface="Times New Roman" panose="02020603050405020304" pitchFamily="18" charset="0"/>
                <a:cs typeface="Times New Roman" panose="02020603050405020304" pitchFamily="18" charset="0"/>
              </a:rPr>
              <a:t>4-Project exclusion</a:t>
            </a:r>
            <a:r>
              <a:rPr lang="en-US" dirty="0">
                <a:solidFill>
                  <a:srgbClr val="0070C0"/>
                </a:solidFill>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60BAAC7B-880B-4C80-8FBC-21E8E30D861E}"/>
              </a:ext>
            </a:extLst>
          </p:cNvPr>
          <p:cNvSpPr>
            <a:spLocks noGrp="1"/>
          </p:cNvSpPr>
          <p:nvPr>
            <p:ph idx="1"/>
          </p:nvPr>
        </p:nvSpPr>
        <p:spPr>
          <a:xfrm>
            <a:off x="838199" y="1825625"/>
            <a:ext cx="10862569" cy="4351338"/>
          </a:xfrm>
        </p:spPr>
        <p:txBody>
          <a:bodyPr>
            <a:normAutofit/>
          </a:bodyPr>
          <a:lstStyle/>
          <a:p>
            <a:r>
              <a:rPr lang="en-US" sz="3500" dirty="0"/>
              <a:t>* Manufacturing defects that may appear when the vehicle is delivered to the customer.</a:t>
            </a:r>
          </a:p>
          <a:p>
            <a:r>
              <a:rPr lang="en-US" sz="3500" dirty="0"/>
              <a:t>*One of the workers wanted the application to show all kinds of cars around the world, but the manager refused that because it needed a lot of cost and time.</a:t>
            </a:r>
          </a:p>
        </p:txBody>
      </p:sp>
    </p:spTree>
    <p:extLst>
      <p:ext uri="{BB962C8B-B14F-4D97-AF65-F5344CB8AC3E}">
        <p14:creationId xmlns:p14="http://schemas.microsoft.com/office/powerpoint/2010/main" val="3089693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86D1B-5D75-459A-BBA1-A0114F0C3884}"/>
              </a:ext>
            </a:extLst>
          </p:cNvPr>
          <p:cNvSpPr>
            <a:spLocks noGrp="1"/>
          </p:cNvSpPr>
          <p:nvPr>
            <p:ph type="title"/>
          </p:nvPr>
        </p:nvSpPr>
        <p:spPr/>
        <p:txBody>
          <a:bodyPr/>
          <a:lstStyle/>
          <a:p>
            <a:r>
              <a:rPr lang="en-US" b="1" dirty="0">
                <a:solidFill>
                  <a:srgbClr val="0070C0"/>
                </a:solidFill>
                <a:latin typeface="Times New Roman" panose="02020603050405020304" pitchFamily="18" charset="0"/>
                <a:cs typeface="Times New Roman" panose="02020603050405020304" pitchFamily="18" charset="0"/>
              </a:rPr>
              <a:t>5-Project constraints:</a:t>
            </a:r>
          </a:p>
        </p:txBody>
      </p:sp>
      <p:sp>
        <p:nvSpPr>
          <p:cNvPr id="3" name="Content Placeholder 2">
            <a:extLst>
              <a:ext uri="{FF2B5EF4-FFF2-40B4-BE49-F238E27FC236}">
                <a16:creationId xmlns:a16="http://schemas.microsoft.com/office/drawing/2014/main" id="{9CD51804-7687-4F93-9170-97443C85473E}"/>
              </a:ext>
            </a:extLst>
          </p:cNvPr>
          <p:cNvSpPr>
            <a:spLocks noGrp="1"/>
          </p:cNvSpPr>
          <p:nvPr>
            <p:ph idx="1"/>
          </p:nvPr>
        </p:nvSpPr>
        <p:spPr/>
        <p:txBody>
          <a:bodyPr>
            <a:normAutofit/>
          </a:bodyPr>
          <a:lstStyle/>
          <a:p>
            <a:r>
              <a:rPr lang="en-US" sz="3500" dirty="0"/>
              <a:t>* Rules of company and policies.</a:t>
            </a:r>
          </a:p>
          <a:p>
            <a:r>
              <a:rPr lang="en-US" sz="3500" dirty="0"/>
              <a:t>* The budget where the cost should not exceed the predetermined budget.</a:t>
            </a:r>
          </a:p>
          <a:p>
            <a:r>
              <a:rPr lang="en-US" sz="3500" dirty="0"/>
              <a:t>* Time of submit.</a:t>
            </a:r>
          </a:p>
          <a:p>
            <a:r>
              <a:rPr lang="en-US" sz="3500" dirty="0"/>
              <a:t>* Provides the required resources and technology.</a:t>
            </a:r>
          </a:p>
        </p:txBody>
      </p:sp>
    </p:spTree>
    <p:extLst>
      <p:ext uri="{BB962C8B-B14F-4D97-AF65-F5344CB8AC3E}">
        <p14:creationId xmlns:p14="http://schemas.microsoft.com/office/powerpoint/2010/main" val="776199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593FC-68FE-4327-AB4C-E9EF63E6EA55}"/>
              </a:ext>
            </a:extLst>
          </p:cNvPr>
          <p:cNvSpPr>
            <a:spLocks noGrp="1"/>
          </p:cNvSpPr>
          <p:nvPr>
            <p:ph type="title"/>
          </p:nvPr>
        </p:nvSpPr>
        <p:spPr/>
        <p:txBody>
          <a:bodyPr/>
          <a:lstStyle/>
          <a:p>
            <a:r>
              <a:rPr lang="en-US" b="1" dirty="0">
                <a:solidFill>
                  <a:srgbClr val="0070C0"/>
                </a:solidFill>
                <a:latin typeface="Times New Roman" panose="02020603050405020304" pitchFamily="18" charset="0"/>
                <a:cs typeface="Times New Roman" panose="02020603050405020304" pitchFamily="18" charset="0"/>
              </a:rPr>
              <a:t>6-Project assumptions:</a:t>
            </a:r>
          </a:p>
        </p:txBody>
      </p:sp>
      <p:sp>
        <p:nvSpPr>
          <p:cNvPr id="3" name="Content Placeholder 2">
            <a:extLst>
              <a:ext uri="{FF2B5EF4-FFF2-40B4-BE49-F238E27FC236}">
                <a16:creationId xmlns:a16="http://schemas.microsoft.com/office/drawing/2014/main" id="{02FDE576-38F3-45B7-A1E8-5BA060F3E358}"/>
              </a:ext>
            </a:extLst>
          </p:cNvPr>
          <p:cNvSpPr>
            <a:spLocks noGrp="1"/>
          </p:cNvSpPr>
          <p:nvPr>
            <p:ph idx="1"/>
          </p:nvPr>
        </p:nvSpPr>
        <p:spPr>
          <a:xfrm>
            <a:off x="838199" y="1825625"/>
            <a:ext cx="11173287" cy="4351338"/>
          </a:xfrm>
        </p:spPr>
        <p:txBody>
          <a:bodyPr/>
          <a:lstStyle/>
          <a:p>
            <a:r>
              <a:rPr lang="en-US" dirty="0"/>
              <a:t>* This application can run on The IOS, Android and windows operating systems.</a:t>
            </a:r>
          </a:p>
          <a:p>
            <a:r>
              <a:rPr lang="en-US" dirty="0"/>
              <a:t>*In the event of discovering any error in the car, it must be fixed before the car reaches the customer</a:t>
            </a:r>
          </a:p>
          <a:p>
            <a:r>
              <a:rPr lang="en-US" dirty="0"/>
              <a:t>*In the event of any shortage of resources or equipment used, the person responsible for the shortage must be reported to provide it as soon as possible.</a:t>
            </a:r>
          </a:p>
        </p:txBody>
      </p:sp>
    </p:spTree>
    <p:extLst>
      <p:ext uri="{BB962C8B-B14F-4D97-AF65-F5344CB8AC3E}">
        <p14:creationId xmlns:p14="http://schemas.microsoft.com/office/powerpoint/2010/main" val="8391410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282</TotalTime>
  <Words>2620</Words>
  <Application>Microsoft Office PowerPoint</Application>
  <PresentationFormat>Widescreen</PresentationFormat>
  <Paragraphs>789</Paragraphs>
  <Slides>31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AGaramond-Regular</vt:lpstr>
      <vt:lpstr>Arial</vt:lpstr>
      <vt:lpstr>Arial Rounded MT Bold</vt:lpstr>
      <vt:lpstr>Calibri</vt:lpstr>
      <vt:lpstr>Calibri Light</vt:lpstr>
      <vt:lpstr>Cambria</vt:lpstr>
      <vt:lpstr>Times New Roman</vt:lpstr>
      <vt:lpstr>office theme</vt:lpstr>
      <vt:lpstr>Project Team</vt:lpstr>
      <vt:lpstr>Project name:</vt:lpstr>
      <vt:lpstr>Project Charter</vt:lpstr>
      <vt:lpstr>Project scope</vt:lpstr>
      <vt:lpstr>2-Project acceptance criteria:</vt:lpstr>
      <vt:lpstr>3-Project deliverables:</vt:lpstr>
      <vt:lpstr>4-Project exclusion:</vt:lpstr>
      <vt:lpstr>5-Project constraints:</vt:lpstr>
      <vt:lpstr>6-Project assumptions:</vt:lpstr>
      <vt:lpstr>            Work Breakdown Structure(WBS)</vt:lpstr>
      <vt:lpstr>PowerPoint Presentation</vt:lpstr>
      <vt:lpstr>WBS Dictionary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Responsibilities Matrix In My Project </vt:lpstr>
      <vt:lpstr>Project Network Diagram</vt:lpstr>
      <vt:lpstr>Project Network Diagram In My Project </vt:lpstr>
      <vt:lpstr>Project resources</vt:lpstr>
      <vt:lpstr>PowerPoint Presentation</vt:lpstr>
      <vt:lpstr>PowerPoint Presentation</vt:lpstr>
      <vt:lpstr>PowerPoint Presentation</vt:lpstr>
      <vt:lpstr>PowerPoint Presentation</vt:lpstr>
      <vt:lpstr>PowerPoint Presentation</vt:lpstr>
      <vt:lpstr>Risk Management and Monitoring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Ahmed Alaa</cp:lastModifiedBy>
  <cp:revision>297</cp:revision>
  <dcterms:created xsi:type="dcterms:W3CDTF">2021-12-29T10:34:04Z</dcterms:created>
  <dcterms:modified xsi:type="dcterms:W3CDTF">2022-01-04T19:36:46Z</dcterms:modified>
</cp:coreProperties>
</file>