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ML Classification Algorithm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1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800"/>
            <a:ext cx="2409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356991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sz="3200" dirty="0" smtClean="0"/>
              <a:t>Decision Tree</a:t>
            </a:r>
          </a:p>
          <a:p>
            <a:pPr marL="285750" indent="-285750">
              <a:buFontTx/>
              <a:buChar char="-"/>
            </a:pPr>
            <a:r>
              <a:rPr lang="en-IE" sz="3200" dirty="0" smtClean="0"/>
              <a:t>Random Forest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5176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200" y="-20782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Should I hire </a:t>
            </a:r>
            <a:r>
              <a:rPr lang="en-IE" sz="3200" dirty="0"/>
              <a:t>this </a:t>
            </a:r>
            <a:r>
              <a:rPr lang="en-IE" sz="3200" dirty="0" smtClean="0"/>
              <a:t>candidate? </a:t>
            </a:r>
            <a:endParaRPr lang="en-IE" sz="3200" dirty="0"/>
          </a:p>
        </p:txBody>
      </p:sp>
      <p:sp>
        <p:nvSpPr>
          <p:cNvPr id="4" name="Rectangle 3"/>
          <p:cNvSpPr/>
          <p:nvPr/>
        </p:nvSpPr>
        <p:spPr>
          <a:xfrm>
            <a:off x="3480957" y="1036079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Has Experience?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914400" y="2305047"/>
            <a:ext cx="18010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Salary&lt; 15 SAR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791200" y="2305047"/>
            <a:ext cx="152400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Know ML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0" y="3655868"/>
            <a:ext cx="1066800" cy="3636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Hire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8737" y="3655868"/>
            <a:ext cx="1676400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UPM Graduate?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5115791" y="3706090"/>
            <a:ext cx="1066800" cy="3636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Hire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1545" y="4854288"/>
            <a:ext cx="1066800" cy="3636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Hire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2010" y="4895851"/>
            <a:ext cx="1066800" cy="3636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7072745" y="3655868"/>
            <a:ext cx="18010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Salary&lt; 10 SAR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6400800" y="5077692"/>
            <a:ext cx="1066800" cy="363682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Hire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35635" y="5098475"/>
            <a:ext cx="1066800" cy="3636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NO</a:t>
            </a:r>
            <a:endParaRPr lang="en-IE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55673" y="2916382"/>
            <a:ext cx="23552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8563" y="2916382"/>
            <a:ext cx="30133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52010" y="4119995"/>
            <a:ext cx="30133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23209" y="4119995"/>
            <a:ext cx="23552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15200" y="2916382"/>
            <a:ext cx="30133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8873" y="2916381"/>
            <a:ext cx="23552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54981" y="4412674"/>
            <a:ext cx="23552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72499" y="4412673"/>
            <a:ext cx="301337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981" y="29163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Y</a:t>
            </a:r>
            <a:endParaRPr lang="en-IE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881128" y="28072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N</a:t>
            </a:r>
            <a:endParaRPr lang="en-IE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15491" y="1697633"/>
            <a:ext cx="710046" cy="6074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55227" y="1656070"/>
            <a:ext cx="436418" cy="6234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966" y="15984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Y</a:t>
            </a:r>
            <a:endParaRPr lang="en-IE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24772" y="1569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N</a:t>
            </a:r>
            <a:endParaRPr lang="en-IE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33557" y="27726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Y</a:t>
            </a:r>
            <a:endParaRPr lang="en-IE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70272" y="40195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Y</a:t>
            </a:r>
            <a:endParaRPr lang="en-IE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05692" y="43256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Y</a:t>
            </a:r>
            <a:endParaRPr lang="en-IE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49664" y="271985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N</a:t>
            </a:r>
            <a:endParaRPr lang="en-IE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06963" y="424705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N</a:t>
            </a:r>
            <a:endParaRPr lang="en-IE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02678" y="39184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5314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Random forest - Wiki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960387" cy="522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33800" y="1447800"/>
            <a:ext cx="1905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Training Dataset</a:t>
            </a:r>
            <a:endParaRPr lang="en-IE" sz="1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50292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91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47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ML Classification Algorithm</vt:lpstr>
      <vt:lpstr>PowerPoint Presentation</vt:lpstr>
      <vt:lpstr>Should I hire this candidate?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</cp:revision>
  <dcterms:created xsi:type="dcterms:W3CDTF">2006-08-16T00:00:00Z</dcterms:created>
  <dcterms:modified xsi:type="dcterms:W3CDTF">2020-07-27T19:40:16Z</dcterms:modified>
</cp:coreProperties>
</file>