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4118" autoAdjust="0"/>
    <p:restoredTop sz="94660"/>
  </p:normalViewPr>
  <p:slideViewPr>
    <p:cSldViewPr snapToGrid="0">
      <p:cViewPr varScale="1">
        <p:scale>
          <a:sx n="45" d="100"/>
          <a:sy n="45" d="100"/>
        </p:scale>
        <p:origin x="-108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D2946-F8E3-4307-B5A2-8D27B516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752FE2-37C4-4BCD-993B-D246D6F32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7E4315-FC19-429E-BFD8-E579018E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46D4A5-C7F7-45E5-A2D7-AB06A64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88A783-C427-4B0B-BB65-E686713D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CEDD4E-09F2-48D5-9261-8B7A7735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B343B3-F70B-4618-B4B6-28C69C21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984605-C2C7-4684-AC0D-460C1377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82C556-DB52-44C1-9D0A-DF0A36B7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6BA19C-123F-4737-BB18-75BE88E1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4BBAA19-A222-48E5-9071-C4D23F25F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848706-E226-4D87-8EBE-F0627379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2979F1-5A5D-42C7-9A9C-B725CE3E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C283A1-98FD-4FB7-92CB-CF7E18F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096BA4-BA1C-4B13-A3DA-96031459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DE5C89-E700-422E-81BC-A73D9420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21B30A-C3C6-4F3B-9BA9-7C24ABFC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A2B79-011A-4B74-810B-7B6498B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61C8C4-7851-4943-A9CC-3A44DE38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E6F34B-E0B3-4621-AF0E-E721D8DF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7E4D63-0DAE-469D-B6CE-388C90B0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E21BD2-ED7F-4CA8-BF30-7DE18928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92E2F3-7573-4703-B5C8-B0C448AE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0E8B49-ADB2-4234-823D-2A2AC775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AFD4BC-712A-4BB3-BA3E-DA7FF898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303872-044E-45E0-90E4-888D2E71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093D41-5D49-43F1-AE1F-0460FA85D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8654A4-B321-4EA6-86D9-A0D00073F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6371E9-D711-44C2-891E-14793AA9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BA50D-C83C-4AE2-80B1-8C68E9E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4B8B51-65BE-4C4D-A293-76B0CEB4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B910C-9253-4D48-9F8D-418CA21B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D13218-50E5-4BC9-A8F3-EF0C13AD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EDE4EF-BD20-4147-AFDD-7F44C77AD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A0DE50-F31F-4B9A-B6CF-E57B05D43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D900DE-6B2A-4CE4-8029-F64EE0446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50951BC-3D5F-4AC9-A10B-AA97942F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CC8B5F-132D-42C9-BC87-4D3F0486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D5CB955-672D-4BA3-AAEB-862CDD36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4CB96-0044-4197-B026-14D34C20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903FAD-BF00-4DDF-A331-DCDC2BEB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6C34BA-E38C-4148-9C3B-20665045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7872C60-3D9A-46E1-AC7A-3AD8C0A5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503051-A397-409C-9446-2E9F211A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C59A3B9-DB03-4E72-90F9-C12DB0AF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D49347-1CA9-4BF2-9316-12E55CB0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BBF8A1-6900-4D71-AAA6-9162E6C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2207F3-EC4B-4FA0-81CA-11A51230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E166A6-AC8B-47C6-805B-34A858796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FDBBDF-F502-4918-8513-7347F016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B1A590-D6C7-48FF-A618-66235CA0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8F0687-9232-454F-84F2-4347AE5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521B3-A3B4-4315-A8C4-3546245F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1F5C109-4328-4E65-B689-221BDCA0B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355D05-093D-4815-8EE6-CCF906B80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980A9C-0645-42D6-AF77-F941EE49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25F11D-F9FF-4524-B339-A0D1801C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3F6345-1EDD-474A-81D2-7641CCA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F244BD-908D-43D3-9A9D-2E4F10DC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2A0AB6-9EA3-4AC0-BFD9-1485C93A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A39AE1-1AAF-43D9-93A9-4187A4E75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6E24-B936-4000-80DA-89251B8F2C7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83A22B-946A-45B7-AB06-D59F24D5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7B293F-AE10-4FA0-B08A-9B7AB2F2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EF60-30C8-44CD-A3AB-DB29F068B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773DA-20D0-4706-90D2-C5E320892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AI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E841D8-20D5-4F25-8BE0-1A96FB9EC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for NEOM AI Challenge students </a:t>
            </a:r>
          </a:p>
        </p:txBody>
      </p:sp>
    </p:spTree>
    <p:extLst>
      <p:ext uri="{BB962C8B-B14F-4D97-AF65-F5344CB8AC3E}">
        <p14:creationId xmlns:p14="http://schemas.microsoft.com/office/powerpoint/2010/main" val="11235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A16579-4875-4C5F-974E-3162F5C8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B6AF5-075D-46DB-BC7F-9F52CDD2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4545"/>
            <a:ext cx="12192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E" i="1" dirty="0" smtClean="0"/>
              <a:t>"the science and engineering of making intelligent machines.“ </a:t>
            </a:r>
            <a:r>
              <a:rPr lang="en-IE" dirty="0" smtClean="0"/>
              <a:t>John McCarthy  </a:t>
            </a:r>
          </a:p>
          <a:p>
            <a:pPr marL="0" indent="0" algn="ctr">
              <a:buNone/>
            </a:pPr>
            <a:endParaRPr lang="en-IE" i="1" dirty="0" smtClean="0"/>
          </a:p>
          <a:p>
            <a:pPr marL="0" indent="0" algn="ctr">
              <a:buNone/>
            </a:pPr>
            <a:r>
              <a:rPr lang="en-IE" i="1" dirty="0" smtClean="0"/>
              <a:t>“A broader idea where machines can execute tasks </a:t>
            </a:r>
            <a:r>
              <a:rPr lang="en-IE" b="1" i="1" dirty="0" smtClean="0"/>
              <a:t>smartly</a:t>
            </a:r>
            <a:r>
              <a:rPr lang="en-IE" i="1" dirty="0" smtClean="0"/>
              <a:t> and </a:t>
            </a:r>
            <a:r>
              <a:rPr lang="en-US" i="1" dirty="0" smtClean="0"/>
              <a:t>simulates </a:t>
            </a:r>
            <a:r>
              <a:rPr lang="en-US" b="1" i="1" dirty="0" smtClean="0"/>
              <a:t>human</a:t>
            </a:r>
            <a:r>
              <a:rPr lang="en-US" i="1" dirty="0" smtClean="0"/>
              <a:t>-</a:t>
            </a:r>
            <a:r>
              <a:rPr lang="en-US" b="1" i="1" dirty="0" smtClean="0"/>
              <a:t>intelligence </a:t>
            </a:r>
            <a:r>
              <a:rPr lang="en-US" i="1" dirty="0" smtClean="0"/>
              <a:t>in machines.” </a:t>
            </a:r>
            <a:r>
              <a:rPr lang="en-US" dirty="0" err="1" smtClean="0"/>
              <a:t>Manjeet</a:t>
            </a:r>
            <a:r>
              <a:rPr lang="en-US" dirty="0" smtClean="0"/>
              <a:t> </a:t>
            </a:r>
            <a:r>
              <a:rPr lang="en-US" dirty="0" err="1" smtClean="0"/>
              <a:t>Rege</a:t>
            </a:r>
            <a:endParaRPr lang="en-US" dirty="0"/>
          </a:p>
          <a:p>
            <a:pPr marL="0" indent="0" algn="ctr">
              <a:buNone/>
            </a:pPr>
            <a:endParaRPr lang="en-IE" i="1" dirty="0" smtClean="0"/>
          </a:p>
          <a:p>
            <a:pPr marL="0" indent="0" algn="ctr">
              <a:buNone/>
            </a:pPr>
            <a:r>
              <a:rPr lang="en-IE" i="1" dirty="0" smtClean="0"/>
              <a:t>“the </a:t>
            </a:r>
            <a:r>
              <a:rPr lang="en-IE" i="1" dirty="0"/>
              <a:t>science of making computers do things that require intelligence when done by humans. </a:t>
            </a:r>
            <a:r>
              <a:rPr lang="en-IE" i="1" dirty="0" smtClean="0"/>
              <a:t>” </a:t>
            </a:r>
            <a:r>
              <a:rPr lang="en-IE" dirty="0"/>
              <a:t>Jack </a:t>
            </a:r>
            <a:r>
              <a:rPr lang="en-IE" dirty="0" smtClean="0"/>
              <a:t>Copeland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418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600" dirty="0" smtClean="0"/>
              <a:t>Making </a:t>
            </a:r>
            <a:r>
              <a:rPr lang="en-IE" sz="3600" dirty="0" smtClean="0"/>
              <a:t>Machines, Act Like Human Beings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347734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FC6D29-4109-4687-91AB-1597093E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AI Subfields: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C250BA-2920-46DD-8A58-49B4532B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E" b="1" dirty="0"/>
              <a:t>Machine learning</a:t>
            </a:r>
            <a:r>
              <a:rPr lang="en-IE" dirty="0"/>
              <a:t>: it uses different algorithms to find hidden insights in data</a:t>
            </a:r>
          </a:p>
          <a:p>
            <a:pPr lvl="0"/>
            <a:endParaRPr lang="en-IE" dirty="0"/>
          </a:p>
          <a:p>
            <a:pPr lvl="0"/>
            <a:r>
              <a:rPr lang="en-IE" b="1" dirty="0"/>
              <a:t>A neural network: </a:t>
            </a:r>
            <a:r>
              <a:rPr lang="en-IE" dirty="0"/>
              <a:t> inspired by human brain. It’s made up of interconnected units/neurons that processes information by responding to external inputs, and </a:t>
            </a:r>
            <a:r>
              <a:rPr lang="en-US" dirty="0"/>
              <a:t>pass </a:t>
            </a:r>
            <a:r>
              <a:rPr lang="en-IE" dirty="0"/>
              <a:t>information between each unit. </a:t>
            </a:r>
          </a:p>
          <a:p>
            <a:pPr lvl="0"/>
            <a:endParaRPr lang="en-IE" b="1" dirty="0"/>
          </a:p>
          <a:p>
            <a:pPr lvl="0"/>
            <a:r>
              <a:rPr lang="en-IE" b="1" dirty="0"/>
              <a:t>Deep learning: </a:t>
            </a:r>
            <a:r>
              <a:rPr lang="en-IE" dirty="0"/>
              <a:t>huge collection of neural networks with many layers of processing units, requires extremely powerful computing power, to learn complex patterns in large amounts of data. </a:t>
            </a:r>
            <a:endParaRPr lang="en-IE" b="1" dirty="0"/>
          </a:p>
          <a:p>
            <a:pPr lvl="0"/>
            <a:endParaRPr lang="en-IE" b="1" dirty="0"/>
          </a:p>
          <a:p>
            <a:pPr lvl="0"/>
            <a:r>
              <a:rPr lang="en-IE" b="1" dirty="0"/>
              <a:t>Many others..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 up a Neural Network with Python | by Yang S | Towards Dat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59" y="2863350"/>
            <a:ext cx="2783227" cy="18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 up a Neural Network with Python | by Yang S | Towards Dat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59" y="2863350"/>
            <a:ext cx="2783227" cy="18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532910" y="1931775"/>
            <a:ext cx="4391891" cy="36834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8118764" y="358882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Deep Learning</a:t>
            </a:r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 up a Neural Network with Python | by Yang S | Towards Dat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59" y="2863350"/>
            <a:ext cx="2783227" cy="18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532910" y="1931775"/>
            <a:ext cx="4391891" cy="36834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7910939" y="358882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Deep Learning</a:t>
            </a:r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884213" y="1537855"/>
            <a:ext cx="7980218" cy="4475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9905991" y="3547264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solidFill>
                  <a:srgbClr val="FF0000"/>
                </a:solidFill>
              </a:rPr>
              <a:t>Machine Learning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135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AI Sessions</vt:lpstr>
      <vt:lpstr>What is AI?</vt:lpstr>
      <vt:lpstr>What is AI?</vt:lpstr>
      <vt:lpstr>AI Subfields: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Sessions</dc:title>
  <dc:creator>Ahmed</dc:creator>
  <cp:lastModifiedBy>ASUS</cp:lastModifiedBy>
  <cp:revision>13</cp:revision>
  <dcterms:created xsi:type="dcterms:W3CDTF">2020-07-21T03:10:17Z</dcterms:created>
  <dcterms:modified xsi:type="dcterms:W3CDTF">2020-07-21T16:13:15Z</dcterms:modified>
</cp:coreProperties>
</file>