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84" r:id="rId7"/>
    <p:sldId id="285" r:id="rId8"/>
    <p:sldId id="286" r:id="rId9"/>
    <p:sldId id="262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8" r:id="rId21"/>
    <p:sldId id="276" r:id="rId22"/>
    <p:sldId id="277" r:id="rId23"/>
    <p:sldId id="263" r:id="rId24"/>
    <p:sldId id="279" r:id="rId25"/>
    <p:sldId id="282" r:id="rId26"/>
    <p:sldId id="287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118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2946-F8E3-4307-B5A2-8D27B516F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52FE2-37C4-4BCD-993B-D246D6F32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E4315-FC19-429E-BFD8-E579018E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6E24-B936-4000-80DA-89251B8F2C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6D4A5-C7F7-45E5-A2D7-AB06A64A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8A783-C427-4B0B-BB65-E686713D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4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DD4E-09F2-48D5-9261-8B7A7735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43B3-F70B-4618-B4B6-28C69C217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84605-C2C7-4684-AC0D-460C1377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6E24-B936-4000-80DA-89251B8F2C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C556-DB52-44C1-9D0A-DF0A36B7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BA19C-123F-4737-BB18-75BE88E1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9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BAA19-A222-48E5-9071-C4D23F25F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48706-E226-4D87-8EBE-F06273799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979F1-5A5D-42C7-9A9C-B725CE3E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6E24-B936-4000-80DA-89251B8F2C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83A1-98FD-4FB7-92CB-CF7E18F5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6BA4-BA1C-4B13-A3DA-96031459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3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5C89-E700-422E-81BC-A73D9420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1B30A-C3C6-4F3B-9BA9-7C24ABFCF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2B79-011A-4B74-810B-7B6498BE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6E24-B936-4000-80DA-89251B8F2C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1C8C4-7851-4943-A9CC-3A44DE38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6F34B-E0B3-4621-AF0E-E721D8DF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7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4D63-0DAE-469D-B6CE-388C90B0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21BD2-ED7F-4CA8-BF30-7DE189282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2E2F3-7573-4703-B5C8-B0C448AE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6E24-B936-4000-80DA-89251B8F2C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E8B49-ADB2-4234-823D-2A2AC775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FD4BC-712A-4BB3-BA3E-DA7FF898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4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3872-044E-45E0-90E4-888D2E71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3D41-5D49-43F1-AE1F-0460FA85D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654A4-B321-4EA6-86D9-A0D00073F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371E9-D711-44C2-891E-14793AA9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6E24-B936-4000-80DA-89251B8F2C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BA50D-C83C-4AE2-80B1-8C68E9E3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B8B51-65BE-4C4D-A293-76B0CEB4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2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910C-9253-4D48-9F8D-418CA21B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13218-50E5-4BC9-A8F3-EF0C13AD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DE4EF-BD20-4147-AFDD-7F44C77AD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0DE50-F31F-4B9A-B6CF-E57B05D43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900DE-6B2A-4CE4-8029-F64EE0446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951BC-3D5F-4AC9-A10B-AA97942F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6E24-B936-4000-80DA-89251B8F2C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C8B5F-132D-42C9-BC87-4D3F0486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CB955-672D-4BA3-AAEB-862CDD36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4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CB96-0044-4197-B026-14D34C20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03FAD-BF00-4DDF-A331-DCDC2BEB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6E24-B936-4000-80DA-89251B8F2C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C34BA-E38C-4148-9C3B-20665045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72C60-3D9A-46E1-AC7A-3AD8C0A5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03051-A397-409C-9446-2E9F211A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6E24-B936-4000-80DA-89251B8F2C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9A3B9-DB03-4E72-90F9-C12DB0AF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49347-1CA9-4BF2-9316-12E55CB0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F8A1-6900-4D71-AAA6-9162E6C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207F3-EC4B-4FA0-81CA-11A51230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166A6-AC8B-47C6-805B-34A858796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DBBDF-F502-4918-8513-7347F016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6E24-B936-4000-80DA-89251B8F2C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1A590-D6C7-48FF-A618-66235CA0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F0687-9232-454F-84F2-4347AE5E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8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21B3-A3B4-4315-A8C4-3546245F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5C109-4328-4E65-B689-221BDCA0B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55D05-093D-4815-8EE6-CCF906B80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80A9C-0645-42D6-AF77-F941EE49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6E24-B936-4000-80DA-89251B8F2C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5F11D-F9FF-4524-B339-A0D1801C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F6345-1EDD-474A-81D2-7641CCA9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244BD-908D-43D3-9A9D-2E4F10DC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A0AB6-9EA3-4AC0-BFD9-1485C93A9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9AE1-1AAF-43D9-93A9-4187A4E75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46E24-B936-4000-80DA-89251B8F2C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3A22B-946A-45B7-AB06-D59F24D51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B293F-AE10-4FA0-B08A-9B7AB2F2E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3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73DA-20D0-4706-90D2-C5E320892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b="1" dirty="0"/>
              <a:t>AI 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841D8-20D5-4F25-8BE0-1A96FB9EC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Designed for NEOM AI Challenge groups and UPM students </a:t>
            </a:r>
          </a:p>
        </p:txBody>
      </p:sp>
    </p:spTree>
    <p:extLst>
      <p:ext uri="{BB962C8B-B14F-4D97-AF65-F5344CB8AC3E}">
        <p14:creationId xmlns:p14="http://schemas.microsoft.com/office/powerpoint/2010/main" val="11235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C7CC099-3212-4CF8-8DE5-108B6C926E59}"/>
              </a:ext>
            </a:extLst>
          </p:cNvPr>
          <p:cNvSpPr/>
          <p:nvPr/>
        </p:nvSpPr>
        <p:spPr>
          <a:xfrm>
            <a:off x="1825841" y="2188346"/>
            <a:ext cx="719091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981709-5C24-49F5-BE8F-992D1B9F1A2A}"/>
              </a:ext>
            </a:extLst>
          </p:cNvPr>
          <p:cNvSpPr/>
          <p:nvPr/>
        </p:nvSpPr>
        <p:spPr>
          <a:xfrm>
            <a:off x="1838418" y="3021367"/>
            <a:ext cx="719091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9745F5-6407-4CE1-B023-448C9AC94F4C}"/>
              </a:ext>
            </a:extLst>
          </p:cNvPr>
          <p:cNvSpPr/>
          <p:nvPr/>
        </p:nvSpPr>
        <p:spPr>
          <a:xfrm>
            <a:off x="1838418" y="3854388"/>
            <a:ext cx="719091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44A58E-E524-41C3-9B28-41A634947489}"/>
              </a:ext>
            </a:extLst>
          </p:cNvPr>
          <p:cNvSpPr/>
          <p:nvPr/>
        </p:nvSpPr>
        <p:spPr>
          <a:xfrm>
            <a:off x="8078680" y="2503503"/>
            <a:ext cx="719091" cy="6303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C7694A-661A-4467-9826-28C38FEEBAA6}"/>
              </a:ext>
            </a:extLst>
          </p:cNvPr>
          <p:cNvSpPr/>
          <p:nvPr/>
        </p:nvSpPr>
        <p:spPr>
          <a:xfrm>
            <a:off x="8078680" y="3336524"/>
            <a:ext cx="719091" cy="6303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2DC55-6B9B-4CBF-B383-A485CA558DB0}"/>
              </a:ext>
            </a:extLst>
          </p:cNvPr>
          <p:cNvSpPr txBox="1"/>
          <p:nvPr/>
        </p:nvSpPr>
        <p:spPr>
          <a:xfrm flipH="1">
            <a:off x="1838418" y="1532995"/>
            <a:ext cx="13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A25D0-8909-4DAE-85A9-8A5F3917A841}"/>
              </a:ext>
            </a:extLst>
          </p:cNvPr>
          <p:cNvSpPr txBox="1"/>
          <p:nvPr/>
        </p:nvSpPr>
        <p:spPr>
          <a:xfrm flipH="1">
            <a:off x="7992123" y="1476771"/>
            <a:ext cx="13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13B878-E6FD-4F5E-A29A-BDCABE6DCC4D}"/>
              </a:ext>
            </a:extLst>
          </p:cNvPr>
          <p:cNvSpPr/>
          <p:nvPr/>
        </p:nvSpPr>
        <p:spPr>
          <a:xfrm>
            <a:off x="3766351" y="2503503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E48BD5-52FA-4382-B0D9-187BDFC60D67}"/>
              </a:ext>
            </a:extLst>
          </p:cNvPr>
          <p:cNvSpPr/>
          <p:nvPr/>
        </p:nvSpPr>
        <p:spPr>
          <a:xfrm>
            <a:off x="3766350" y="3513959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D15651-5313-444A-B34D-66547204B054}"/>
              </a:ext>
            </a:extLst>
          </p:cNvPr>
          <p:cNvSpPr/>
          <p:nvPr/>
        </p:nvSpPr>
        <p:spPr>
          <a:xfrm>
            <a:off x="3766352" y="4455109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2F6410-9C0A-4860-BEC0-E7EFD47EA752}"/>
              </a:ext>
            </a:extLst>
          </p:cNvPr>
          <p:cNvSpPr/>
          <p:nvPr/>
        </p:nvSpPr>
        <p:spPr>
          <a:xfrm>
            <a:off x="3766349" y="1558031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D2B47-2CE0-4103-A2E9-C8D9021095B8}"/>
              </a:ext>
            </a:extLst>
          </p:cNvPr>
          <p:cNvSpPr txBox="1"/>
          <p:nvPr/>
        </p:nvSpPr>
        <p:spPr>
          <a:xfrm>
            <a:off x="4485440" y="808558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1767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C7CC099-3212-4CF8-8DE5-108B6C926E59}"/>
              </a:ext>
            </a:extLst>
          </p:cNvPr>
          <p:cNvSpPr/>
          <p:nvPr/>
        </p:nvSpPr>
        <p:spPr>
          <a:xfrm>
            <a:off x="1825841" y="2188346"/>
            <a:ext cx="719091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981709-5C24-49F5-BE8F-992D1B9F1A2A}"/>
              </a:ext>
            </a:extLst>
          </p:cNvPr>
          <p:cNvSpPr/>
          <p:nvPr/>
        </p:nvSpPr>
        <p:spPr>
          <a:xfrm>
            <a:off x="1838418" y="3021367"/>
            <a:ext cx="719091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9745F5-6407-4CE1-B023-448C9AC94F4C}"/>
              </a:ext>
            </a:extLst>
          </p:cNvPr>
          <p:cNvSpPr/>
          <p:nvPr/>
        </p:nvSpPr>
        <p:spPr>
          <a:xfrm>
            <a:off x="1838418" y="3854388"/>
            <a:ext cx="719091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44A58E-E524-41C3-9B28-41A634947489}"/>
              </a:ext>
            </a:extLst>
          </p:cNvPr>
          <p:cNvSpPr/>
          <p:nvPr/>
        </p:nvSpPr>
        <p:spPr>
          <a:xfrm>
            <a:off x="8078680" y="2503503"/>
            <a:ext cx="719091" cy="6303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C7694A-661A-4467-9826-28C38FEEBAA6}"/>
              </a:ext>
            </a:extLst>
          </p:cNvPr>
          <p:cNvSpPr/>
          <p:nvPr/>
        </p:nvSpPr>
        <p:spPr>
          <a:xfrm>
            <a:off x="8078680" y="3336524"/>
            <a:ext cx="719091" cy="6303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2DC55-6B9B-4CBF-B383-A485CA558DB0}"/>
              </a:ext>
            </a:extLst>
          </p:cNvPr>
          <p:cNvSpPr txBox="1"/>
          <p:nvPr/>
        </p:nvSpPr>
        <p:spPr>
          <a:xfrm flipH="1">
            <a:off x="1838418" y="1532995"/>
            <a:ext cx="13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A25D0-8909-4DAE-85A9-8A5F3917A841}"/>
              </a:ext>
            </a:extLst>
          </p:cNvPr>
          <p:cNvSpPr txBox="1"/>
          <p:nvPr/>
        </p:nvSpPr>
        <p:spPr>
          <a:xfrm flipH="1">
            <a:off x="7992123" y="1476771"/>
            <a:ext cx="13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13B878-E6FD-4F5E-A29A-BDCABE6DCC4D}"/>
              </a:ext>
            </a:extLst>
          </p:cNvPr>
          <p:cNvSpPr/>
          <p:nvPr/>
        </p:nvSpPr>
        <p:spPr>
          <a:xfrm>
            <a:off x="3766351" y="2503503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E48BD5-52FA-4382-B0D9-187BDFC60D67}"/>
              </a:ext>
            </a:extLst>
          </p:cNvPr>
          <p:cNvSpPr/>
          <p:nvPr/>
        </p:nvSpPr>
        <p:spPr>
          <a:xfrm>
            <a:off x="3766350" y="3513959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D15651-5313-444A-B34D-66547204B054}"/>
              </a:ext>
            </a:extLst>
          </p:cNvPr>
          <p:cNvSpPr/>
          <p:nvPr/>
        </p:nvSpPr>
        <p:spPr>
          <a:xfrm>
            <a:off x="3766352" y="4455109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2F6410-9C0A-4860-BEC0-E7EFD47EA752}"/>
              </a:ext>
            </a:extLst>
          </p:cNvPr>
          <p:cNvSpPr/>
          <p:nvPr/>
        </p:nvSpPr>
        <p:spPr>
          <a:xfrm>
            <a:off x="3766349" y="1558031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D2B47-2CE0-4103-A2E9-C8D9021095B8}"/>
              </a:ext>
            </a:extLst>
          </p:cNvPr>
          <p:cNvSpPr txBox="1"/>
          <p:nvPr/>
        </p:nvSpPr>
        <p:spPr>
          <a:xfrm>
            <a:off x="4485440" y="808558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DF18ED-C45F-46E7-93DC-4FFD15A265FC}"/>
              </a:ext>
            </a:extLst>
          </p:cNvPr>
          <p:cNvCxnSpPr>
            <a:stCxn id="7" idx="6"/>
            <a:endCxn id="12" idx="2"/>
          </p:cNvCxnSpPr>
          <p:nvPr/>
        </p:nvCxnSpPr>
        <p:spPr>
          <a:xfrm flipV="1">
            <a:off x="2544932" y="1873189"/>
            <a:ext cx="1221417" cy="63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60C460-B5C3-4D05-844D-2D7DF84C870C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2544932" y="2503504"/>
            <a:ext cx="1221419" cy="31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117F6D-D39A-4882-9422-BB8E78C30D2E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2544932" y="2503504"/>
            <a:ext cx="1221418" cy="132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3BE97D-EFD3-4BCA-9FB2-45FB6ECD0861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2544932" y="2503504"/>
            <a:ext cx="1221420" cy="226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83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C7CC099-3212-4CF8-8DE5-108B6C926E59}"/>
              </a:ext>
            </a:extLst>
          </p:cNvPr>
          <p:cNvSpPr/>
          <p:nvPr/>
        </p:nvSpPr>
        <p:spPr>
          <a:xfrm>
            <a:off x="1825841" y="2188346"/>
            <a:ext cx="719091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981709-5C24-49F5-BE8F-992D1B9F1A2A}"/>
              </a:ext>
            </a:extLst>
          </p:cNvPr>
          <p:cNvSpPr/>
          <p:nvPr/>
        </p:nvSpPr>
        <p:spPr>
          <a:xfrm>
            <a:off x="1838418" y="3021367"/>
            <a:ext cx="719091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9745F5-6407-4CE1-B023-448C9AC94F4C}"/>
              </a:ext>
            </a:extLst>
          </p:cNvPr>
          <p:cNvSpPr/>
          <p:nvPr/>
        </p:nvSpPr>
        <p:spPr>
          <a:xfrm>
            <a:off x="1838418" y="3854388"/>
            <a:ext cx="719091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44A58E-E524-41C3-9B28-41A634947489}"/>
              </a:ext>
            </a:extLst>
          </p:cNvPr>
          <p:cNvSpPr/>
          <p:nvPr/>
        </p:nvSpPr>
        <p:spPr>
          <a:xfrm>
            <a:off x="8078680" y="2503503"/>
            <a:ext cx="719091" cy="6303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C7694A-661A-4467-9826-28C38FEEBAA6}"/>
              </a:ext>
            </a:extLst>
          </p:cNvPr>
          <p:cNvSpPr/>
          <p:nvPr/>
        </p:nvSpPr>
        <p:spPr>
          <a:xfrm>
            <a:off x="8078680" y="3336524"/>
            <a:ext cx="719091" cy="6303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2DC55-6B9B-4CBF-B383-A485CA558DB0}"/>
              </a:ext>
            </a:extLst>
          </p:cNvPr>
          <p:cNvSpPr txBox="1"/>
          <p:nvPr/>
        </p:nvSpPr>
        <p:spPr>
          <a:xfrm flipH="1">
            <a:off x="1838418" y="1532995"/>
            <a:ext cx="13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A25D0-8909-4DAE-85A9-8A5F3917A841}"/>
              </a:ext>
            </a:extLst>
          </p:cNvPr>
          <p:cNvSpPr txBox="1"/>
          <p:nvPr/>
        </p:nvSpPr>
        <p:spPr>
          <a:xfrm flipH="1">
            <a:off x="7992123" y="1476771"/>
            <a:ext cx="13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13B878-E6FD-4F5E-A29A-BDCABE6DCC4D}"/>
              </a:ext>
            </a:extLst>
          </p:cNvPr>
          <p:cNvSpPr/>
          <p:nvPr/>
        </p:nvSpPr>
        <p:spPr>
          <a:xfrm>
            <a:off x="3766351" y="2503503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E48BD5-52FA-4382-B0D9-187BDFC60D67}"/>
              </a:ext>
            </a:extLst>
          </p:cNvPr>
          <p:cNvSpPr/>
          <p:nvPr/>
        </p:nvSpPr>
        <p:spPr>
          <a:xfrm>
            <a:off x="3766350" y="3513959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D15651-5313-444A-B34D-66547204B054}"/>
              </a:ext>
            </a:extLst>
          </p:cNvPr>
          <p:cNvSpPr/>
          <p:nvPr/>
        </p:nvSpPr>
        <p:spPr>
          <a:xfrm>
            <a:off x="3766352" y="4455109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2F6410-9C0A-4860-BEC0-E7EFD47EA752}"/>
              </a:ext>
            </a:extLst>
          </p:cNvPr>
          <p:cNvSpPr/>
          <p:nvPr/>
        </p:nvSpPr>
        <p:spPr>
          <a:xfrm>
            <a:off x="3766349" y="1558031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D2B47-2CE0-4103-A2E9-C8D9021095B8}"/>
              </a:ext>
            </a:extLst>
          </p:cNvPr>
          <p:cNvSpPr txBox="1"/>
          <p:nvPr/>
        </p:nvSpPr>
        <p:spPr>
          <a:xfrm>
            <a:off x="4485440" y="808558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DF18ED-C45F-46E7-93DC-4FFD15A265FC}"/>
              </a:ext>
            </a:extLst>
          </p:cNvPr>
          <p:cNvCxnSpPr>
            <a:stCxn id="7" idx="6"/>
            <a:endCxn id="12" idx="2"/>
          </p:cNvCxnSpPr>
          <p:nvPr/>
        </p:nvCxnSpPr>
        <p:spPr>
          <a:xfrm flipV="1">
            <a:off x="2544932" y="1873189"/>
            <a:ext cx="1221417" cy="63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60C460-B5C3-4D05-844D-2D7DF84C870C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2544932" y="2503504"/>
            <a:ext cx="1221419" cy="31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117F6D-D39A-4882-9422-BB8E78C30D2E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2544932" y="2503504"/>
            <a:ext cx="1221418" cy="132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3BE97D-EFD3-4BCA-9FB2-45FB6ECD0861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2544932" y="2503504"/>
            <a:ext cx="1221420" cy="226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D12760-DA1D-41C5-B446-0AE4B1E1680D}"/>
              </a:ext>
            </a:extLst>
          </p:cNvPr>
          <p:cNvCxnSpPr>
            <a:cxnSpLocks/>
          </p:cNvCxnSpPr>
          <p:nvPr/>
        </p:nvCxnSpPr>
        <p:spPr>
          <a:xfrm flipV="1">
            <a:off x="2557509" y="1873188"/>
            <a:ext cx="1208840" cy="146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A7375F-8FE9-4021-8509-4992F83B77DE}"/>
              </a:ext>
            </a:extLst>
          </p:cNvPr>
          <p:cNvCxnSpPr>
            <a:stCxn id="15" idx="6"/>
            <a:endCxn id="9" idx="2"/>
          </p:cNvCxnSpPr>
          <p:nvPr/>
        </p:nvCxnSpPr>
        <p:spPr>
          <a:xfrm flipV="1">
            <a:off x="2557509" y="2818661"/>
            <a:ext cx="1208842" cy="5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7E93C4-6D1F-4E78-B448-28DA423684BB}"/>
              </a:ext>
            </a:extLst>
          </p:cNvPr>
          <p:cNvCxnSpPr>
            <a:stCxn id="15" idx="6"/>
            <a:endCxn id="10" idx="2"/>
          </p:cNvCxnSpPr>
          <p:nvPr/>
        </p:nvCxnSpPr>
        <p:spPr>
          <a:xfrm>
            <a:off x="2557509" y="3336525"/>
            <a:ext cx="1208841" cy="49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E96DA0-9078-4BAA-A31D-26CE277FB855}"/>
              </a:ext>
            </a:extLst>
          </p:cNvPr>
          <p:cNvCxnSpPr>
            <a:stCxn id="15" idx="6"/>
            <a:endCxn id="11" idx="2"/>
          </p:cNvCxnSpPr>
          <p:nvPr/>
        </p:nvCxnSpPr>
        <p:spPr>
          <a:xfrm>
            <a:off x="2557509" y="3336525"/>
            <a:ext cx="1208843" cy="143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375B0C-8098-43EF-A664-DF2EEC5E1BC5}"/>
              </a:ext>
            </a:extLst>
          </p:cNvPr>
          <p:cNvCxnSpPr>
            <a:cxnSpLocks/>
          </p:cNvCxnSpPr>
          <p:nvPr/>
        </p:nvCxnSpPr>
        <p:spPr>
          <a:xfrm flipV="1">
            <a:off x="2557508" y="1873188"/>
            <a:ext cx="1208840" cy="146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3E4CE9-14AA-413D-AAB2-898455061B45}"/>
              </a:ext>
            </a:extLst>
          </p:cNvPr>
          <p:cNvCxnSpPr/>
          <p:nvPr/>
        </p:nvCxnSpPr>
        <p:spPr>
          <a:xfrm flipV="1">
            <a:off x="2557508" y="2818661"/>
            <a:ext cx="1208842" cy="5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74D33C-6B09-4A2C-B62F-2CF0C7D7E54A}"/>
              </a:ext>
            </a:extLst>
          </p:cNvPr>
          <p:cNvCxnSpPr/>
          <p:nvPr/>
        </p:nvCxnSpPr>
        <p:spPr>
          <a:xfrm>
            <a:off x="2557508" y="3336525"/>
            <a:ext cx="1208841" cy="49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281FA3-87C1-4516-A277-32748ABD866B}"/>
              </a:ext>
            </a:extLst>
          </p:cNvPr>
          <p:cNvCxnSpPr>
            <a:stCxn id="17" idx="6"/>
            <a:endCxn id="12" idx="2"/>
          </p:cNvCxnSpPr>
          <p:nvPr/>
        </p:nvCxnSpPr>
        <p:spPr>
          <a:xfrm flipV="1">
            <a:off x="2557509" y="1873189"/>
            <a:ext cx="1208840" cy="229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8B862B-6EA2-4F98-B30C-8F22BE558CA9}"/>
              </a:ext>
            </a:extLst>
          </p:cNvPr>
          <p:cNvCxnSpPr>
            <a:stCxn id="17" idx="6"/>
            <a:endCxn id="9" idx="2"/>
          </p:cNvCxnSpPr>
          <p:nvPr/>
        </p:nvCxnSpPr>
        <p:spPr>
          <a:xfrm flipV="1">
            <a:off x="2557509" y="2818661"/>
            <a:ext cx="1208842" cy="135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A2B5CB-294B-48B8-AB39-D2001363036A}"/>
              </a:ext>
            </a:extLst>
          </p:cNvPr>
          <p:cNvCxnSpPr>
            <a:stCxn id="17" idx="6"/>
            <a:endCxn id="10" idx="2"/>
          </p:cNvCxnSpPr>
          <p:nvPr/>
        </p:nvCxnSpPr>
        <p:spPr>
          <a:xfrm flipV="1">
            <a:off x="2557509" y="3829117"/>
            <a:ext cx="1208841" cy="34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7425FD-2B32-424E-BF07-E3E0AB9B0EE0}"/>
              </a:ext>
            </a:extLst>
          </p:cNvPr>
          <p:cNvCxnSpPr>
            <a:stCxn id="17" idx="6"/>
            <a:endCxn id="11" idx="2"/>
          </p:cNvCxnSpPr>
          <p:nvPr/>
        </p:nvCxnSpPr>
        <p:spPr>
          <a:xfrm>
            <a:off x="2557509" y="4169546"/>
            <a:ext cx="1208843" cy="60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50CCDC3-2312-4F80-9591-27F3BC407CB4}"/>
              </a:ext>
            </a:extLst>
          </p:cNvPr>
          <p:cNvSpPr txBox="1"/>
          <p:nvPr/>
        </p:nvSpPr>
        <p:spPr>
          <a:xfrm>
            <a:off x="2965142" y="49359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01349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C7CC099-3212-4CF8-8DE5-108B6C926E59}"/>
              </a:ext>
            </a:extLst>
          </p:cNvPr>
          <p:cNvSpPr/>
          <p:nvPr/>
        </p:nvSpPr>
        <p:spPr>
          <a:xfrm>
            <a:off x="1825841" y="2188346"/>
            <a:ext cx="719091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981709-5C24-49F5-BE8F-992D1B9F1A2A}"/>
              </a:ext>
            </a:extLst>
          </p:cNvPr>
          <p:cNvSpPr/>
          <p:nvPr/>
        </p:nvSpPr>
        <p:spPr>
          <a:xfrm>
            <a:off x="1838418" y="3021367"/>
            <a:ext cx="719091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9745F5-6407-4CE1-B023-448C9AC94F4C}"/>
              </a:ext>
            </a:extLst>
          </p:cNvPr>
          <p:cNvSpPr/>
          <p:nvPr/>
        </p:nvSpPr>
        <p:spPr>
          <a:xfrm>
            <a:off x="1838418" y="3854388"/>
            <a:ext cx="719091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44A58E-E524-41C3-9B28-41A634947489}"/>
              </a:ext>
            </a:extLst>
          </p:cNvPr>
          <p:cNvSpPr/>
          <p:nvPr/>
        </p:nvSpPr>
        <p:spPr>
          <a:xfrm>
            <a:off x="8078680" y="2503503"/>
            <a:ext cx="719091" cy="6303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C7694A-661A-4467-9826-28C38FEEBAA6}"/>
              </a:ext>
            </a:extLst>
          </p:cNvPr>
          <p:cNvSpPr/>
          <p:nvPr/>
        </p:nvSpPr>
        <p:spPr>
          <a:xfrm>
            <a:off x="8078680" y="3336524"/>
            <a:ext cx="719091" cy="6303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2DC55-6B9B-4CBF-B383-A485CA558DB0}"/>
              </a:ext>
            </a:extLst>
          </p:cNvPr>
          <p:cNvSpPr txBox="1"/>
          <p:nvPr/>
        </p:nvSpPr>
        <p:spPr>
          <a:xfrm flipH="1">
            <a:off x="1838418" y="1532995"/>
            <a:ext cx="13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A25D0-8909-4DAE-85A9-8A5F3917A841}"/>
              </a:ext>
            </a:extLst>
          </p:cNvPr>
          <p:cNvSpPr txBox="1"/>
          <p:nvPr/>
        </p:nvSpPr>
        <p:spPr>
          <a:xfrm flipH="1">
            <a:off x="7992123" y="1476771"/>
            <a:ext cx="13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13B878-E6FD-4F5E-A29A-BDCABE6DCC4D}"/>
              </a:ext>
            </a:extLst>
          </p:cNvPr>
          <p:cNvSpPr/>
          <p:nvPr/>
        </p:nvSpPr>
        <p:spPr>
          <a:xfrm>
            <a:off x="3766351" y="2503503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E48BD5-52FA-4382-B0D9-187BDFC60D67}"/>
              </a:ext>
            </a:extLst>
          </p:cNvPr>
          <p:cNvSpPr/>
          <p:nvPr/>
        </p:nvSpPr>
        <p:spPr>
          <a:xfrm>
            <a:off x="3766350" y="3513959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D15651-5313-444A-B34D-66547204B054}"/>
              </a:ext>
            </a:extLst>
          </p:cNvPr>
          <p:cNvSpPr/>
          <p:nvPr/>
        </p:nvSpPr>
        <p:spPr>
          <a:xfrm>
            <a:off x="3766352" y="4455109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2F6410-9C0A-4860-BEC0-E7EFD47EA752}"/>
              </a:ext>
            </a:extLst>
          </p:cNvPr>
          <p:cNvSpPr/>
          <p:nvPr/>
        </p:nvSpPr>
        <p:spPr>
          <a:xfrm>
            <a:off x="3766349" y="1558031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D2B47-2CE0-4103-A2E9-C8D9021095B8}"/>
              </a:ext>
            </a:extLst>
          </p:cNvPr>
          <p:cNvSpPr txBox="1"/>
          <p:nvPr/>
        </p:nvSpPr>
        <p:spPr>
          <a:xfrm>
            <a:off x="4485440" y="808558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DF18ED-C45F-46E7-93DC-4FFD15A265FC}"/>
              </a:ext>
            </a:extLst>
          </p:cNvPr>
          <p:cNvCxnSpPr>
            <a:stCxn id="7" idx="6"/>
            <a:endCxn id="12" idx="2"/>
          </p:cNvCxnSpPr>
          <p:nvPr/>
        </p:nvCxnSpPr>
        <p:spPr>
          <a:xfrm flipV="1">
            <a:off x="2544932" y="1873189"/>
            <a:ext cx="1221417" cy="63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60C460-B5C3-4D05-844D-2D7DF84C870C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2544932" y="2503504"/>
            <a:ext cx="1221419" cy="31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117F6D-D39A-4882-9422-BB8E78C30D2E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2544932" y="2503504"/>
            <a:ext cx="1221418" cy="132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3BE97D-EFD3-4BCA-9FB2-45FB6ECD0861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2544932" y="2503504"/>
            <a:ext cx="1221420" cy="226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D12760-DA1D-41C5-B446-0AE4B1E1680D}"/>
              </a:ext>
            </a:extLst>
          </p:cNvPr>
          <p:cNvCxnSpPr>
            <a:cxnSpLocks/>
          </p:cNvCxnSpPr>
          <p:nvPr/>
        </p:nvCxnSpPr>
        <p:spPr>
          <a:xfrm flipV="1">
            <a:off x="2557509" y="1873188"/>
            <a:ext cx="1208840" cy="146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A7375F-8FE9-4021-8509-4992F83B77DE}"/>
              </a:ext>
            </a:extLst>
          </p:cNvPr>
          <p:cNvCxnSpPr>
            <a:stCxn id="15" idx="6"/>
            <a:endCxn id="9" idx="2"/>
          </p:cNvCxnSpPr>
          <p:nvPr/>
        </p:nvCxnSpPr>
        <p:spPr>
          <a:xfrm flipV="1">
            <a:off x="2557509" y="2818661"/>
            <a:ext cx="1208842" cy="5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7E93C4-6D1F-4E78-B448-28DA423684BB}"/>
              </a:ext>
            </a:extLst>
          </p:cNvPr>
          <p:cNvCxnSpPr>
            <a:stCxn id="15" idx="6"/>
            <a:endCxn id="10" idx="2"/>
          </p:cNvCxnSpPr>
          <p:nvPr/>
        </p:nvCxnSpPr>
        <p:spPr>
          <a:xfrm>
            <a:off x="2557509" y="3336525"/>
            <a:ext cx="1208841" cy="49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E96DA0-9078-4BAA-A31D-26CE277FB855}"/>
              </a:ext>
            </a:extLst>
          </p:cNvPr>
          <p:cNvCxnSpPr>
            <a:stCxn id="15" idx="6"/>
            <a:endCxn id="11" idx="2"/>
          </p:cNvCxnSpPr>
          <p:nvPr/>
        </p:nvCxnSpPr>
        <p:spPr>
          <a:xfrm>
            <a:off x="2557509" y="3336525"/>
            <a:ext cx="1208843" cy="143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375B0C-8098-43EF-A664-DF2EEC5E1BC5}"/>
              </a:ext>
            </a:extLst>
          </p:cNvPr>
          <p:cNvCxnSpPr>
            <a:cxnSpLocks/>
          </p:cNvCxnSpPr>
          <p:nvPr/>
        </p:nvCxnSpPr>
        <p:spPr>
          <a:xfrm flipV="1">
            <a:off x="2557508" y="1873188"/>
            <a:ext cx="1208840" cy="146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3E4CE9-14AA-413D-AAB2-898455061B45}"/>
              </a:ext>
            </a:extLst>
          </p:cNvPr>
          <p:cNvCxnSpPr/>
          <p:nvPr/>
        </p:nvCxnSpPr>
        <p:spPr>
          <a:xfrm flipV="1">
            <a:off x="2557508" y="2818661"/>
            <a:ext cx="1208842" cy="5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74D33C-6B09-4A2C-B62F-2CF0C7D7E54A}"/>
              </a:ext>
            </a:extLst>
          </p:cNvPr>
          <p:cNvCxnSpPr/>
          <p:nvPr/>
        </p:nvCxnSpPr>
        <p:spPr>
          <a:xfrm>
            <a:off x="2557508" y="3336525"/>
            <a:ext cx="1208841" cy="49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281FA3-87C1-4516-A277-32748ABD866B}"/>
              </a:ext>
            </a:extLst>
          </p:cNvPr>
          <p:cNvCxnSpPr>
            <a:stCxn id="17" idx="6"/>
            <a:endCxn id="12" idx="2"/>
          </p:cNvCxnSpPr>
          <p:nvPr/>
        </p:nvCxnSpPr>
        <p:spPr>
          <a:xfrm flipV="1">
            <a:off x="2557509" y="1873189"/>
            <a:ext cx="1208840" cy="229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8B862B-6EA2-4F98-B30C-8F22BE558CA9}"/>
              </a:ext>
            </a:extLst>
          </p:cNvPr>
          <p:cNvCxnSpPr>
            <a:stCxn id="17" idx="6"/>
            <a:endCxn id="9" idx="2"/>
          </p:cNvCxnSpPr>
          <p:nvPr/>
        </p:nvCxnSpPr>
        <p:spPr>
          <a:xfrm flipV="1">
            <a:off x="2557509" y="2818661"/>
            <a:ext cx="1208842" cy="135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A2B5CB-294B-48B8-AB39-D2001363036A}"/>
              </a:ext>
            </a:extLst>
          </p:cNvPr>
          <p:cNvCxnSpPr>
            <a:stCxn id="17" idx="6"/>
            <a:endCxn id="10" idx="2"/>
          </p:cNvCxnSpPr>
          <p:nvPr/>
        </p:nvCxnSpPr>
        <p:spPr>
          <a:xfrm flipV="1">
            <a:off x="2557509" y="3829117"/>
            <a:ext cx="1208841" cy="34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7425FD-2B32-424E-BF07-E3E0AB9B0EE0}"/>
              </a:ext>
            </a:extLst>
          </p:cNvPr>
          <p:cNvCxnSpPr>
            <a:stCxn id="17" idx="6"/>
            <a:endCxn id="11" idx="2"/>
          </p:cNvCxnSpPr>
          <p:nvPr/>
        </p:nvCxnSpPr>
        <p:spPr>
          <a:xfrm>
            <a:off x="2557509" y="4169546"/>
            <a:ext cx="1208843" cy="60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50CCDC3-2312-4F80-9591-27F3BC407CB4}"/>
              </a:ext>
            </a:extLst>
          </p:cNvPr>
          <p:cNvSpPr txBox="1"/>
          <p:nvPr/>
        </p:nvSpPr>
        <p:spPr>
          <a:xfrm>
            <a:off x="2965142" y="495567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8C57DA-D0E1-4A1B-972E-084E19868868}"/>
              </a:ext>
            </a:extLst>
          </p:cNvPr>
          <p:cNvSpPr/>
          <p:nvPr/>
        </p:nvSpPr>
        <p:spPr>
          <a:xfrm>
            <a:off x="5791203" y="2503503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35712B-7405-40F6-9698-3DDB474AEDC4}"/>
              </a:ext>
            </a:extLst>
          </p:cNvPr>
          <p:cNvSpPr/>
          <p:nvPr/>
        </p:nvSpPr>
        <p:spPr>
          <a:xfrm>
            <a:off x="5791202" y="3513959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3250F-DB1D-44AF-87F7-A08298B56BCF}"/>
              </a:ext>
            </a:extLst>
          </p:cNvPr>
          <p:cNvSpPr/>
          <p:nvPr/>
        </p:nvSpPr>
        <p:spPr>
          <a:xfrm>
            <a:off x="5791204" y="4455109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D91BE15-0CC3-44E2-888F-1C3163B70C6B}"/>
              </a:ext>
            </a:extLst>
          </p:cNvPr>
          <p:cNvSpPr/>
          <p:nvPr/>
        </p:nvSpPr>
        <p:spPr>
          <a:xfrm>
            <a:off x="5791201" y="1558031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2978B3-88FA-4723-8BCB-9DF1E151824F}"/>
              </a:ext>
            </a:extLst>
          </p:cNvPr>
          <p:cNvCxnSpPr>
            <a:stCxn id="12" idx="6"/>
            <a:endCxn id="38" idx="2"/>
          </p:cNvCxnSpPr>
          <p:nvPr/>
        </p:nvCxnSpPr>
        <p:spPr>
          <a:xfrm>
            <a:off x="4485440" y="1873189"/>
            <a:ext cx="1305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ACB9FB-2461-42C7-ACE8-FFC8B6BB5F81}"/>
              </a:ext>
            </a:extLst>
          </p:cNvPr>
          <p:cNvCxnSpPr>
            <a:stCxn id="12" idx="6"/>
            <a:endCxn id="31" idx="2"/>
          </p:cNvCxnSpPr>
          <p:nvPr/>
        </p:nvCxnSpPr>
        <p:spPr>
          <a:xfrm>
            <a:off x="4485440" y="1873189"/>
            <a:ext cx="1305763" cy="94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DF5C38-9C28-4ADF-8789-88D1ABA0571B}"/>
              </a:ext>
            </a:extLst>
          </p:cNvPr>
          <p:cNvCxnSpPr>
            <a:stCxn id="12" idx="6"/>
            <a:endCxn id="33" idx="2"/>
          </p:cNvCxnSpPr>
          <p:nvPr/>
        </p:nvCxnSpPr>
        <p:spPr>
          <a:xfrm>
            <a:off x="4485440" y="1873189"/>
            <a:ext cx="1305762" cy="195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3E0AD8-DE63-4448-AE0D-7F875E8F8921}"/>
              </a:ext>
            </a:extLst>
          </p:cNvPr>
          <p:cNvCxnSpPr>
            <a:stCxn id="12" idx="6"/>
            <a:endCxn id="35" idx="2"/>
          </p:cNvCxnSpPr>
          <p:nvPr/>
        </p:nvCxnSpPr>
        <p:spPr>
          <a:xfrm>
            <a:off x="4485440" y="1873189"/>
            <a:ext cx="1305764" cy="28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CC29B0-BEC1-41E4-BF7F-6ABE100702B2}"/>
              </a:ext>
            </a:extLst>
          </p:cNvPr>
          <p:cNvCxnSpPr>
            <a:stCxn id="9" idx="6"/>
            <a:endCxn id="38" idx="2"/>
          </p:cNvCxnSpPr>
          <p:nvPr/>
        </p:nvCxnSpPr>
        <p:spPr>
          <a:xfrm flipV="1">
            <a:off x="4485442" y="1873189"/>
            <a:ext cx="1305759" cy="94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B2EFA7-602C-49E3-BBD0-6386A76A9171}"/>
              </a:ext>
            </a:extLst>
          </p:cNvPr>
          <p:cNvCxnSpPr>
            <a:stCxn id="9" idx="6"/>
            <a:endCxn id="31" idx="2"/>
          </p:cNvCxnSpPr>
          <p:nvPr/>
        </p:nvCxnSpPr>
        <p:spPr>
          <a:xfrm>
            <a:off x="4485442" y="2818661"/>
            <a:ext cx="1305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2BCFD7-2544-4209-A466-933035D5A5DD}"/>
              </a:ext>
            </a:extLst>
          </p:cNvPr>
          <p:cNvCxnSpPr>
            <a:stCxn id="9" idx="6"/>
            <a:endCxn id="33" idx="2"/>
          </p:cNvCxnSpPr>
          <p:nvPr/>
        </p:nvCxnSpPr>
        <p:spPr>
          <a:xfrm>
            <a:off x="4485442" y="2818661"/>
            <a:ext cx="1305760" cy="10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1B9CC3-65C7-48D3-99CA-FAE928C01DE5}"/>
              </a:ext>
            </a:extLst>
          </p:cNvPr>
          <p:cNvCxnSpPr>
            <a:stCxn id="9" idx="6"/>
            <a:endCxn id="35" idx="2"/>
          </p:cNvCxnSpPr>
          <p:nvPr/>
        </p:nvCxnSpPr>
        <p:spPr>
          <a:xfrm>
            <a:off x="4485442" y="2818661"/>
            <a:ext cx="1305762" cy="195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33E3B6B-299A-4939-8DD2-5DA372E9A247}"/>
              </a:ext>
            </a:extLst>
          </p:cNvPr>
          <p:cNvCxnSpPr>
            <a:stCxn id="10" idx="6"/>
            <a:endCxn id="38" idx="2"/>
          </p:cNvCxnSpPr>
          <p:nvPr/>
        </p:nvCxnSpPr>
        <p:spPr>
          <a:xfrm flipV="1">
            <a:off x="4485441" y="1873189"/>
            <a:ext cx="1305760" cy="195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2AA864-6BBE-4F60-BCD8-483A0BEDE3C2}"/>
              </a:ext>
            </a:extLst>
          </p:cNvPr>
          <p:cNvCxnSpPr>
            <a:stCxn id="10" idx="6"/>
            <a:endCxn id="31" idx="2"/>
          </p:cNvCxnSpPr>
          <p:nvPr/>
        </p:nvCxnSpPr>
        <p:spPr>
          <a:xfrm flipV="1">
            <a:off x="4485441" y="2818661"/>
            <a:ext cx="1305762" cy="10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44ED4AB-C396-4571-AE63-4F735BCE1B70}"/>
              </a:ext>
            </a:extLst>
          </p:cNvPr>
          <p:cNvCxnSpPr>
            <a:stCxn id="10" idx="6"/>
            <a:endCxn id="33" idx="2"/>
          </p:cNvCxnSpPr>
          <p:nvPr/>
        </p:nvCxnSpPr>
        <p:spPr>
          <a:xfrm>
            <a:off x="4485441" y="3829117"/>
            <a:ext cx="1305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A241A3-D2C9-43D6-9A25-215DEE3866C8}"/>
              </a:ext>
            </a:extLst>
          </p:cNvPr>
          <p:cNvCxnSpPr>
            <a:stCxn id="10" idx="6"/>
            <a:endCxn id="35" idx="2"/>
          </p:cNvCxnSpPr>
          <p:nvPr/>
        </p:nvCxnSpPr>
        <p:spPr>
          <a:xfrm>
            <a:off x="4485441" y="3829117"/>
            <a:ext cx="1305763" cy="94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777596-87D6-462E-83C7-E876FDBA9931}"/>
              </a:ext>
            </a:extLst>
          </p:cNvPr>
          <p:cNvCxnSpPr>
            <a:stCxn id="11" idx="6"/>
            <a:endCxn id="35" idx="2"/>
          </p:cNvCxnSpPr>
          <p:nvPr/>
        </p:nvCxnSpPr>
        <p:spPr>
          <a:xfrm>
            <a:off x="4485443" y="4770267"/>
            <a:ext cx="1305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8F05FF-6D69-4188-8921-777E91D553A4}"/>
              </a:ext>
            </a:extLst>
          </p:cNvPr>
          <p:cNvCxnSpPr>
            <a:stCxn id="11" idx="6"/>
            <a:endCxn id="33" idx="2"/>
          </p:cNvCxnSpPr>
          <p:nvPr/>
        </p:nvCxnSpPr>
        <p:spPr>
          <a:xfrm flipV="1">
            <a:off x="4485443" y="3829117"/>
            <a:ext cx="1305759" cy="94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7F4B495-6B38-4471-8723-583EB1C18DAA}"/>
              </a:ext>
            </a:extLst>
          </p:cNvPr>
          <p:cNvCxnSpPr>
            <a:stCxn id="11" idx="6"/>
            <a:endCxn id="31" idx="2"/>
          </p:cNvCxnSpPr>
          <p:nvPr/>
        </p:nvCxnSpPr>
        <p:spPr>
          <a:xfrm flipV="1">
            <a:off x="4485443" y="2818661"/>
            <a:ext cx="1305760" cy="195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6275E6-FB95-4D04-BEFC-B4B87D634DE5}"/>
              </a:ext>
            </a:extLst>
          </p:cNvPr>
          <p:cNvCxnSpPr>
            <a:stCxn id="11" idx="6"/>
            <a:endCxn id="38" idx="2"/>
          </p:cNvCxnSpPr>
          <p:nvPr/>
        </p:nvCxnSpPr>
        <p:spPr>
          <a:xfrm flipV="1">
            <a:off x="4485443" y="1873189"/>
            <a:ext cx="1305758" cy="28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59D096-B1E8-451A-9C0E-6364FB1BF872}"/>
              </a:ext>
            </a:extLst>
          </p:cNvPr>
          <p:cNvSpPr txBox="1"/>
          <p:nvPr/>
        </p:nvSpPr>
        <p:spPr>
          <a:xfrm>
            <a:off x="5026241" y="51940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63676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C7CC099-3212-4CF8-8DE5-108B6C926E59}"/>
              </a:ext>
            </a:extLst>
          </p:cNvPr>
          <p:cNvSpPr/>
          <p:nvPr/>
        </p:nvSpPr>
        <p:spPr>
          <a:xfrm>
            <a:off x="1825841" y="2188346"/>
            <a:ext cx="719091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981709-5C24-49F5-BE8F-992D1B9F1A2A}"/>
              </a:ext>
            </a:extLst>
          </p:cNvPr>
          <p:cNvSpPr/>
          <p:nvPr/>
        </p:nvSpPr>
        <p:spPr>
          <a:xfrm>
            <a:off x="1838418" y="3021367"/>
            <a:ext cx="719091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9745F5-6407-4CE1-B023-448C9AC94F4C}"/>
              </a:ext>
            </a:extLst>
          </p:cNvPr>
          <p:cNvSpPr/>
          <p:nvPr/>
        </p:nvSpPr>
        <p:spPr>
          <a:xfrm>
            <a:off x="1838418" y="3854388"/>
            <a:ext cx="719091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44A58E-E524-41C3-9B28-41A634947489}"/>
              </a:ext>
            </a:extLst>
          </p:cNvPr>
          <p:cNvSpPr/>
          <p:nvPr/>
        </p:nvSpPr>
        <p:spPr>
          <a:xfrm>
            <a:off x="8078680" y="2503503"/>
            <a:ext cx="719091" cy="6303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C7694A-661A-4467-9826-28C38FEEBAA6}"/>
              </a:ext>
            </a:extLst>
          </p:cNvPr>
          <p:cNvSpPr/>
          <p:nvPr/>
        </p:nvSpPr>
        <p:spPr>
          <a:xfrm>
            <a:off x="8078680" y="3336524"/>
            <a:ext cx="719091" cy="6303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2DC55-6B9B-4CBF-B383-A485CA558DB0}"/>
              </a:ext>
            </a:extLst>
          </p:cNvPr>
          <p:cNvSpPr txBox="1"/>
          <p:nvPr/>
        </p:nvSpPr>
        <p:spPr>
          <a:xfrm flipH="1">
            <a:off x="1838418" y="1532995"/>
            <a:ext cx="13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A25D0-8909-4DAE-85A9-8A5F3917A841}"/>
              </a:ext>
            </a:extLst>
          </p:cNvPr>
          <p:cNvSpPr txBox="1"/>
          <p:nvPr/>
        </p:nvSpPr>
        <p:spPr>
          <a:xfrm flipH="1">
            <a:off x="7992123" y="1476771"/>
            <a:ext cx="13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13B878-E6FD-4F5E-A29A-BDCABE6DCC4D}"/>
              </a:ext>
            </a:extLst>
          </p:cNvPr>
          <p:cNvSpPr/>
          <p:nvPr/>
        </p:nvSpPr>
        <p:spPr>
          <a:xfrm>
            <a:off x="3766351" y="2503503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E48BD5-52FA-4382-B0D9-187BDFC60D67}"/>
              </a:ext>
            </a:extLst>
          </p:cNvPr>
          <p:cNvSpPr/>
          <p:nvPr/>
        </p:nvSpPr>
        <p:spPr>
          <a:xfrm>
            <a:off x="3766350" y="3513959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D15651-5313-444A-B34D-66547204B054}"/>
              </a:ext>
            </a:extLst>
          </p:cNvPr>
          <p:cNvSpPr/>
          <p:nvPr/>
        </p:nvSpPr>
        <p:spPr>
          <a:xfrm>
            <a:off x="3766352" y="4455109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2F6410-9C0A-4860-BEC0-E7EFD47EA752}"/>
              </a:ext>
            </a:extLst>
          </p:cNvPr>
          <p:cNvSpPr/>
          <p:nvPr/>
        </p:nvSpPr>
        <p:spPr>
          <a:xfrm>
            <a:off x="3766349" y="1558031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D2B47-2CE0-4103-A2E9-C8D9021095B8}"/>
              </a:ext>
            </a:extLst>
          </p:cNvPr>
          <p:cNvSpPr txBox="1"/>
          <p:nvPr/>
        </p:nvSpPr>
        <p:spPr>
          <a:xfrm>
            <a:off x="4485440" y="808558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DF18ED-C45F-46E7-93DC-4FFD15A265FC}"/>
              </a:ext>
            </a:extLst>
          </p:cNvPr>
          <p:cNvCxnSpPr>
            <a:stCxn id="7" idx="6"/>
            <a:endCxn id="12" idx="2"/>
          </p:cNvCxnSpPr>
          <p:nvPr/>
        </p:nvCxnSpPr>
        <p:spPr>
          <a:xfrm flipV="1">
            <a:off x="2544932" y="1873189"/>
            <a:ext cx="1221417" cy="63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60C460-B5C3-4D05-844D-2D7DF84C870C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2544932" y="2503504"/>
            <a:ext cx="1221419" cy="31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117F6D-D39A-4882-9422-BB8E78C30D2E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2544932" y="2503504"/>
            <a:ext cx="1221418" cy="132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3BE97D-EFD3-4BCA-9FB2-45FB6ECD0861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2544932" y="2503504"/>
            <a:ext cx="1221420" cy="226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D12760-DA1D-41C5-B446-0AE4B1E1680D}"/>
              </a:ext>
            </a:extLst>
          </p:cNvPr>
          <p:cNvCxnSpPr>
            <a:cxnSpLocks/>
          </p:cNvCxnSpPr>
          <p:nvPr/>
        </p:nvCxnSpPr>
        <p:spPr>
          <a:xfrm flipV="1">
            <a:off x="2557509" y="1873188"/>
            <a:ext cx="1208840" cy="146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A7375F-8FE9-4021-8509-4992F83B77DE}"/>
              </a:ext>
            </a:extLst>
          </p:cNvPr>
          <p:cNvCxnSpPr>
            <a:stCxn id="15" idx="6"/>
            <a:endCxn id="9" idx="2"/>
          </p:cNvCxnSpPr>
          <p:nvPr/>
        </p:nvCxnSpPr>
        <p:spPr>
          <a:xfrm flipV="1">
            <a:off x="2557509" y="2818661"/>
            <a:ext cx="1208842" cy="5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7E93C4-6D1F-4E78-B448-28DA423684BB}"/>
              </a:ext>
            </a:extLst>
          </p:cNvPr>
          <p:cNvCxnSpPr>
            <a:stCxn id="15" idx="6"/>
            <a:endCxn id="10" idx="2"/>
          </p:cNvCxnSpPr>
          <p:nvPr/>
        </p:nvCxnSpPr>
        <p:spPr>
          <a:xfrm>
            <a:off x="2557509" y="3336525"/>
            <a:ext cx="1208841" cy="49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E96DA0-9078-4BAA-A31D-26CE277FB855}"/>
              </a:ext>
            </a:extLst>
          </p:cNvPr>
          <p:cNvCxnSpPr>
            <a:stCxn id="15" idx="6"/>
            <a:endCxn id="11" idx="2"/>
          </p:cNvCxnSpPr>
          <p:nvPr/>
        </p:nvCxnSpPr>
        <p:spPr>
          <a:xfrm>
            <a:off x="2557509" y="3336525"/>
            <a:ext cx="1208843" cy="143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375B0C-8098-43EF-A664-DF2EEC5E1BC5}"/>
              </a:ext>
            </a:extLst>
          </p:cNvPr>
          <p:cNvCxnSpPr>
            <a:cxnSpLocks/>
          </p:cNvCxnSpPr>
          <p:nvPr/>
        </p:nvCxnSpPr>
        <p:spPr>
          <a:xfrm flipV="1">
            <a:off x="2557508" y="1873188"/>
            <a:ext cx="1208840" cy="146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3E4CE9-14AA-413D-AAB2-898455061B45}"/>
              </a:ext>
            </a:extLst>
          </p:cNvPr>
          <p:cNvCxnSpPr/>
          <p:nvPr/>
        </p:nvCxnSpPr>
        <p:spPr>
          <a:xfrm flipV="1">
            <a:off x="2557508" y="2818661"/>
            <a:ext cx="1208842" cy="5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74D33C-6B09-4A2C-B62F-2CF0C7D7E54A}"/>
              </a:ext>
            </a:extLst>
          </p:cNvPr>
          <p:cNvCxnSpPr/>
          <p:nvPr/>
        </p:nvCxnSpPr>
        <p:spPr>
          <a:xfrm>
            <a:off x="2557508" y="3336525"/>
            <a:ext cx="1208841" cy="49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281FA3-87C1-4516-A277-32748ABD866B}"/>
              </a:ext>
            </a:extLst>
          </p:cNvPr>
          <p:cNvCxnSpPr>
            <a:stCxn id="17" idx="6"/>
            <a:endCxn id="12" idx="2"/>
          </p:cNvCxnSpPr>
          <p:nvPr/>
        </p:nvCxnSpPr>
        <p:spPr>
          <a:xfrm flipV="1">
            <a:off x="2557509" y="1873189"/>
            <a:ext cx="1208840" cy="229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8B862B-6EA2-4F98-B30C-8F22BE558CA9}"/>
              </a:ext>
            </a:extLst>
          </p:cNvPr>
          <p:cNvCxnSpPr>
            <a:stCxn id="17" idx="6"/>
            <a:endCxn id="9" idx="2"/>
          </p:cNvCxnSpPr>
          <p:nvPr/>
        </p:nvCxnSpPr>
        <p:spPr>
          <a:xfrm flipV="1">
            <a:off x="2557509" y="2818661"/>
            <a:ext cx="1208842" cy="135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A2B5CB-294B-48B8-AB39-D2001363036A}"/>
              </a:ext>
            </a:extLst>
          </p:cNvPr>
          <p:cNvCxnSpPr>
            <a:stCxn id="17" idx="6"/>
            <a:endCxn id="10" idx="2"/>
          </p:cNvCxnSpPr>
          <p:nvPr/>
        </p:nvCxnSpPr>
        <p:spPr>
          <a:xfrm flipV="1">
            <a:off x="2557509" y="3829117"/>
            <a:ext cx="1208841" cy="34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7425FD-2B32-424E-BF07-E3E0AB9B0EE0}"/>
              </a:ext>
            </a:extLst>
          </p:cNvPr>
          <p:cNvCxnSpPr>
            <a:stCxn id="17" idx="6"/>
            <a:endCxn id="11" idx="2"/>
          </p:cNvCxnSpPr>
          <p:nvPr/>
        </p:nvCxnSpPr>
        <p:spPr>
          <a:xfrm>
            <a:off x="2557509" y="4169546"/>
            <a:ext cx="1208843" cy="60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50CCDC3-2312-4F80-9591-27F3BC407CB4}"/>
              </a:ext>
            </a:extLst>
          </p:cNvPr>
          <p:cNvSpPr txBox="1"/>
          <p:nvPr/>
        </p:nvSpPr>
        <p:spPr>
          <a:xfrm>
            <a:off x="2965142" y="495567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8C57DA-D0E1-4A1B-972E-084E19868868}"/>
              </a:ext>
            </a:extLst>
          </p:cNvPr>
          <p:cNvSpPr/>
          <p:nvPr/>
        </p:nvSpPr>
        <p:spPr>
          <a:xfrm>
            <a:off x="5791203" y="2503503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35712B-7405-40F6-9698-3DDB474AEDC4}"/>
              </a:ext>
            </a:extLst>
          </p:cNvPr>
          <p:cNvSpPr/>
          <p:nvPr/>
        </p:nvSpPr>
        <p:spPr>
          <a:xfrm>
            <a:off x="5791202" y="3513959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3250F-DB1D-44AF-87F7-A08298B56BCF}"/>
              </a:ext>
            </a:extLst>
          </p:cNvPr>
          <p:cNvSpPr/>
          <p:nvPr/>
        </p:nvSpPr>
        <p:spPr>
          <a:xfrm>
            <a:off x="5791204" y="4455109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D91BE15-0CC3-44E2-888F-1C3163B70C6B}"/>
              </a:ext>
            </a:extLst>
          </p:cNvPr>
          <p:cNvSpPr/>
          <p:nvPr/>
        </p:nvSpPr>
        <p:spPr>
          <a:xfrm>
            <a:off x="5791201" y="1558031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2978B3-88FA-4723-8BCB-9DF1E151824F}"/>
              </a:ext>
            </a:extLst>
          </p:cNvPr>
          <p:cNvCxnSpPr>
            <a:stCxn id="12" idx="6"/>
            <a:endCxn id="38" idx="2"/>
          </p:cNvCxnSpPr>
          <p:nvPr/>
        </p:nvCxnSpPr>
        <p:spPr>
          <a:xfrm>
            <a:off x="4485440" y="1873189"/>
            <a:ext cx="1305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ACB9FB-2461-42C7-ACE8-FFC8B6BB5F81}"/>
              </a:ext>
            </a:extLst>
          </p:cNvPr>
          <p:cNvCxnSpPr>
            <a:stCxn id="12" idx="6"/>
            <a:endCxn id="31" idx="2"/>
          </p:cNvCxnSpPr>
          <p:nvPr/>
        </p:nvCxnSpPr>
        <p:spPr>
          <a:xfrm>
            <a:off x="4485440" y="1873189"/>
            <a:ext cx="1305763" cy="94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DF5C38-9C28-4ADF-8789-88D1ABA0571B}"/>
              </a:ext>
            </a:extLst>
          </p:cNvPr>
          <p:cNvCxnSpPr>
            <a:stCxn id="12" idx="6"/>
            <a:endCxn id="33" idx="2"/>
          </p:cNvCxnSpPr>
          <p:nvPr/>
        </p:nvCxnSpPr>
        <p:spPr>
          <a:xfrm>
            <a:off x="4485440" y="1873189"/>
            <a:ext cx="1305762" cy="195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3E0AD8-DE63-4448-AE0D-7F875E8F8921}"/>
              </a:ext>
            </a:extLst>
          </p:cNvPr>
          <p:cNvCxnSpPr>
            <a:stCxn id="12" idx="6"/>
            <a:endCxn id="35" idx="2"/>
          </p:cNvCxnSpPr>
          <p:nvPr/>
        </p:nvCxnSpPr>
        <p:spPr>
          <a:xfrm>
            <a:off x="4485440" y="1873189"/>
            <a:ext cx="1305764" cy="28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CC29B0-BEC1-41E4-BF7F-6ABE100702B2}"/>
              </a:ext>
            </a:extLst>
          </p:cNvPr>
          <p:cNvCxnSpPr>
            <a:stCxn id="9" idx="6"/>
            <a:endCxn id="38" idx="2"/>
          </p:cNvCxnSpPr>
          <p:nvPr/>
        </p:nvCxnSpPr>
        <p:spPr>
          <a:xfrm flipV="1">
            <a:off x="4485442" y="1873189"/>
            <a:ext cx="1305759" cy="94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B2EFA7-602C-49E3-BBD0-6386A76A9171}"/>
              </a:ext>
            </a:extLst>
          </p:cNvPr>
          <p:cNvCxnSpPr>
            <a:stCxn id="9" idx="6"/>
            <a:endCxn id="31" idx="2"/>
          </p:cNvCxnSpPr>
          <p:nvPr/>
        </p:nvCxnSpPr>
        <p:spPr>
          <a:xfrm>
            <a:off x="4485442" y="2818661"/>
            <a:ext cx="1305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2BCFD7-2544-4209-A466-933035D5A5DD}"/>
              </a:ext>
            </a:extLst>
          </p:cNvPr>
          <p:cNvCxnSpPr>
            <a:stCxn id="9" idx="6"/>
            <a:endCxn id="33" idx="2"/>
          </p:cNvCxnSpPr>
          <p:nvPr/>
        </p:nvCxnSpPr>
        <p:spPr>
          <a:xfrm>
            <a:off x="4485442" y="2818661"/>
            <a:ext cx="1305760" cy="10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1B9CC3-65C7-48D3-99CA-FAE928C01DE5}"/>
              </a:ext>
            </a:extLst>
          </p:cNvPr>
          <p:cNvCxnSpPr>
            <a:stCxn id="9" idx="6"/>
            <a:endCxn id="35" idx="2"/>
          </p:cNvCxnSpPr>
          <p:nvPr/>
        </p:nvCxnSpPr>
        <p:spPr>
          <a:xfrm>
            <a:off x="4485442" y="2818661"/>
            <a:ext cx="1305762" cy="195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33E3B6B-299A-4939-8DD2-5DA372E9A247}"/>
              </a:ext>
            </a:extLst>
          </p:cNvPr>
          <p:cNvCxnSpPr>
            <a:stCxn id="10" idx="6"/>
            <a:endCxn id="38" idx="2"/>
          </p:cNvCxnSpPr>
          <p:nvPr/>
        </p:nvCxnSpPr>
        <p:spPr>
          <a:xfrm flipV="1">
            <a:off x="4485441" y="1873189"/>
            <a:ext cx="1305760" cy="195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2AA864-6BBE-4F60-BCD8-483A0BEDE3C2}"/>
              </a:ext>
            </a:extLst>
          </p:cNvPr>
          <p:cNvCxnSpPr>
            <a:stCxn id="10" idx="6"/>
            <a:endCxn id="31" idx="2"/>
          </p:cNvCxnSpPr>
          <p:nvPr/>
        </p:nvCxnSpPr>
        <p:spPr>
          <a:xfrm flipV="1">
            <a:off x="4485441" y="2818661"/>
            <a:ext cx="1305762" cy="10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44ED4AB-C396-4571-AE63-4F735BCE1B70}"/>
              </a:ext>
            </a:extLst>
          </p:cNvPr>
          <p:cNvCxnSpPr>
            <a:stCxn id="10" idx="6"/>
            <a:endCxn id="33" idx="2"/>
          </p:cNvCxnSpPr>
          <p:nvPr/>
        </p:nvCxnSpPr>
        <p:spPr>
          <a:xfrm>
            <a:off x="4485441" y="3829117"/>
            <a:ext cx="1305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A241A3-D2C9-43D6-9A25-215DEE3866C8}"/>
              </a:ext>
            </a:extLst>
          </p:cNvPr>
          <p:cNvCxnSpPr>
            <a:stCxn id="10" idx="6"/>
            <a:endCxn id="35" idx="2"/>
          </p:cNvCxnSpPr>
          <p:nvPr/>
        </p:nvCxnSpPr>
        <p:spPr>
          <a:xfrm>
            <a:off x="4485441" y="3829117"/>
            <a:ext cx="1305763" cy="94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777596-87D6-462E-83C7-E876FDBA9931}"/>
              </a:ext>
            </a:extLst>
          </p:cNvPr>
          <p:cNvCxnSpPr>
            <a:stCxn id="11" idx="6"/>
            <a:endCxn id="35" idx="2"/>
          </p:cNvCxnSpPr>
          <p:nvPr/>
        </p:nvCxnSpPr>
        <p:spPr>
          <a:xfrm>
            <a:off x="4485443" y="4770267"/>
            <a:ext cx="1305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8F05FF-6D69-4188-8921-777E91D553A4}"/>
              </a:ext>
            </a:extLst>
          </p:cNvPr>
          <p:cNvCxnSpPr>
            <a:stCxn id="11" idx="6"/>
            <a:endCxn id="33" idx="2"/>
          </p:cNvCxnSpPr>
          <p:nvPr/>
        </p:nvCxnSpPr>
        <p:spPr>
          <a:xfrm flipV="1">
            <a:off x="4485443" y="3829117"/>
            <a:ext cx="1305759" cy="94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7F4B495-6B38-4471-8723-583EB1C18DAA}"/>
              </a:ext>
            </a:extLst>
          </p:cNvPr>
          <p:cNvCxnSpPr>
            <a:stCxn id="11" idx="6"/>
            <a:endCxn id="31" idx="2"/>
          </p:cNvCxnSpPr>
          <p:nvPr/>
        </p:nvCxnSpPr>
        <p:spPr>
          <a:xfrm flipV="1">
            <a:off x="4485443" y="2818661"/>
            <a:ext cx="1305760" cy="195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6275E6-FB95-4D04-BEFC-B4B87D634DE5}"/>
              </a:ext>
            </a:extLst>
          </p:cNvPr>
          <p:cNvCxnSpPr>
            <a:stCxn id="11" idx="6"/>
            <a:endCxn id="38" idx="2"/>
          </p:cNvCxnSpPr>
          <p:nvPr/>
        </p:nvCxnSpPr>
        <p:spPr>
          <a:xfrm flipV="1">
            <a:off x="4485443" y="1873189"/>
            <a:ext cx="1305758" cy="28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59D096-B1E8-451A-9C0E-6364FB1BF872}"/>
              </a:ext>
            </a:extLst>
          </p:cNvPr>
          <p:cNvSpPr txBox="1"/>
          <p:nvPr/>
        </p:nvSpPr>
        <p:spPr>
          <a:xfrm>
            <a:off x="5026241" y="514033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97B893-7ACF-4C1F-8275-F304926768BA}"/>
              </a:ext>
            </a:extLst>
          </p:cNvPr>
          <p:cNvCxnSpPr>
            <a:stCxn id="38" idx="6"/>
            <a:endCxn id="22" idx="2"/>
          </p:cNvCxnSpPr>
          <p:nvPr/>
        </p:nvCxnSpPr>
        <p:spPr>
          <a:xfrm>
            <a:off x="6510292" y="1873189"/>
            <a:ext cx="1568388" cy="94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051F16-355C-4558-9646-FA079844C4F7}"/>
              </a:ext>
            </a:extLst>
          </p:cNvPr>
          <p:cNvCxnSpPr>
            <a:stCxn id="38" idx="6"/>
            <a:endCxn id="23" idx="2"/>
          </p:cNvCxnSpPr>
          <p:nvPr/>
        </p:nvCxnSpPr>
        <p:spPr>
          <a:xfrm>
            <a:off x="6510292" y="1873189"/>
            <a:ext cx="1568388" cy="177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B95DFF-1FE6-435F-AA5C-E47981135ECB}"/>
              </a:ext>
            </a:extLst>
          </p:cNvPr>
          <p:cNvCxnSpPr>
            <a:stCxn id="31" idx="6"/>
            <a:endCxn id="22" idx="2"/>
          </p:cNvCxnSpPr>
          <p:nvPr/>
        </p:nvCxnSpPr>
        <p:spPr>
          <a:xfrm>
            <a:off x="6510294" y="2818661"/>
            <a:ext cx="1568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1C1DD-3B14-4E0E-8644-A316FE881C7D}"/>
              </a:ext>
            </a:extLst>
          </p:cNvPr>
          <p:cNvCxnSpPr>
            <a:stCxn id="31" idx="6"/>
            <a:endCxn id="23" idx="2"/>
          </p:cNvCxnSpPr>
          <p:nvPr/>
        </p:nvCxnSpPr>
        <p:spPr>
          <a:xfrm>
            <a:off x="6510294" y="2818661"/>
            <a:ext cx="1568386" cy="833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232F9F-C96D-4A83-9351-0E7EA8B430B9}"/>
              </a:ext>
            </a:extLst>
          </p:cNvPr>
          <p:cNvCxnSpPr>
            <a:stCxn id="33" idx="6"/>
            <a:endCxn id="23" idx="2"/>
          </p:cNvCxnSpPr>
          <p:nvPr/>
        </p:nvCxnSpPr>
        <p:spPr>
          <a:xfrm flipV="1">
            <a:off x="6510293" y="3651682"/>
            <a:ext cx="1568387" cy="17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29C2F3-B779-466E-9EA8-318F01B76A13}"/>
              </a:ext>
            </a:extLst>
          </p:cNvPr>
          <p:cNvCxnSpPr>
            <a:stCxn id="33" idx="6"/>
            <a:endCxn id="22" idx="2"/>
          </p:cNvCxnSpPr>
          <p:nvPr/>
        </p:nvCxnSpPr>
        <p:spPr>
          <a:xfrm flipV="1">
            <a:off x="6510293" y="2818661"/>
            <a:ext cx="1568387" cy="10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C337FB-3E9C-4E00-A070-5A2A14C6EBC2}"/>
              </a:ext>
            </a:extLst>
          </p:cNvPr>
          <p:cNvCxnSpPr>
            <a:stCxn id="35" idx="6"/>
            <a:endCxn id="23" idx="2"/>
          </p:cNvCxnSpPr>
          <p:nvPr/>
        </p:nvCxnSpPr>
        <p:spPr>
          <a:xfrm flipV="1">
            <a:off x="6510295" y="3651682"/>
            <a:ext cx="1568385" cy="111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F44896-F94F-46E5-B1EA-4F61F1A6FEE8}"/>
              </a:ext>
            </a:extLst>
          </p:cNvPr>
          <p:cNvCxnSpPr>
            <a:stCxn id="35" idx="6"/>
            <a:endCxn id="22" idx="2"/>
          </p:cNvCxnSpPr>
          <p:nvPr/>
        </p:nvCxnSpPr>
        <p:spPr>
          <a:xfrm flipV="1">
            <a:off x="6510295" y="2818661"/>
            <a:ext cx="1568385" cy="195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2C4F5F6-C1FB-4CE8-9F04-D180F14ACEBF}"/>
              </a:ext>
            </a:extLst>
          </p:cNvPr>
          <p:cNvSpPr txBox="1"/>
          <p:nvPr/>
        </p:nvSpPr>
        <p:spPr>
          <a:xfrm>
            <a:off x="7294486" y="514033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13869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C7CC099-3212-4CF8-8DE5-108B6C926E59}"/>
              </a:ext>
            </a:extLst>
          </p:cNvPr>
          <p:cNvSpPr/>
          <p:nvPr/>
        </p:nvSpPr>
        <p:spPr>
          <a:xfrm>
            <a:off x="1825841" y="2188346"/>
            <a:ext cx="719091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981709-5C24-49F5-BE8F-992D1B9F1A2A}"/>
              </a:ext>
            </a:extLst>
          </p:cNvPr>
          <p:cNvSpPr/>
          <p:nvPr/>
        </p:nvSpPr>
        <p:spPr>
          <a:xfrm>
            <a:off x="1838418" y="3021367"/>
            <a:ext cx="719091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9745F5-6407-4CE1-B023-448C9AC94F4C}"/>
              </a:ext>
            </a:extLst>
          </p:cNvPr>
          <p:cNvSpPr/>
          <p:nvPr/>
        </p:nvSpPr>
        <p:spPr>
          <a:xfrm>
            <a:off x="1838418" y="3854388"/>
            <a:ext cx="719091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44A58E-E524-41C3-9B28-41A634947489}"/>
              </a:ext>
            </a:extLst>
          </p:cNvPr>
          <p:cNvSpPr/>
          <p:nvPr/>
        </p:nvSpPr>
        <p:spPr>
          <a:xfrm>
            <a:off x="8078680" y="2503503"/>
            <a:ext cx="719091" cy="6303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C7694A-661A-4467-9826-28C38FEEBAA6}"/>
              </a:ext>
            </a:extLst>
          </p:cNvPr>
          <p:cNvSpPr/>
          <p:nvPr/>
        </p:nvSpPr>
        <p:spPr>
          <a:xfrm>
            <a:off x="8078680" y="3336524"/>
            <a:ext cx="719091" cy="6303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2DC55-6B9B-4CBF-B383-A485CA558DB0}"/>
              </a:ext>
            </a:extLst>
          </p:cNvPr>
          <p:cNvSpPr txBox="1"/>
          <p:nvPr/>
        </p:nvSpPr>
        <p:spPr>
          <a:xfrm flipH="1">
            <a:off x="1838418" y="1532995"/>
            <a:ext cx="13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A25D0-8909-4DAE-85A9-8A5F3917A841}"/>
              </a:ext>
            </a:extLst>
          </p:cNvPr>
          <p:cNvSpPr txBox="1"/>
          <p:nvPr/>
        </p:nvSpPr>
        <p:spPr>
          <a:xfrm flipH="1">
            <a:off x="7992123" y="1476771"/>
            <a:ext cx="13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13B878-E6FD-4F5E-A29A-BDCABE6DCC4D}"/>
              </a:ext>
            </a:extLst>
          </p:cNvPr>
          <p:cNvSpPr/>
          <p:nvPr/>
        </p:nvSpPr>
        <p:spPr>
          <a:xfrm>
            <a:off x="3766351" y="2503503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E48BD5-52FA-4382-B0D9-187BDFC60D67}"/>
              </a:ext>
            </a:extLst>
          </p:cNvPr>
          <p:cNvSpPr/>
          <p:nvPr/>
        </p:nvSpPr>
        <p:spPr>
          <a:xfrm>
            <a:off x="3766350" y="3513959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D15651-5313-444A-B34D-66547204B054}"/>
              </a:ext>
            </a:extLst>
          </p:cNvPr>
          <p:cNvSpPr/>
          <p:nvPr/>
        </p:nvSpPr>
        <p:spPr>
          <a:xfrm>
            <a:off x="3766352" y="4455109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2F6410-9C0A-4860-BEC0-E7EFD47EA752}"/>
              </a:ext>
            </a:extLst>
          </p:cNvPr>
          <p:cNvSpPr/>
          <p:nvPr/>
        </p:nvSpPr>
        <p:spPr>
          <a:xfrm>
            <a:off x="3766349" y="1558031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D2B47-2CE0-4103-A2E9-C8D9021095B8}"/>
              </a:ext>
            </a:extLst>
          </p:cNvPr>
          <p:cNvSpPr txBox="1"/>
          <p:nvPr/>
        </p:nvSpPr>
        <p:spPr>
          <a:xfrm>
            <a:off x="4485440" y="808558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DF18ED-C45F-46E7-93DC-4FFD15A265FC}"/>
              </a:ext>
            </a:extLst>
          </p:cNvPr>
          <p:cNvCxnSpPr>
            <a:stCxn id="7" idx="6"/>
            <a:endCxn id="12" idx="2"/>
          </p:cNvCxnSpPr>
          <p:nvPr/>
        </p:nvCxnSpPr>
        <p:spPr>
          <a:xfrm flipV="1">
            <a:off x="2544932" y="1873189"/>
            <a:ext cx="1221417" cy="63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60C460-B5C3-4D05-844D-2D7DF84C870C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2544932" y="2503504"/>
            <a:ext cx="1221419" cy="31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117F6D-D39A-4882-9422-BB8E78C30D2E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2544932" y="2503504"/>
            <a:ext cx="1221418" cy="132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3BE97D-EFD3-4BCA-9FB2-45FB6ECD0861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2544932" y="2503504"/>
            <a:ext cx="1221420" cy="226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D12760-DA1D-41C5-B446-0AE4B1E1680D}"/>
              </a:ext>
            </a:extLst>
          </p:cNvPr>
          <p:cNvCxnSpPr>
            <a:cxnSpLocks/>
          </p:cNvCxnSpPr>
          <p:nvPr/>
        </p:nvCxnSpPr>
        <p:spPr>
          <a:xfrm flipV="1">
            <a:off x="2557509" y="1873188"/>
            <a:ext cx="1208840" cy="146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A7375F-8FE9-4021-8509-4992F83B77DE}"/>
              </a:ext>
            </a:extLst>
          </p:cNvPr>
          <p:cNvCxnSpPr>
            <a:stCxn id="15" idx="6"/>
            <a:endCxn id="9" idx="2"/>
          </p:cNvCxnSpPr>
          <p:nvPr/>
        </p:nvCxnSpPr>
        <p:spPr>
          <a:xfrm flipV="1">
            <a:off x="2557509" y="2818661"/>
            <a:ext cx="1208842" cy="5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7E93C4-6D1F-4E78-B448-28DA423684BB}"/>
              </a:ext>
            </a:extLst>
          </p:cNvPr>
          <p:cNvCxnSpPr>
            <a:stCxn id="15" idx="6"/>
            <a:endCxn id="10" idx="2"/>
          </p:cNvCxnSpPr>
          <p:nvPr/>
        </p:nvCxnSpPr>
        <p:spPr>
          <a:xfrm>
            <a:off x="2557509" y="3336525"/>
            <a:ext cx="1208841" cy="49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E96DA0-9078-4BAA-A31D-26CE277FB855}"/>
              </a:ext>
            </a:extLst>
          </p:cNvPr>
          <p:cNvCxnSpPr>
            <a:stCxn id="15" idx="6"/>
            <a:endCxn id="11" idx="2"/>
          </p:cNvCxnSpPr>
          <p:nvPr/>
        </p:nvCxnSpPr>
        <p:spPr>
          <a:xfrm>
            <a:off x="2557509" y="3336525"/>
            <a:ext cx="1208843" cy="143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375B0C-8098-43EF-A664-DF2EEC5E1BC5}"/>
              </a:ext>
            </a:extLst>
          </p:cNvPr>
          <p:cNvCxnSpPr>
            <a:cxnSpLocks/>
          </p:cNvCxnSpPr>
          <p:nvPr/>
        </p:nvCxnSpPr>
        <p:spPr>
          <a:xfrm flipV="1">
            <a:off x="2557508" y="1873188"/>
            <a:ext cx="1208840" cy="146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3E4CE9-14AA-413D-AAB2-898455061B45}"/>
              </a:ext>
            </a:extLst>
          </p:cNvPr>
          <p:cNvCxnSpPr/>
          <p:nvPr/>
        </p:nvCxnSpPr>
        <p:spPr>
          <a:xfrm flipV="1">
            <a:off x="2557508" y="2818661"/>
            <a:ext cx="1208842" cy="5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74D33C-6B09-4A2C-B62F-2CF0C7D7E54A}"/>
              </a:ext>
            </a:extLst>
          </p:cNvPr>
          <p:cNvCxnSpPr/>
          <p:nvPr/>
        </p:nvCxnSpPr>
        <p:spPr>
          <a:xfrm>
            <a:off x="2557508" y="3336525"/>
            <a:ext cx="1208841" cy="49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281FA3-87C1-4516-A277-32748ABD866B}"/>
              </a:ext>
            </a:extLst>
          </p:cNvPr>
          <p:cNvCxnSpPr>
            <a:stCxn id="17" idx="6"/>
            <a:endCxn id="12" idx="2"/>
          </p:cNvCxnSpPr>
          <p:nvPr/>
        </p:nvCxnSpPr>
        <p:spPr>
          <a:xfrm flipV="1">
            <a:off x="2557509" y="1873189"/>
            <a:ext cx="1208840" cy="229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8B862B-6EA2-4F98-B30C-8F22BE558CA9}"/>
              </a:ext>
            </a:extLst>
          </p:cNvPr>
          <p:cNvCxnSpPr>
            <a:stCxn id="17" idx="6"/>
            <a:endCxn id="9" idx="2"/>
          </p:cNvCxnSpPr>
          <p:nvPr/>
        </p:nvCxnSpPr>
        <p:spPr>
          <a:xfrm flipV="1">
            <a:off x="2557509" y="2818661"/>
            <a:ext cx="1208842" cy="135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A2B5CB-294B-48B8-AB39-D2001363036A}"/>
              </a:ext>
            </a:extLst>
          </p:cNvPr>
          <p:cNvCxnSpPr>
            <a:stCxn id="17" idx="6"/>
            <a:endCxn id="10" idx="2"/>
          </p:cNvCxnSpPr>
          <p:nvPr/>
        </p:nvCxnSpPr>
        <p:spPr>
          <a:xfrm flipV="1">
            <a:off x="2557509" y="3829117"/>
            <a:ext cx="1208841" cy="34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7425FD-2B32-424E-BF07-E3E0AB9B0EE0}"/>
              </a:ext>
            </a:extLst>
          </p:cNvPr>
          <p:cNvCxnSpPr>
            <a:stCxn id="17" idx="6"/>
            <a:endCxn id="11" idx="2"/>
          </p:cNvCxnSpPr>
          <p:nvPr/>
        </p:nvCxnSpPr>
        <p:spPr>
          <a:xfrm>
            <a:off x="2557509" y="4169546"/>
            <a:ext cx="1208843" cy="60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50CCDC3-2312-4F80-9591-27F3BC407CB4}"/>
              </a:ext>
            </a:extLst>
          </p:cNvPr>
          <p:cNvSpPr txBox="1"/>
          <p:nvPr/>
        </p:nvSpPr>
        <p:spPr>
          <a:xfrm>
            <a:off x="2965142" y="495567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8C57DA-D0E1-4A1B-972E-084E19868868}"/>
              </a:ext>
            </a:extLst>
          </p:cNvPr>
          <p:cNvSpPr/>
          <p:nvPr/>
        </p:nvSpPr>
        <p:spPr>
          <a:xfrm>
            <a:off x="5791203" y="2503503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35712B-7405-40F6-9698-3DDB474AEDC4}"/>
              </a:ext>
            </a:extLst>
          </p:cNvPr>
          <p:cNvSpPr/>
          <p:nvPr/>
        </p:nvSpPr>
        <p:spPr>
          <a:xfrm>
            <a:off x="5791202" y="3513959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3250F-DB1D-44AF-87F7-A08298B56BCF}"/>
              </a:ext>
            </a:extLst>
          </p:cNvPr>
          <p:cNvSpPr/>
          <p:nvPr/>
        </p:nvSpPr>
        <p:spPr>
          <a:xfrm>
            <a:off x="5791204" y="4455109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D91BE15-0CC3-44E2-888F-1C3163B70C6B}"/>
              </a:ext>
            </a:extLst>
          </p:cNvPr>
          <p:cNvSpPr/>
          <p:nvPr/>
        </p:nvSpPr>
        <p:spPr>
          <a:xfrm>
            <a:off x="5791201" y="1558031"/>
            <a:ext cx="719091" cy="630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2978B3-88FA-4723-8BCB-9DF1E151824F}"/>
              </a:ext>
            </a:extLst>
          </p:cNvPr>
          <p:cNvCxnSpPr>
            <a:stCxn id="12" idx="6"/>
            <a:endCxn id="38" idx="2"/>
          </p:cNvCxnSpPr>
          <p:nvPr/>
        </p:nvCxnSpPr>
        <p:spPr>
          <a:xfrm>
            <a:off x="4485440" y="1873189"/>
            <a:ext cx="1305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ACB9FB-2461-42C7-ACE8-FFC8B6BB5F81}"/>
              </a:ext>
            </a:extLst>
          </p:cNvPr>
          <p:cNvCxnSpPr>
            <a:stCxn id="12" idx="6"/>
            <a:endCxn id="31" idx="2"/>
          </p:cNvCxnSpPr>
          <p:nvPr/>
        </p:nvCxnSpPr>
        <p:spPr>
          <a:xfrm>
            <a:off x="4485440" y="1873189"/>
            <a:ext cx="1305763" cy="94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DF5C38-9C28-4ADF-8789-88D1ABA0571B}"/>
              </a:ext>
            </a:extLst>
          </p:cNvPr>
          <p:cNvCxnSpPr>
            <a:stCxn id="12" idx="6"/>
            <a:endCxn id="33" idx="2"/>
          </p:cNvCxnSpPr>
          <p:nvPr/>
        </p:nvCxnSpPr>
        <p:spPr>
          <a:xfrm>
            <a:off x="4485440" y="1873189"/>
            <a:ext cx="1305762" cy="195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3E0AD8-DE63-4448-AE0D-7F875E8F8921}"/>
              </a:ext>
            </a:extLst>
          </p:cNvPr>
          <p:cNvCxnSpPr>
            <a:stCxn id="12" idx="6"/>
            <a:endCxn id="35" idx="2"/>
          </p:cNvCxnSpPr>
          <p:nvPr/>
        </p:nvCxnSpPr>
        <p:spPr>
          <a:xfrm>
            <a:off x="4485440" y="1873189"/>
            <a:ext cx="1305764" cy="28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CC29B0-BEC1-41E4-BF7F-6ABE100702B2}"/>
              </a:ext>
            </a:extLst>
          </p:cNvPr>
          <p:cNvCxnSpPr>
            <a:stCxn id="9" idx="6"/>
            <a:endCxn id="38" idx="2"/>
          </p:cNvCxnSpPr>
          <p:nvPr/>
        </p:nvCxnSpPr>
        <p:spPr>
          <a:xfrm flipV="1">
            <a:off x="4485442" y="1873189"/>
            <a:ext cx="1305759" cy="94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B2EFA7-602C-49E3-BBD0-6386A76A9171}"/>
              </a:ext>
            </a:extLst>
          </p:cNvPr>
          <p:cNvCxnSpPr>
            <a:stCxn id="9" idx="6"/>
            <a:endCxn id="31" idx="2"/>
          </p:cNvCxnSpPr>
          <p:nvPr/>
        </p:nvCxnSpPr>
        <p:spPr>
          <a:xfrm>
            <a:off x="4485442" y="2818661"/>
            <a:ext cx="1305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2BCFD7-2544-4209-A466-933035D5A5DD}"/>
              </a:ext>
            </a:extLst>
          </p:cNvPr>
          <p:cNvCxnSpPr>
            <a:stCxn id="9" idx="6"/>
            <a:endCxn id="33" idx="2"/>
          </p:cNvCxnSpPr>
          <p:nvPr/>
        </p:nvCxnSpPr>
        <p:spPr>
          <a:xfrm>
            <a:off x="4485442" y="2818661"/>
            <a:ext cx="1305760" cy="10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1B9CC3-65C7-48D3-99CA-FAE928C01DE5}"/>
              </a:ext>
            </a:extLst>
          </p:cNvPr>
          <p:cNvCxnSpPr>
            <a:stCxn id="9" idx="6"/>
            <a:endCxn id="35" idx="2"/>
          </p:cNvCxnSpPr>
          <p:nvPr/>
        </p:nvCxnSpPr>
        <p:spPr>
          <a:xfrm>
            <a:off x="4485442" y="2818661"/>
            <a:ext cx="1305762" cy="195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33E3B6B-299A-4939-8DD2-5DA372E9A247}"/>
              </a:ext>
            </a:extLst>
          </p:cNvPr>
          <p:cNvCxnSpPr>
            <a:stCxn id="10" idx="6"/>
            <a:endCxn id="38" idx="2"/>
          </p:cNvCxnSpPr>
          <p:nvPr/>
        </p:nvCxnSpPr>
        <p:spPr>
          <a:xfrm flipV="1">
            <a:off x="4485441" y="1873189"/>
            <a:ext cx="1305760" cy="195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2AA864-6BBE-4F60-BCD8-483A0BEDE3C2}"/>
              </a:ext>
            </a:extLst>
          </p:cNvPr>
          <p:cNvCxnSpPr>
            <a:stCxn id="10" idx="6"/>
            <a:endCxn id="31" idx="2"/>
          </p:cNvCxnSpPr>
          <p:nvPr/>
        </p:nvCxnSpPr>
        <p:spPr>
          <a:xfrm flipV="1">
            <a:off x="4485441" y="2818661"/>
            <a:ext cx="1305762" cy="10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44ED4AB-C396-4571-AE63-4F735BCE1B70}"/>
              </a:ext>
            </a:extLst>
          </p:cNvPr>
          <p:cNvCxnSpPr>
            <a:stCxn id="10" idx="6"/>
            <a:endCxn id="33" idx="2"/>
          </p:cNvCxnSpPr>
          <p:nvPr/>
        </p:nvCxnSpPr>
        <p:spPr>
          <a:xfrm>
            <a:off x="4485441" y="3829117"/>
            <a:ext cx="1305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A241A3-D2C9-43D6-9A25-215DEE3866C8}"/>
              </a:ext>
            </a:extLst>
          </p:cNvPr>
          <p:cNvCxnSpPr>
            <a:stCxn id="10" idx="6"/>
            <a:endCxn id="35" idx="2"/>
          </p:cNvCxnSpPr>
          <p:nvPr/>
        </p:nvCxnSpPr>
        <p:spPr>
          <a:xfrm>
            <a:off x="4485441" y="3829117"/>
            <a:ext cx="1305763" cy="94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777596-87D6-462E-83C7-E876FDBA9931}"/>
              </a:ext>
            </a:extLst>
          </p:cNvPr>
          <p:cNvCxnSpPr>
            <a:stCxn id="11" idx="6"/>
            <a:endCxn id="35" idx="2"/>
          </p:cNvCxnSpPr>
          <p:nvPr/>
        </p:nvCxnSpPr>
        <p:spPr>
          <a:xfrm>
            <a:off x="4485443" y="4770267"/>
            <a:ext cx="1305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8F05FF-6D69-4188-8921-777E91D553A4}"/>
              </a:ext>
            </a:extLst>
          </p:cNvPr>
          <p:cNvCxnSpPr>
            <a:stCxn id="11" idx="6"/>
            <a:endCxn id="33" idx="2"/>
          </p:cNvCxnSpPr>
          <p:nvPr/>
        </p:nvCxnSpPr>
        <p:spPr>
          <a:xfrm flipV="1">
            <a:off x="4485443" y="3829117"/>
            <a:ext cx="1305759" cy="94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7F4B495-6B38-4471-8723-583EB1C18DAA}"/>
              </a:ext>
            </a:extLst>
          </p:cNvPr>
          <p:cNvCxnSpPr>
            <a:stCxn id="11" idx="6"/>
            <a:endCxn id="31" idx="2"/>
          </p:cNvCxnSpPr>
          <p:nvPr/>
        </p:nvCxnSpPr>
        <p:spPr>
          <a:xfrm flipV="1">
            <a:off x="4485443" y="2818661"/>
            <a:ext cx="1305760" cy="195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6275E6-FB95-4D04-BEFC-B4B87D634DE5}"/>
              </a:ext>
            </a:extLst>
          </p:cNvPr>
          <p:cNvCxnSpPr>
            <a:stCxn id="11" idx="6"/>
            <a:endCxn id="38" idx="2"/>
          </p:cNvCxnSpPr>
          <p:nvPr/>
        </p:nvCxnSpPr>
        <p:spPr>
          <a:xfrm flipV="1">
            <a:off x="4485443" y="1873189"/>
            <a:ext cx="1305758" cy="28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59D096-B1E8-451A-9C0E-6364FB1BF872}"/>
              </a:ext>
            </a:extLst>
          </p:cNvPr>
          <p:cNvSpPr txBox="1"/>
          <p:nvPr/>
        </p:nvSpPr>
        <p:spPr>
          <a:xfrm>
            <a:off x="5026241" y="514033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97B893-7ACF-4C1F-8275-F304926768BA}"/>
              </a:ext>
            </a:extLst>
          </p:cNvPr>
          <p:cNvCxnSpPr>
            <a:stCxn id="38" idx="6"/>
            <a:endCxn id="22" idx="2"/>
          </p:cNvCxnSpPr>
          <p:nvPr/>
        </p:nvCxnSpPr>
        <p:spPr>
          <a:xfrm>
            <a:off x="6510292" y="1873189"/>
            <a:ext cx="1568388" cy="94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051F16-355C-4558-9646-FA079844C4F7}"/>
              </a:ext>
            </a:extLst>
          </p:cNvPr>
          <p:cNvCxnSpPr>
            <a:stCxn id="38" idx="6"/>
            <a:endCxn id="23" idx="2"/>
          </p:cNvCxnSpPr>
          <p:nvPr/>
        </p:nvCxnSpPr>
        <p:spPr>
          <a:xfrm>
            <a:off x="6510292" y="1873189"/>
            <a:ext cx="1568388" cy="177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B95DFF-1FE6-435F-AA5C-E47981135ECB}"/>
              </a:ext>
            </a:extLst>
          </p:cNvPr>
          <p:cNvCxnSpPr>
            <a:stCxn id="31" idx="6"/>
            <a:endCxn id="22" idx="2"/>
          </p:cNvCxnSpPr>
          <p:nvPr/>
        </p:nvCxnSpPr>
        <p:spPr>
          <a:xfrm>
            <a:off x="6510294" y="2818661"/>
            <a:ext cx="1568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1C1DD-3B14-4E0E-8644-A316FE881C7D}"/>
              </a:ext>
            </a:extLst>
          </p:cNvPr>
          <p:cNvCxnSpPr>
            <a:stCxn id="31" idx="6"/>
            <a:endCxn id="23" idx="2"/>
          </p:cNvCxnSpPr>
          <p:nvPr/>
        </p:nvCxnSpPr>
        <p:spPr>
          <a:xfrm>
            <a:off x="6510294" y="2818661"/>
            <a:ext cx="1568386" cy="833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232F9F-C96D-4A83-9351-0E7EA8B430B9}"/>
              </a:ext>
            </a:extLst>
          </p:cNvPr>
          <p:cNvCxnSpPr>
            <a:stCxn id="33" idx="6"/>
            <a:endCxn id="23" idx="2"/>
          </p:cNvCxnSpPr>
          <p:nvPr/>
        </p:nvCxnSpPr>
        <p:spPr>
          <a:xfrm flipV="1">
            <a:off x="6510293" y="3651682"/>
            <a:ext cx="1568387" cy="17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29C2F3-B779-466E-9EA8-318F01B76A13}"/>
              </a:ext>
            </a:extLst>
          </p:cNvPr>
          <p:cNvCxnSpPr>
            <a:stCxn id="33" idx="6"/>
            <a:endCxn id="22" idx="2"/>
          </p:cNvCxnSpPr>
          <p:nvPr/>
        </p:nvCxnSpPr>
        <p:spPr>
          <a:xfrm flipV="1">
            <a:off x="6510293" y="2818661"/>
            <a:ext cx="1568387" cy="10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C337FB-3E9C-4E00-A070-5A2A14C6EBC2}"/>
              </a:ext>
            </a:extLst>
          </p:cNvPr>
          <p:cNvCxnSpPr>
            <a:stCxn id="35" idx="6"/>
            <a:endCxn id="23" idx="2"/>
          </p:cNvCxnSpPr>
          <p:nvPr/>
        </p:nvCxnSpPr>
        <p:spPr>
          <a:xfrm flipV="1">
            <a:off x="6510295" y="3651682"/>
            <a:ext cx="1568385" cy="111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F44896-F94F-46E5-B1EA-4F61F1A6FEE8}"/>
              </a:ext>
            </a:extLst>
          </p:cNvPr>
          <p:cNvCxnSpPr>
            <a:stCxn id="35" idx="6"/>
            <a:endCxn id="22" idx="2"/>
          </p:cNvCxnSpPr>
          <p:nvPr/>
        </p:nvCxnSpPr>
        <p:spPr>
          <a:xfrm flipV="1">
            <a:off x="6510295" y="2818661"/>
            <a:ext cx="1568385" cy="195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2C4F5F6-C1FB-4CE8-9F04-D180F14ACEBF}"/>
              </a:ext>
            </a:extLst>
          </p:cNvPr>
          <p:cNvSpPr txBox="1"/>
          <p:nvPr/>
        </p:nvSpPr>
        <p:spPr>
          <a:xfrm>
            <a:off x="7294486" y="514033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B79638-03B0-42BF-869D-EF7941C4C35E}"/>
              </a:ext>
            </a:extLst>
          </p:cNvPr>
          <p:cNvSpPr/>
          <p:nvPr/>
        </p:nvSpPr>
        <p:spPr>
          <a:xfrm>
            <a:off x="3533313" y="1322773"/>
            <a:ext cx="1208840" cy="1003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7B52-465C-4083-A3F3-51C7E7B8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" name="Content Placeholder 63" descr="A picture containing sitting, clock, game&#10;&#10;Description automatically generated">
            <a:extLst>
              <a:ext uri="{FF2B5EF4-FFF2-40B4-BE49-F238E27FC236}">
                <a16:creationId xmlns:a16="http://schemas.microsoft.com/office/drawing/2014/main" id="{2C2E33DD-5931-4AB0-A938-91DF77452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92" y="365125"/>
            <a:ext cx="2230761" cy="1427615"/>
          </a:xfr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1C6217B5-065E-405C-893D-86B51A586CA4}"/>
              </a:ext>
            </a:extLst>
          </p:cNvPr>
          <p:cNvSpPr/>
          <p:nvPr/>
        </p:nvSpPr>
        <p:spPr>
          <a:xfrm>
            <a:off x="1825841" y="2188346"/>
            <a:ext cx="719091" cy="6303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B53E32E-230C-4CFB-B8E8-74E3C9F82CD0}"/>
              </a:ext>
            </a:extLst>
          </p:cNvPr>
          <p:cNvSpPr/>
          <p:nvPr/>
        </p:nvSpPr>
        <p:spPr>
          <a:xfrm>
            <a:off x="1838418" y="3021367"/>
            <a:ext cx="719091" cy="6303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28A1551-13C7-4424-B726-46A7BCA2A059}"/>
              </a:ext>
            </a:extLst>
          </p:cNvPr>
          <p:cNvSpPr/>
          <p:nvPr/>
        </p:nvSpPr>
        <p:spPr>
          <a:xfrm>
            <a:off x="1838418" y="3854388"/>
            <a:ext cx="719091" cy="6303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5456E07-966C-49A8-BB9F-17968F974C24}"/>
              </a:ext>
            </a:extLst>
          </p:cNvPr>
          <p:cNvSpPr txBox="1"/>
          <p:nvPr/>
        </p:nvSpPr>
        <p:spPr>
          <a:xfrm flipH="1">
            <a:off x="1838418" y="1690688"/>
            <a:ext cx="13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1477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7B52-465C-4083-A3F3-51C7E7B8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" name="Content Placeholder 63" descr="A picture containing sitting, clock, game&#10;&#10;Description automatically generated">
            <a:extLst>
              <a:ext uri="{FF2B5EF4-FFF2-40B4-BE49-F238E27FC236}">
                <a16:creationId xmlns:a16="http://schemas.microsoft.com/office/drawing/2014/main" id="{2C2E33DD-5931-4AB0-A938-91DF77452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92" y="365125"/>
            <a:ext cx="2230761" cy="1427615"/>
          </a:xfr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1C6217B5-065E-405C-893D-86B51A586CA4}"/>
              </a:ext>
            </a:extLst>
          </p:cNvPr>
          <p:cNvSpPr/>
          <p:nvPr/>
        </p:nvSpPr>
        <p:spPr>
          <a:xfrm>
            <a:off x="1825841" y="2188346"/>
            <a:ext cx="719091" cy="6303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B53E32E-230C-4CFB-B8E8-74E3C9F82CD0}"/>
              </a:ext>
            </a:extLst>
          </p:cNvPr>
          <p:cNvSpPr/>
          <p:nvPr/>
        </p:nvSpPr>
        <p:spPr>
          <a:xfrm>
            <a:off x="1838418" y="3021367"/>
            <a:ext cx="719091" cy="6303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28A1551-13C7-4424-B726-46A7BCA2A059}"/>
              </a:ext>
            </a:extLst>
          </p:cNvPr>
          <p:cNvSpPr/>
          <p:nvPr/>
        </p:nvSpPr>
        <p:spPr>
          <a:xfrm>
            <a:off x="1838418" y="3854388"/>
            <a:ext cx="719091" cy="6303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4837A6-2048-4430-885C-C51EA6EF139F}"/>
              </a:ext>
            </a:extLst>
          </p:cNvPr>
          <p:cNvSpPr/>
          <p:nvPr/>
        </p:nvSpPr>
        <p:spPr>
          <a:xfrm>
            <a:off x="4465468" y="2592280"/>
            <a:ext cx="1819922" cy="163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∑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29792-B83F-47FF-9409-7C803821B12C}"/>
              </a:ext>
            </a:extLst>
          </p:cNvPr>
          <p:cNvSpPr txBox="1"/>
          <p:nvPr/>
        </p:nvSpPr>
        <p:spPr>
          <a:xfrm flipH="1">
            <a:off x="1825841" y="1616308"/>
            <a:ext cx="13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D80AC2-2DCF-4569-BB7E-80C5E3AE10E3}"/>
              </a:ext>
            </a:extLst>
          </p:cNvPr>
          <p:cNvCxnSpPr>
            <a:stCxn id="65" idx="6"/>
            <a:endCxn id="68" idx="1"/>
          </p:cNvCxnSpPr>
          <p:nvPr/>
        </p:nvCxnSpPr>
        <p:spPr>
          <a:xfrm>
            <a:off x="2544932" y="2503504"/>
            <a:ext cx="1920536" cy="90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218B81-2097-46EB-A117-77310D53DFAD}"/>
              </a:ext>
            </a:extLst>
          </p:cNvPr>
          <p:cNvCxnSpPr>
            <a:stCxn id="66" idx="6"/>
            <a:endCxn id="68" idx="1"/>
          </p:cNvCxnSpPr>
          <p:nvPr/>
        </p:nvCxnSpPr>
        <p:spPr>
          <a:xfrm>
            <a:off x="2557509" y="3336525"/>
            <a:ext cx="1907959" cy="7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259A85-6874-4C6D-90DE-AB7CD56CD0DE}"/>
              </a:ext>
            </a:extLst>
          </p:cNvPr>
          <p:cNvCxnSpPr>
            <a:stCxn id="67" idx="6"/>
            <a:endCxn id="68" idx="1"/>
          </p:cNvCxnSpPr>
          <p:nvPr/>
        </p:nvCxnSpPr>
        <p:spPr>
          <a:xfrm flipV="1">
            <a:off x="2557509" y="3409026"/>
            <a:ext cx="1907959" cy="76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B15B3A-CE0B-45C6-A140-58E4B3D9EAD2}"/>
              </a:ext>
            </a:extLst>
          </p:cNvPr>
          <p:cNvSpPr txBox="1"/>
          <p:nvPr/>
        </p:nvSpPr>
        <p:spPr>
          <a:xfrm>
            <a:off x="3230881" y="25302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16C00-E1BD-4459-B7A5-2ACEA981C860}"/>
              </a:ext>
            </a:extLst>
          </p:cNvPr>
          <p:cNvSpPr txBox="1"/>
          <p:nvPr/>
        </p:nvSpPr>
        <p:spPr>
          <a:xfrm flipH="1">
            <a:off x="3074632" y="2323427"/>
            <a:ext cx="20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1B2387-798A-4185-9DC9-1D37A325B905}"/>
              </a:ext>
            </a:extLst>
          </p:cNvPr>
          <p:cNvSpPr txBox="1"/>
          <p:nvPr/>
        </p:nvSpPr>
        <p:spPr>
          <a:xfrm flipH="1">
            <a:off x="3074632" y="3872715"/>
            <a:ext cx="20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49E350-2B48-46A4-80F1-0E078F2B8843}"/>
              </a:ext>
            </a:extLst>
          </p:cNvPr>
          <p:cNvSpPr txBox="1"/>
          <p:nvPr/>
        </p:nvSpPr>
        <p:spPr>
          <a:xfrm flipH="1">
            <a:off x="3074632" y="3021367"/>
            <a:ext cx="20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78134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7B52-465C-4083-A3F3-51C7E7B8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" name="Content Placeholder 63" descr="A picture containing sitting, clock, game&#10;&#10;Description automatically generated">
            <a:extLst>
              <a:ext uri="{FF2B5EF4-FFF2-40B4-BE49-F238E27FC236}">
                <a16:creationId xmlns:a16="http://schemas.microsoft.com/office/drawing/2014/main" id="{2C2E33DD-5931-4AB0-A938-91DF77452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92" y="365125"/>
            <a:ext cx="2230761" cy="1427615"/>
          </a:xfr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1C6217B5-065E-405C-893D-86B51A586CA4}"/>
              </a:ext>
            </a:extLst>
          </p:cNvPr>
          <p:cNvSpPr/>
          <p:nvPr/>
        </p:nvSpPr>
        <p:spPr>
          <a:xfrm>
            <a:off x="1825841" y="2188346"/>
            <a:ext cx="719091" cy="6303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B53E32E-230C-4CFB-B8E8-74E3C9F82CD0}"/>
              </a:ext>
            </a:extLst>
          </p:cNvPr>
          <p:cNvSpPr/>
          <p:nvPr/>
        </p:nvSpPr>
        <p:spPr>
          <a:xfrm>
            <a:off x="1838418" y="3021367"/>
            <a:ext cx="719091" cy="6303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28A1551-13C7-4424-B726-46A7BCA2A059}"/>
              </a:ext>
            </a:extLst>
          </p:cNvPr>
          <p:cNvSpPr/>
          <p:nvPr/>
        </p:nvSpPr>
        <p:spPr>
          <a:xfrm>
            <a:off x="1838418" y="3854388"/>
            <a:ext cx="719091" cy="6303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4837A6-2048-4430-885C-C51EA6EF139F}"/>
              </a:ext>
            </a:extLst>
          </p:cNvPr>
          <p:cNvSpPr/>
          <p:nvPr/>
        </p:nvSpPr>
        <p:spPr>
          <a:xfrm>
            <a:off x="4465468" y="2592280"/>
            <a:ext cx="1819922" cy="163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∑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29792-B83F-47FF-9409-7C803821B12C}"/>
              </a:ext>
            </a:extLst>
          </p:cNvPr>
          <p:cNvSpPr txBox="1"/>
          <p:nvPr/>
        </p:nvSpPr>
        <p:spPr>
          <a:xfrm flipH="1">
            <a:off x="1825841" y="1616308"/>
            <a:ext cx="13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D80AC2-2DCF-4569-BB7E-80C5E3AE10E3}"/>
              </a:ext>
            </a:extLst>
          </p:cNvPr>
          <p:cNvCxnSpPr>
            <a:stCxn id="65" idx="6"/>
            <a:endCxn id="68" idx="1"/>
          </p:cNvCxnSpPr>
          <p:nvPr/>
        </p:nvCxnSpPr>
        <p:spPr>
          <a:xfrm>
            <a:off x="2544932" y="2503504"/>
            <a:ext cx="1920536" cy="90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218B81-2097-46EB-A117-77310D53DFAD}"/>
              </a:ext>
            </a:extLst>
          </p:cNvPr>
          <p:cNvCxnSpPr>
            <a:stCxn id="66" idx="6"/>
            <a:endCxn id="68" idx="1"/>
          </p:cNvCxnSpPr>
          <p:nvPr/>
        </p:nvCxnSpPr>
        <p:spPr>
          <a:xfrm>
            <a:off x="2557509" y="3336525"/>
            <a:ext cx="1907959" cy="7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259A85-6874-4C6D-90DE-AB7CD56CD0DE}"/>
              </a:ext>
            </a:extLst>
          </p:cNvPr>
          <p:cNvCxnSpPr>
            <a:stCxn id="67" idx="6"/>
            <a:endCxn id="68" idx="1"/>
          </p:cNvCxnSpPr>
          <p:nvPr/>
        </p:nvCxnSpPr>
        <p:spPr>
          <a:xfrm flipV="1">
            <a:off x="2557509" y="3409026"/>
            <a:ext cx="1907959" cy="76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B15B3A-CE0B-45C6-A140-58E4B3D9EAD2}"/>
              </a:ext>
            </a:extLst>
          </p:cNvPr>
          <p:cNvSpPr txBox="1"/>
          <p:nvPr/>
        </p:nvSpPr>
        <p:spPr>
          <a:xfrm>
            <a:off x="3230881" y="25302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16C00-E1BD-4459-B7A5-2ACEA981C860}"/>
              </a:ext>
            </a:extLst>
          </p:cNvPr>
          <p:cNvSpPr txBox="1"/>
          <p:nvPr/>
        </p:nvSpPr>
        <p:spPr>
          <a:xfrm flipH="1">
            <a:off x="3074632" y="2323427"/>
            <a:ext cx="20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1B2387-798A-4185-9DC9-1D37A325B905}"/>
              </a:ext>
            </a:extLst>
          </p:cNvPr>
          <p:cNvSpPr txBox="1"/>
          <p:nvPr/>
        </p:nvSpPr>
        <p:spPr>
          <a:xfrm flipH="1">
            <a:off x="3074632" y="3872715"/>
            <a:ext cx="20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49E350-2B48-46A4-80F1-0E078F2B8843}"/>
              </a:ext>
            </a:extLst>
          </p:cNvPr>
          <p:cNvSpPr txBox="1"/>
          <p:nvPr/>
        </p:nvSpPr>
        <p:spPr>
          <a:xfrm flipH="1">
            <a:off x="3074632" y="3021367"/>
            <a:ext cx="20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B7F78B-9A83-4BDE-B4F8-B596F988C859}"/>
              </a:ext>
            </a:extLst>
          </p:cNvPr>
          <p:cNvSpPr/>
          <p:nvPr/>
        </p:nvSpPr>
        <p:spPr>
          <a:xfrm>
            <a:off x="7645153" y="2592280"/>
            <a:ext cx="1819922" cy="16334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Activation Function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6876EF-BEB9-4386-B547-F73324A12BAD}"/>
              </a:ext>
            </a:extLst>
          </p:cNvPr>
          <p:cNvCxnSpPr>
            <a:stCxn id="68" idx="3"/>
          </p:cNvCxnSpPr>
          <p:nvPr/>
        </p:nvCxnSpPr>
        <p:spPr>
          <a:xfrm>
            <a:off x="6285390" y="3409026"/>
            <a:ext cx="1187389" cy="19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0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7B52-465C-4083-A3F3-51C7E7B8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" name="Content Placeholder 63" descr="A picture containing sitting, clock, game&#10;&#10;Description automatically generated">
            <a:extLst>
              <a:ext uri="{FF2B5EF4-FFF2-40B4-BE49-F238E27FC236}">
                <a16:creationId xmlns:a16="http://schemas.microsoft.com/office/drawing/2014/main" id="{2C2E33DD-5931-4AB0-A938-91DF77452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92" y="365125"/>
            <a:ext cx="2230761" cy="1427615"/>
          </a:xfr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1C6217B5-065E-405C-893D-86B51A586CA4}"/>
              </a:ext>
            </a:extLst>
          </p:cNvPr>
          <p:cNvSpPr/>
          <p:nvPr/>
        </p:nvSpPr>
        <p:spPr>
          <a:xfrm>
            <a:off x="1825841" y="2188346"/>
            <a:ext cx="719091" cy="6303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B53E32E-230C-4CFB-B8E8-74E3C9F82CD0}"/>
              </a:ext>
            </a:extLst>
          </p:cNvPr>
          <p:cNvSpPr/>
          <p:nvPr/>
        </p:nvSpPr>
        <p:spPr>
          <a:xfrm>
            <a:off x="1838418" y="3021367"/>
            <a:ext cx="719091" cy="6303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28A1551-13C7-4424-B726-46A7BCA2A059}"/>
              </a:ext>
            </a:extLst>
          </p:cNvPr>
          <p:cNvSpPr/>
          <p:nvPr/>
        </p:nvSpPr>
        <p:spPr>
          <a:xfrm>
            <a:off x="1838418" y="3854388"/>
            <a:ext cx="719091" cy="6303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4837A6-2048-4430-885C-C51EA6EF139F}"/>
              </a:ext>
            </a:extLst>
          </p:cNvPr>
          <p:cNvSpPr/>
          <p:nvPr/>
        </p:nvSpPr>
        <p:spPr>
          <a:xfrm>
            <a:off x="4465468" y="2592280"/>
            <a:ext cx="1819922" cy="163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∑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29792-B83F-47FF-9409-7C803821B12C}"/>
              </a:ext>
            </a:extLst>
          </p:cNvPr>
          <p:cNvSpPr txBox="1"/>
          <p:nvPr/>
        </p:nvSpPr>
        <p:spPr>
          <a:xfrm flipH="1">
            <a:off x="1825841" y="1616308"/>
            <a:ext cx="13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D80AC2-2DCF-4569-BB7E-80C5E3AE10E3}"/>
              </a:ext>
            </a:extLst>
          </p:cNvPr>
          <p:cNvCxnSpPr>
            <a:stCxn id="65" idx="6"/>
            <a:endCxn id="68" idx="1"/>
          </p:cNvCxnSpPr>
          <p:nvPr/>
        </p:nvCxnSpPr>
        <p:spPr>
          <a:xfrm>
            <a:off x="2544932" y="2503504"/>
            <a:ext cx="1920536" cy="90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218B81-2097-46EB-A117-77310D53DFAD}"/>
              </a:ext>
            </a:extLst>
          </p:cNvPr>
          <p:cNvCxnSpPr>
            <a:stCxn id="66" idx="6"/>
            <a:endCxn id="68" idx="1"/>
          </p:cNvCxnSpPr>
          <p:nvPr/>
        </p:nvCxnSpPr>
        <p:spPr>
          <a:xfrm>
            <a:off x="2557509" y="3336525"/>
            <a:ext cx="1907959" cy="7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259A85-6874-4C6D-90DE-AB7CD56CD0DE}"/>
              </a:ext>
            </a:extLst>
          </p:cNvPr>
          <p:cNvCxnSpPr>
            <a:stCxn id="67" idx="6"/>
            <a:endCxn id="68" idx="1"/>
          </p:cNvCxnSpPr>
          <p:nvPr/>
        </p:nvCxnSpPr>
        <p:spPr>
          <a:xfrm flipV="1">
            <a:off x="2557509" y="3409026"/>
            <a:ext cx="1907959" cy="76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B15B3A-CE0B-45C6-A140-58E4B3D9EAD2}"/>
              </a:ext>
            </a:extLst>
          </p:cNvPr>
          <p:cNvSpPr txBox="1"/>
          <p:nvPr/>
        </p:nvSpPr>
        <p:spPr>
          <a:xfrm>
            <a:off x="3230881" y="25302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16C00-E1BD-4459-B7A5-2ACEA981C860}"/>
              </a:ext>
            </a:extLst>
          </p:cNvPr>
          <p:cNvSpPr txBox="1"/>
          <p:nvPr/>
        </p:nvSpPr>
        <p:spPr>
          <a:xfrm flipH="1">
            <a:off x="3074632" y="2323427"/>
            <a:ext cx="20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1B2387-798A-4185-9DC9-1D37A325B905}"/>
              </a:ext>
            </a:extLst>
          </p:cNvPr>
          <p:cNvSpPr txBox="1"/>
          <p:nvPr/>
        </p:nvSpPr>
        <p:spPr>
          <a:xfrm flipH="1">
            <a:off x="3074632" y="3872715"/>
            <a:ext cx="20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49E350-2B48-46A4-80F1-0E078F2B8843}"/>
              </a:ext>
            </a:extLst>
          </p:cNvPr>
          <p:cNvSpPr txBox="1"/>
          <p:nvPr/>
        </p:nvSpPr>
        <p:spPr>
          <a:xfrm flipH="1">
            <a:off x="3074632" y="3021367"/>
            <a:ext cx="20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B7F78B-9A83-4BDE-B4F8-B596F988C859}"/>
              </a:ext>
            </a:extLst>
          </p:cNvPr>
          <p:cNvSpPr/>
          <p:nvPr/>
        </p:nvSpPr>
        <p:spPr>
          <a:xfrm>
            <a:off x="7645153" y="2592280"/>
            <a:ext cx="1819922" cy="16334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Activation Function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6876EF-BEB9-4386-B547-F73324A12BAD}"/>
              </a:ext>
            </a:extLst>
          </p:cNvPr>
          <p:cNvCxnSpPr>
            <a:stCxn id="68" idx="3"/>
          </p:cNvCxnSpPr>
          <p:nvPr/>
        </p:nvCxnSpPr>
        <p:spPr>
          <a:xfrm>
            <a:off x="6285390" y="3409026"/>
            <a:ext cx="1187389" cy="19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A9F70E-ABD0-4533-AFBB-985CA6E244CB}"/>
              </a:ext>
            </a:extLst>
          </p:cNvPr>
          <p:cNvSpPr txBox="1"/>
          <p:nvPr/>
        </p:nvSpPr>
        <p:spPr>
          <a:xfrm flipH="1">
            <a:off x="10548152" y="1872886"/>
            <a:ext cx="13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F81AE5-2034-4FCE-865D-A9F8FC55180F}"/>
              </a:ext>
            </a:extLst>
          </p:cNvPr>
          <p:cNvSpPr/>
          <p:nvPr/>
        </p:nvSpPr>
        <p:spPr>
          <a:xfrm>
            <a:off x="10994254" y="2584460"/>
            <a:ext cx="719091" cy="63031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D9F897-14F5-411E-B31A-1E22290FD669}"/>
              </a:ext>
            </a:extLst>
          </p:cNvPr>
          <p:cNvSpPr/>
          <p:nvPr/>
        </p:nvSpPr>
        <p:spPr>
          <a:xfrm>
            <a:off x="10994254" y="3417481"/>
            <a:ext cx="719091" cy="63031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Y2</a:t>
            </a:r>
          </a:p>
        </p:txBody>
      </p:sp>
    </p:spTree>
    <p:extLst>
      <p:ext uri="{BB962C8B-B14F-4D97-AF65-F5344CB8AC3E}">
        <p14:creationId xmlns:p14="http://schemas.microsoft.com/office/powerpoint/2010/main" val="228971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6D29-4109-4687-91AB-1597093E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AI Subfields: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50BA-2920-46DD-8A58-49B4532B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IE" b="1" dirty="0"/>
              <a:t>Machine learning</a:t>
            </a:r>
            <a:r>
              <a:rPr lang="en-IE" dirty="0"/>
              <a:t>: it uses different algorithms to find hidden insights in data</a:t>
            </a:r>
          </a:p>
          <a:p>
            <a:pPr lvl="0"/>
            <a:endParaRPr lang="en-IE" dirty="0"/>
          </a:p>
          <a:p>
            <a:pPr lvl="0"/>
            <a:r>
              <a:rPr lang="en-IE" b="1" dirty="0"/>
              <a:t>A neural network: </a:t>
            </a:r>
            <a:r>
              <a:rPr lang="en-IE" dirty="0"/>
              <a:t> inspired by human brain. It’s made up of interconnected units/neurons that processes information by responding to external inputs, and </a:t>
            </a:r>
            <a:r>
              <a:rPr lang="en-US" dirty="0"/>
              <a:t>pass </a:t>
            </a:r>
            <a:r>
              <a:rPr lang="en-IE" dirty="0"/>
              <a:t>information between each unit. </a:t>
            </a:r>
          </a:p>
          <a:p>
            <a:pPr lvl="0"/>
            <a:endParaRPr lang="en-IE" b="1" dirty="0"/>
          </a:p>
          <a:p>
            <a:pPr lvl="0"/>
            <a:r>
              <a:rPr lang="en-IE" b="1" dirty="0"/>
              <a:t>Deep learning: </a:t>
            </a:r>
            <a:r>
              <a:rPr lang="en-IE" dirty="0"/>
              <a:t>huge collection of neural networks with many layers of processing units, requires extremely powerful computing power, to learn complex patterns in large amounts of data. </a:t>
            </a:r>
            <a:endParaRPr lang="en-IE" b="1" dirty="0"/>
          </a:p>
          <a:p>
            <a:pPr lvl="0"/>
            <a:endParaRPr lang="en-IE" b="1" dirty="0"/>
          </a:p>
          <a:p>
            <a:pPr lvl="0"/>
            <a:r>
              <a:rPr lang="en-IE" b="1" dirty="0"/>
              <a:t>Many others..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5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468ED-6CA0-463D-965C-E738EBF1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Building a deep learning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5A14D-9649-4B61-ACA9-5CB785EC0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16638E31-57EE-404D-8DF5-F962B178A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5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5A9A-C2C0-464C-9322-78693866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vs DL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D3D7F-0CB7-47BC-987E-20F302294A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Steps in Building a ML Model: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GB" dirty="0"/>
              <a:t>Data Collection </a:t>
            </a:r>
            <a:endParaRPr lang="en-US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GB" dirty="0"/>
              <a:t>Data Pre-Processing </a:t>
            </a:r>
            <a:endParaRPr lang="en-US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GB" dirty="0"/>
              <a:t>Model Training </a:t>
            </a:r>
            <a:endParaRPr lang="en-US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GB" dirty="0"/>
              <a:t>Model Evaluation </a:t>
            </a:r>
            <a:endParaRPr lang="en-US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GB" dirty="0"/>
              <a:t>Parameter Tuning/ optimization </a:t>
            </a:r>
            <a:endParaRPr lang="en-US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GB" dirty="0"/>
              <a:t>Prediction 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856019-52C3-4467-9264-01E51D709F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6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5A9A-C2C0-464C-9322-78693866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deep learning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D3D7F-0CB7-47BC-987E-20F302294A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Steps in Building a ML Model:</a:t>
            </a:r>
            <a:endParaRPr lang="en-US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GB" dirty="0"/>
              <a:t>Data Collection </a:t>
            </a:r>
            <a:endParaRPr lang="en-US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GB" dirty="0"/>
              <a:t>Data Pre-Processing </a:t>
            </a:r>
            <a:endParaRPr lang="en-US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GB" dirty="0"/>
              <a:t>Model Training </a:t>
            </a:r>
            <a:endParaRPr lang="en-US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GB" dirty="0"/>
              <a:t>Model Evaluation </a:t>
            </a:r>
            <a:endParaRPr lang="en-US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GB" dirty="0"/>
              <a:t>Parameter Tuning/ optimization </a:t>
            </a:r>
            <a:endParaRPr lang="en-US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GB" dirty="0"/>
              <a:t>Prediction 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856019-52C3-4467-9264-01E51D709F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Steps in Building a DL Model: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GB" dirty="0"/>
              <a:t>Data Collection </a:t>
            </a:r>
            <a:endParaRPr lang="en-US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GB" dirty="0"/>
              <a:t>Data Pre-Processing 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Build the hidden layer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Build the Output layer</a:t>
            </a:r>
            <a:endParaRPr lang="en-GB" dirty="0">
              <a:solidFill>
                <a:srgbClr val="FF0000"/>
              </a:solidFill>
            </a:endParaRPr>
          </a:p>
          <a:p>
            <a:pPr marL="514350" lvl="0" indent="-514350" fontAlgn="base">
              <a:buFont typeface="+mj-lt"/>
              <a:buAutoNum type="arabicPeriod"/>
            </a:pPr>
            <a:r>
              <a:rPr lang="en-GB" dirty="0"/>
              <a:t>Model Training </a:t>
            </a:r>
            <a:endParaRPr lang="en-US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GB" dirty="0"/>
              <a:t>Model Evaluation </a:t>
            </a:r>
            <a:endParaRPr lang="en-US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GB" dirty="0"/>
              <a:t>Parameter Tuning/ optimization </a:t>
            </a:r>
            <a:endParaRPr lang="en-US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/>
              <a:t>Outputs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sitting, clock, train, large&#10;&#10;Description automatically generated">
            <a:extLst>
              <a:ext uri="{FF2B5EF4-FFF2-40B4-BE49-F238E27FC236}">
                <a16:creationId xmlns:a16="http://schemas.microsoft.com/office/drawing/2014/main" id="{0219E94C-C2B1-4590-8D35-32F7653E1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75" y="113959"/>
            <a:ext cx="2673985" cy="16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5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1BDA-8D4C-45FA-888D-2E4677E6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Handwriting Recognition</a:t>
            </a:r>
          </a:p>
        </p:txBody>
      </p:sp>
      <p:pic>
        <p:nvPicPr>
          <p:cNvPr id="1026" name="Picture 2" descr="Deep Learning for Handwritten Digit Recognition - Part1 - YouTube">
            <a:extLst>
              <a:ext uri="{FF2B5EF4-FFF2-40B4-BE49-F238E27FC236}">
                <a16:creationId xmlns:a16="http://schemas.microsoft.com/office/drawing/2014/main" id="{D542F23D-879A-42A9-8F6A-72ED6DA67F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499" y="2242405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32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CE6F-50D4-4271-B179-C133A695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andwritten Big Image Png - Handwritten 7 , Transparent Cartoon ...">
            <a:extLst>
              <a:ext uri="{FF2B5EF4-FFF2-40B4-BE49-F238E27FC236}">
                <a16:creationId xmlns:a16="http://schemas.microsoft.com/office/drawing/2014/main" id="{583415CA-0433-42F6-BDAE-59D6B78655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851" y="2587063"/>
            <a:ext cx="29527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D50DDD-F56E-4474-8D03-50B344338A54}"/>
              </a:ext>
            </a:extLst>
          </p:cNvPr>
          <p:cNvSpPr txBox="1"/>
          <p:nvPr/>
        </p:nvSpPr>
        <p:spPr>
          <a:xfrm flipH="1">
            <a:off x="1874518" y="5539813"/>
            <a:ext cx="216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28X28 = 784 pixels </a:t>
            </a:r>
          </a:p>
        </p:txBody>
      </p:sp>
    </p:spTree>
    <p:extLst>
      <p:ext uri="{BB962C8B-B14F-4D97-AF65-F5344CB8AC3E}">
        <p14:creationId xmlns:p14="http://schemas.microsoft.com/office/powerpoint/2010/main" val="284595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CE6F-50D4-4271-B179-C133A695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written Big Image Png - Handwritten 7 , Transparent Cartoon ...">
            <a:extLst>
              <a:ext uri="{FF2B5EF4-FFF2-40B4-BE49-F238E27FC236}">
                <a16:creationId xmlns:a16="http://schemas.microsoft.com/office/drawing/2014/main" id="{583415CA-0433-42F6-BDAE-59D6B78655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680" y="2600186"/>
            <a:ext cx="29527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D50DDD-F56E-4474-8D03-50B344338A54}"/>
              </a:ext>
            </a:extLst>
          </p:cNvPr>
          <p:cNvSpPr txBox="1"/>
          <p:nvPr/>
        </p:nvSpPr>
        <p:spPr>
          <a:xfrm flipH="1">
            <a:off x="1874519" y="5539813"/>
            <a:ext cx="137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28X28 pixels </a:t>
            </a:r>
          </a:p>
        </p:txBody>
      </p:sp>
      <p:pic>
        <p:nvPicPr>
          <p:cNvPr id="6" name="Picture 2" descr="Handwritten Big Image Png - Handwritten 7 , Transparent Cartoon ...">
            <a:extLst>
              <a:ext uri="{FF2B5EF4-FFF2-40B4-BE49-F238E27FC236}">
                <a16:creationId xmlns:a16="http://schemas.microsoft.com/office/drawing/2014/main" id="{3BA02DF4-DBA2-4920-AA05-A515703AC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98" y="2493777"/>
            <a:ext cx="29527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04ABDA-3BA8-43E2-9B76-A429D7F22755}"/>
              </a:ext>
            </a:extLst>
          </p:cNvPr>
          <p:cNvSpPr txBox="1"/>
          <p:nvPr/>
        </p:nvSpPr>
        <p:spPr>
          <a:xfrm flipH="1">
            <a:off x="5702273" y="5552936"/>
            <a:ext cx="223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28X28 = 784 Neurons </a:t>
            </a:r>
          </a:p>
        </p:txBody>
      </p:sp>
      <p:pic>
        <p:nvPicPr>
          <p:cNvPr id="8" name="Picture 7" descr="A picture containing sitting, clock, train, large&#10;&#10;Description automatically generated">
            <a:extLst>
              <a:ext uri="{FF2B5EF4-FFF2-40B4-BE49-F238E27FC236}">
                <a16:creationId xmlns:a16="http://schemas.microsoft.com/office/drawing/2014/main" id="{2A7CB809-F6E0-478E-902E-9D85FDB52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75" y="113959"/>
            <a:ext cx="2673985" cy="1644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E245A9-A0D7-4F96-9B38-1D67D4E750D4}"/>
              </a:ext>
            </a:extLst>
          </p:cNvPr>
          <p:cNvSpPr txBox="1"/>
          <p:nvPr/>
        </p:nvSpPr>
        <p:spPr>
          <a:xfrm>
            <a:off x="9691675" y="4243527"/>
            <a:ext cx="18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Image Flatten</a:t>
            </a:r>
          </a:p>
        </p:txBody>
      </p:sp>
    </p:spTree>
    <p:extLst>
      <p:ext uri="{BB962C8B-B14F-4D97-AF65-F5344CB8AC3E}">
        <p14:creationId xmlns:p14="http://schemas.microsoft.com/office/powerpoint/2010/main" val="241023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D2DC46F6-95B2-4EA8-87CE-99BD8C99FFCA}"/>
              </a:ext>
            </a:extLst>
          </p:cNvPr>
          <p:cNvSpPr/>
          <p:nvPr/>
        </p:nvSpPr>
        <p:spPr>
          <a:xfrm>
            <a:off x="4187303" y="355108"/>
            <a:ext cx="411332" cy="30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171EFC-A4F9-4510-B435-8A5E060845D4}"/>
              </a:ext>
            </a:extLst>
          </p:cNvPr>
          <p:cNvSpPr/>
          <p:nvPr/>
        </p:nvSpPr>
        <p:spPr>
          <a:xfrm>
            <a:off x="4199880" y="815267"/>
            <a:ext cx="411332" cy="30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8CD43-3E7A-4465-9666-755DD547E906}"/>
              </a:ext>
            </a:extLst>
          </p:cNvPr>
          <p:cNvSpPr/>
          <p:nvPr/>
        </p:nvSpPr>
        <p:spPr>
          <a:xfrm>
            <a:off x="4187303" y="1275426"/>
            <a:ext cx="411332" cy="30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EDA7F15-3C93-4250-8EBD-1E54F1AABB19}"/>
              </a:ext>
            </a:extLst>
          </p:cNvPr>
          <p:cNvSpPr/>
          <p:nvPr/>
        </p:nvSpPr>
        <p:spPr>
          <a:xfrm>
            <a:off x="4187303" y="1719310"/>
            <a:ext cx="411332" cy="30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3D71A27-1ED9-467D-AA30-2426E0829F64}"/>
              </a:ext>
            </a:extLst>
          </p:cNvPr>
          <p:cNvSpPr/>
          <p:nvPr/>
        </p:nvSpPr>
        <p:spPr>
          <a:xfrm>
            <a:off x="4199880" y="2179469"/>
            <a:ext cx="411332" cy="30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70BB190-F28E-4938-BCC7-C71DB28677AF}"/>
              </a:ext>
            </a:extLst>
          </p:cNvPr>
          <p:cNvSpPr/>
          <p:nvPr/>
        </p:nvSpPr>
        <p:spPr>
          <a:xfrm>
            <a:off x="4187303" y="2639628"/>
            <a:ext cx="411332" cy="30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C714E65-0FA9-4C2D-BB23-D8E0513BE0AF}"/>
              </a:ext>
            </a:extLst>
          </p:cNvPr>
          <p:cNvSpPr/>
          <p:nvPr/>
        </p:nvSpPr>
        <p:spPr>
          <a:xfrm>
            <a:off x="4187303" y="3857348"/>
            <a:ext cx="411332" cy="30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5D3DC6B-00F7-4E8F-9019-6DFB6BA74CF3}"/>
              </a:ext>
            </a:extLst>
          </p:cNvPr>
          <p:cNvSpPr/>
          <p:nvPr/>
        </p:nvSpPr>
        <p:spPr>
          <a:xfrm>
            <a:off x="4199880" y="4317507"/>
            <a:ext cx="411332" cy="30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741B91-B558-4D43-8174-09A1602DFE73}"/>
              </a:ext>
            </a:extLst>
          </p:cNvPr>
          <p:cNvSpPr/>
          <p:nvPr/>
        </p:nvSpPr>
        <p:spPr>
          <a:xfrm>
            <a:off x="4187303" y="4777666"/>
            <a:ext cx="411332" cy="30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74E37B8-0582-4779-B9C9-4D854EE3FBEF}"/>
              </a:ext>
            </a:extLst>
          </p:cNvPr>
          <p:cNvSpPr/>
          <p:nvPr/>
        </p:nvSpPr>
        <p:spPr>
          <a:xfrm>
            <a:off x="4187303" y="5221550"/>
            <a:ext cx="411332" cy="30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DB655C9-AC2F-462E-A209-0AAF2FA8E2A3}"/>
              </a:ext>
            </a:extLst>
          </p:cNvPr>
          <p:cNvSpPr/>
          <p:nvPr/>
        </p:nvSpPr>
        <p:spPr>
          <a:xfrm>
            <a:off x="4199880" y="5681709"/>
            <a:ext cx="411332" cy="30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B0CBA44-07FF-4254-A40E-242D25EBAA24}"/>
              </a:ext>
            </a:extLst>
          </p:cNvPr>
          <p:cNvSpPr/>
          <p:nvPr/>
        </p:nvSpPr>
        <p:spPr>
          <a:xfrm>
            <a:off x="4187303" y="6141868"/>
            <a:ext cx="411332" cy="30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89EEAEF-1A68-4C83-8027-5F8445B50F59}"/>
              </a:ext>
            </a:extLst>
          </p:cNvPr>
          <p:cNvSpPr txBox="1"/>
          <p:nvPr/>
        </p:nvSpPr>
        <p:spPr>
          <a:xfrm>
            <a:off x="4296792" y="2917056"/>
            <a:ext cx="887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EC3A9000-9E55-4417-B1D9-619F30A72B60}"/>
              </a:ext>
            </a:extLst>
          </p:cNvPr>
          <p:cNvSpPr/>
          <p:nvPr/>
        </p:nvSpPr>
        <p:spPr>
          <a:xfrm>
            <a:off x="2352583" y="355108"/>
            <a:ext cx="1473693" cy="59657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B3CEE00-02DA-45C1-8AB9-6E5078CA4ABC}"/>
              </a:ext>
            </a:extLst>
          </p:cNvPr>
          <p:cNvSpPr/>
          <p:nvPr/>
        </p:nvSpPr>
        <p:spPr>
          <a:xfrm>
            <a:off x="444366" y="3059668"/>
            <a:ext cx="19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784 Input Neurons 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FCD94D2-FDB3-4E67-AC03-88515DA51062}"/>
              </a:ext>
            </a:extLst>
          </p:cNvPr>
          <p:cNvSpPr/>
          <p:nvPr/>
        </p:nvSpPr>
        <p:spPr>
          <a:xfrm>
            <a:off x="5335738" y="815267"/>
            <a:ext cx="411332" cy="306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B8B2AC1-905A-4488-9C84-58D9A9E40B66}"/>
              </a:ext>
            </a:extLst>
          </p:cNvPr>
          <p:cNvSpPr/>
          <p:nvPr/>
        </p:nvSpPr>
        <p:spPr>
          <a:xfrm>
            <a:off x="5323161" y="1275426"/>
            <a:ext cx="411332" cy="306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73B1857-E280-45EA-B081-4DE89FF760EF}"/>
              </a:ext>
            </a:extLst>
          </p:cNvPr>
          <p:cNvSpPr/>
          <p:nvPr/>
        </p:nvSpPr>
        <p:spPr>
          <a:xfrm>
            <a:off x="5323161" y="1719310"/>
            <a:ext cx="411332" cy="306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88A8D7D-BBF8-4203-A477-946F4602EBE4}"/>
              </a:ext>
            </a:extLst>
          </p:cNvPr>
          <p:cNvSpPr/>
          <p:nvPr/>
        </p:nvSpPr>
        <p:spPr>
          <a:xfrm>
            <a:off x="5335738" y="2179469"/>
            <a:ext cx="411332" cy="306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62634EC-1DB2-4216-A60A-FEF8CED8B2FF}"/>
              </a:ext>
            </a:extLst>
          </p:cNvPr>
          <p:cNvSpPr/>
          <p:nvPr/>
        </p:nvSpPr>
        <p:spPr>
          <a:xfrm>
            <a:off x="5323161" y="2639628"/>
            <a:ext cx="411332" cy="306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30B506-933D-448C-A056-6051C3969CF1}"/>
              </a:ext>
            </a:extLst>
          </p:cNvPr>
          <p:cNvSpPr/>
          <p:nvPr/>
        </p:nvSpPr>
        <p:spPr>
          <a:xfrm>
            <a:off x="5323161" y="3857348"/>
            <a:ext cx="411332" cy="306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49CE190-3B7F-4AC0-8E40-B06FDCB9D304}"/>
              </a:ext>
            </a:extLst>
          </p:cNvPr>
          <p:cNvSpPr/>
          <p:nvPr/>
        </p:nvSpPr>
        <p:spPr>
          <a:xfrm>
            <a:off x="5335738" y="4317507"/>
            <a:ext cx="411332" cy="306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CAABA14-8249-4676-B5EC-6415B3B70E49}"/>
              </a:ext>
            </a:extLst>
          </p:cNvPr>
          <p:cNvSpPr/>
          <p:nvPr/>
        </p:nvSpPr>
        <p:spPr>
          <a:xfrm>
            <a:off x="5323161" y="4777666"/>
            <a:ext cx="411332" cy="306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81CBF7F-C9B5-4580-B763-6066121BEF94}"/>
              </a:ext>
            </a:extLst>
          </p:cNvPr>
          <p:cNvSpPr/>
          <p:nvPr/>
        </p:nvSpPr>
        <p:spPr>
          <a:xfrm>
            <a:off x="5323161" y="5221550"/>
            <a:ext cx="411332" cy="306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0E9954E-EF61-4636-BE6B-9BFAA7228800}"/>
              </a:ext>
            </a:extLst>
          </p:cNvPr>
          <p:cNvSpPr/>
          <p:nvPr/>
        </p:nvSpPr>
        <p:spPr>
          <a:xfrm>
            <a:off x="5335738" y="5681709"/>
            <a:ext cx="411332" cy="306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D2BF8E0-26E0-4C82-9F10-2ECD1828EB8F}"/>
              </a:ext>
            </a:extLst>
          </p:cNvPr>
          <p:cNvSpPr/>
          <p:nvPr/>
        </p:nvSpPr>
        <p:spPr>
          <a:xfrm>
            <a:off x="6358634" y="815267"/>
            <a:ext cx="411332" cy="306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F9EB6A3-91BA-4CE0-A22B-B3C5D6AE4EE9}"/>
              </a:ext>
            </a:extLst>
          </p:cNvPr>
          <p:cNvSpPr/>
          <p:nvPr/>
        </p:nvSpPr>
        <p:spPr>
          <a:xfrm>
            <a:off x="6346057" y="1275426"/>
            <a:ext cx="411332" cy="306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935E7FD-ADD0-4C6A-8B21-E986EC8CF47D}"/>
              </a:ext>
            </a:extLst>
          </p:cNvPr>
          <p:cNvSpPr/>
          <p:nvPr/>
        </p:nvSpPr>
        <p:spPr>
          <a:xfrm>
            <a:off x="6346057" y="1719310"/>
            <a:ext cx="411332" cy="306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F9A1818-2574-4895-A2D3-A10B9DA94676}"/>
              </a:ext>
            </a:extLst>
          </p:cNvPr>
          <p:cNvSpPr/>
          <p:nvPr/>
        </p:nvSpPr>
        <p:spPr>
          <a:xfrm>
            <a:off x="6358634" y="2179469"/>
            <a:ext cx="411332" cy="306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1A2B6FC-699E-4BBC-ACB2-76F725BF7707}"/>
              </a:ext>
            </a:extLst>
          </p:cNvPr>
          <p:cNvSpPr/>
          <p:nvPr/>
        </p:nvSpPr>
        <p:spPr>
          <a:xfrm>
            <a:off x="6346057" y="2639628"/>
            <a:ext cx="411332" cy="306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75D568-EB33-4FE2-A1CB-973055E0C369}"/>
              </a:ext>
            </a:extLst>
          </p:cNvPr>
          <p:cNvSpPr/>
          <p:nvPr/>
        </p:nvSpPr>
        <p:spPr>
          <a:xfrm>
            <a:off x="6346057" y="3857348"/>
            <a:ext cx="411332" cy="306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DC7D371-60CC-4113-9B6B-88CC84CF2E98}"/>
              </a:ext>
            </a:extLst>
          </p:cNvPr>
          <p:cNvSpPr/>
          <p:nvPr/>
        </p:nvSpPr>
        <p:spPr>
          <a:xfrm>
            <a:off x="6358634" y="4317507"/>
            <a:ext cx="411332" cy="306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6C501D7-1853-4E8F-831B-6C68CDBB4A98}"/>
              </a:ext>
            </a:extLst>
          </p:cNvPr>
          <p:cNvSpPr/>
          <p:nvPr/>
        </p:nvSpPr>
        <p:spPr>
          <a:xfrm>
            <a:off x="6346057" y="4777666"/>
            <a:ext cx="411332" cy="306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04CC173-037F-456C-B4A3-CB54A6D5CA2F}"/>
              </a:ext>
            </a:extLst>
          </p:cNvPr>
          <p:cNvSpPr/>
          <p:nvPr/>
        </p:nvSpPr>
        <p:spPr>
          <a:xfrm>
            <a:off x="6346057" y="5221550"/>
            <a:ext cx="411332" cy="306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E26A359-946E-430A-88BF-E8B67D7BE92C}"/>
              </a:ext>
            </a:extLst>
          </p:cNvPr>
          <p:cNvSpPr/>
          <p:nvPr/>
        </p:nvSpPr>
        <p:spPr>
          <a:xfrm>
            <a:off x="6358634" y="5681709"/>
            <a:ext cx="411332" cy="306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59CB8B-A972-45FB-87A6-F81406E657E8}"/>
              </a:ext>
            </a:extLst>
          </p:cNvPr>
          <p:cNvSpPr txBox="1"/>
          <p:nvPr/>
        </p:nvSpPr>
        <p:spPr>
          <a:xfrm>
            <a:off x="5402060" y="2917056"/>
            <a:ext cx="887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4BEE0C0-8BF8-4D8A-BBD9-135ACB0DFD6B}"/>
              </a:ext>
            </a:extLst>
          </p:cNvPr>
          <p:cNvSpPr txBox="1"/>
          <p:nvPr/>
        </p:nvSpPr>
        <p:spPr>
          <a:xfrm>
            <a:off x="6454063" y="2908371"/>
            <a:ext cx="887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0FE9C69-3F54-4EFE-9564-3AB3D3FF8786}"/>
              </a:ext>
            </a:extLst>
          </p:cNvPr>
          <p:cNvSpPr/>
          <p:nvPr/>
        </p:nvSpPr>
        <p:spPr>
          <a:xfrm>
            <a:off x="7580790" y="942514"/>
            <a:ext cx="411332" cy="3062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E85AF04-CDFD-43D4-8016-F9DCBE7D1EBF}"/>
              </a:ext>
            </a:extLst>
          </p:cNvPr>
          <p:cNvSpPr/>
          <p:nvPr/>
        </p:nvSpPr>
        <p:spPr>
          <a:xfrm>
            <a:off x="7592624" y="1402673"/>
            <a:ext cx="411332" cy="3062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834DE75-55D6-4D95-B183-CE64B0534790}"/>
              </a:ext>
            </a:extLst>
          </p:cNvPr>
          <p:cNvSpPr/>
          <p:nvPr/>
        </p:nvSpPr>
        <p:spPr>
          <a:xfrm>
            <a:off x="7592624" y="1846557"/>
            <a:ext cx="411332" cy="3062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D17A181-FEA3-45D3-A525-744E8FD618C0}"/>
              </a:ext>
            </a:extLst>
          </p:cNvPr>
          <p:cNvSpPr/>
          <p:nvPr/>
        </p:nvSpPr>
        <p:spPr>
          <a:xfrm>
            <a:off x="7605201" y="2306716"/>
            <a:ext cx="411332" cy="3062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88BB295-DB02-460E-B103-B05CE1599896}"/>
              </a:ext>
            </a:extLst>
          </p:cNvPr>
          <p:cNvSpPr/>
          <p:nvPr/>
        </p:nvSpPr>
        <p:spPr>
          <a:xfrm>
            <a:off x="7592624" y="2766875"/>
            <a:ext cx="411332" cy="3062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BF9663C0-8D90-434A-90E9-B82723C7580F}"/>
              </a:ext>
            </a:extLst>
          </p:cNvPr>
          <p:cNvSpPr/>
          <p:nvPr/>
        </p:nvSpPr>
        <p:spPr>
          <a:xfrm>
            <a:off x="7592624" y="3202255"/>
            <a:ext cx="411332" cy="3062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C89C362-04A6-4225-8018-7B0B10CBB891}"/>
              </a:ext>
            </a:extLst>
          </p:cNvPr>
          <p:cNvSpPr/>
          <p:nvPr/>
        </p:nvSpPr>
        <p:spPr>
          <a:xfrm>
            <a:off x="7605201" y="3662414"/>
            <a:ext cx="411332" cy="3062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49A0E6B-F1C0-4F83-BDAE-BF519F2DEDB8}"/>
              </a:ext>
            </a:extLst>
          </p:cNvPr>
          <p:cNvSpPr/>
          <p:nvPr/>
        </p:nvSpPr>
        <p:spPr>
          <a:xfrm>
            <a:off x="7592624" y="4122573"/>
            <a:ext cx="411332" cy="3062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63CB713-7CDF-4F93-80B3-118017516B9B}"/>
              </a:ext>
            </a:extLst>
          </p:cNvPr>
          <p:cNvSpPr/>
          <p:nvPr/>
        </p:nvSpPr>
        <p:spPr>
          <a:xfrm>
            <a:off x="7592624" y="4566457"/>
            <a:ext cx="411332" cy="3062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4FEE9BA-6A0E-4073-81BB-372013A8D845}"/>
              </a:ext>
            </a:extLst>
          </p:cNvPr>
          <p:cNvSpPr/>
          <p:nvPr/>
        </p:nvSpPr>
        <p:spPr>
          <a:xfrm>
            <a:off x="7605201" y="5026616"/>
            <a:ext cx="411332" cy="3062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685DD29-1097-40F4-ABD3-91DFDA7933D0}"/>
              </a:ext>
            </a:extLst>
          </p:cNvPr>
          <p:cNvSpPr txBox="1"/>
          <p:nvPr/>
        </p:nvSpPr>
        <p:spPr>
          <a:xfrm flipH="1">
            <a:off x="7580790" y="350670"/>
            <a:ext cx="13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4FFF643-F3EF-40BF-99CB-C335C5544F38}"/>
              </a:ext>
            </a:extLst>
          </p:cNvPr>
          <p:cNvSpPr txBox="1"/>
          <p:nvPr/>
        </p:nvSpPr>
        <p:spPr>
          <a:xfrm>
            <a:off x="5184559" y="275746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280732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1BDA-8D4C-45FA-888D-2E4677E6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3D068-8E62-4C05-B115-315864D87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tenserflow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Keras</a:t>
            </a:r>
            <a:r>
              <a:rPr lang="en-US" dirty="0"/>
              <a:t> </a:t>
            </a:r>
          </a:p>
          <a:p>
            <a:r>
              <a:rPr lang="en-US" dirty="0"/>
              <a:t>Use the </a:t>
            </a:r>
            <a:r>
              <a:rPr lang="en-US" dirty="0" err="1"/>
              <a:t>minst</a:t>
            </a:r>
            <a:r>
              <a:rPr lang="en-US" dirty="0"/>
              <a:t>, the “hello world” example of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62201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ild up a Neural Network with Python | by Yang S | Towards Data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59" y="2863350"/>
            <a:ext cx="2783227" cy="182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2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ild up a Neural Network with Python | by Yang S | Towards Data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59" y="2863350"/>
            <a:ext cx="2783227" cy="182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3532910" y="1931775"/>
            <a:ext cx="4391891" cy="36834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8118764" y="3588829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accent6">
                    <a:lumMod val="75000"/>
                  </a:schemeClr>
                </a:solidFill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43318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ild up a Neural Network with Python | by Yang S | Towards Data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59" y="2863350"/>
            <a:ext cx="2783227" cy="182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3532910" y="1931775"/>
            <a:ext cx="4391891" cy="36834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7910939" y="3588829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accent6">
                    <a:lumMod val="75000"/>
                  </a:schemeClr>
                </a:solidFill>
              </a:rPr>
              <a:t>Deep Learning</a:t>
            </a:r>
          </a:p>
        </p:txBody>
      </p:sp>
      <p:sp>
        <p:nvSpPr>
          <p:cNvPr id="2" name="Oval 1"/>
          <p:cNvSpPr/>
          <p:nvPr/>
        </p:nvSpPr>
        <p:spPr>
          <a:xfrm>
            <a:off x="1884213" y="1537855"/>
            <a:ext cx="7980218" cy="44750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/>
          <p:cNvSpPr txBox="1"/>
          <p:nvPr/>
        </p:nvSpPr>
        <p:spPr>
          <a:xfrm>
            <a:off x="9905991" y="3547264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>
                <a:solidFill>
                  <a:srgbClr val="FF0000"/>
                </a:solidFill>
              </a:rPr>
              <a:t>Machine Learning</a:t>
            </a:r>
            <a:endParaRPr lang="en-I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8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82CC-BD48-471B-B757-348F6803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E5D4B-588D-4340-819C-829AAD04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Why now?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Use it always?</a:t>
            </a:r>
          </a:p>
        </p:txBody>
      </p:sp>
    </p:spTree>
    <p:extLst>
      <p:ext uri="{BB962C8B-B14F-4D97-AF65-F5344CB8AC3E}">
        <p14:creationId xmlns:p14="http://schemas.microsoft.com/office/powerpoint/2010/main" val="345422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069C-82E5-4E90-AB6D-A4F77A15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ow to Hang Wall Art with a Hanging Wire | Riverbend Home">
            <a:extLst>
              <a:ext uri="{FF2B5EF4-FFF2-40B4-BE49-F238E27FC236}">
                <a16:creationId xmlns:a16="http://schemas.microsoft.com/office/drawing/2014/main" id="{41DAF1FB-DEF6-42FE-A756-5E2A16B649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5230"/>
            <a:ext cx="4329429" cy="335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ledgehammers | Double Face, Long, Wood Hand, Fiberglass Handle ...">
            <a:extLst>
              <a:ext uri="{FF2B5EF4-FFF2-40B4-BE49-F238E27FC236}">
                <a16:creationId xmlns:a16="http://schemas.microsoft.com/office/drawing/2014/main" id="{036A27F0-A2FC-49C2-B04C-CF321FA5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752" y="2583402"/>
            <a:ext cx="5782322" cy="241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04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86D65D-B1EE-4BB6-BD88-FB3C6E81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Neural Network</a:t>
            </a:r>
            <a:endParaRPr lang="en-US" sz="5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8792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C7CC099-3212-4CF8-8DE5-108B6C926E59}"/>
              </a:ext>
            </a:extLst>
          </p:cNvPr>
          <p:cNvSpPr/>
          <p:nvPr/>
        </p:nvSpPr>
        <p:spPr>
          <a:xfrm>
            <a:off x="1825841" y="2188346"/>
            <a:ext cx="719091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981709-5C24-49F5-BE8F-992D1B9F1A2A}"/>
              </a:ext>
            </a:extLst>
          </p:cNvPr>
          <p:cNvSpPr/>
          <p:nvPr/>
        </p:nvSpPr>
        <p:spPr>
          <a:xfrm>
            <a:off x="1838418" y="3021367"/>
            <a:ext cx="719091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9745F5-6407-4CE1-B023-448C9AC94F4C}"/>
              </a:ext>
            </a:extLst>
          </p:cNvPr>
          <p:cNvSpPr/>
          <p:nvPr/>
        </p:nvSpPr>
        <p:spPr>
          <a:xfrm>
            <a:off x="1838418" y="3854388"/>
            <a:ext cx="719091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44A58E-E524-41C3-9B28-41A634947489}"/>
              </a:ext>
            </a:extLst>
          </p:cNvPr>
          <p:cNvSpPr/>
          <p:nvPr/>
        </p:nvSpPr>
        <p:spPr>
          <a:xfrm>
            <a:off x="8078680" y="2503503"/>
            <a:ext cx="719091" cy="6303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C7694A-661A-4467-9826-28C38FEEBAA6}"/>
              </a:ext>
            </a:extLst>
          </p:cNvPr>
          <p:cNvSpPr/>
          <p:nvPr/>
        </p:nvSpPr>
        <p:spPr>
          <a:xfrm>
            <a:off x="8078680" y="3336524"/>
            <a:ext cx="719091" cy="6303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2DC55-6B9B-4CBF-B383-A485CA558DB0}"/>
              </a:ext>
            </a:extLst>
          </p:cNvPr>
          <p:cNvSpPr txBox="1"/>
          <p:nvPr/>
        </p:nvSpPr>
        <p:spPr>
          <a:xfrm flipH="1">
            <a:off x="1838418" y="1532995"/>
            <a:ext cx="13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A25D0-8909-4DAE-85A9-8A5F3917A841}"/>
              </a:ext>
            </a:extLst>
          </p:cNvPr>
          <p:cNvSpPr txBox="1"/>
          <p:nvPr/>
        </p:nvSpPr>
        <p:spPr>
          <a:xfrm flipH="1">
            <a:off x="7992123" y="1476771"/>
            <a:ext cx="13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30129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359</Words>
  <Application>Microsoft Office PowerPoint</Application>
  <PresentationFormat>Widescreen</PresentationFormat>
  <Paragraphs>172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AI Sessions</vt:lpstr>
      <vt:lpstr>AI Subfields:</vt:lpstr>
      <vt:lpstr>PowerPoint Presentation</vt:lpstr>
      <vt:lpstr>PowerPoint Presentation</vt:lpstr>
      <vt:lpstr>PowerPoint Presentation</vt:lpstr>
      <vt:lpstr>Deep Learning</vt:lpstr>
      <vt:lpstr>PowerPoint Presentation</vt:lpstr>
      <vt:lpstr>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Building a deep learning model</vt:lpstr>
      <vt:lpstr>ML vs DL</vt:lpstr>
      <vt:lpstr>Building a deep learning model</vt:lpstr>
      <vt:lpstr>Example: Handwriting Recognition</vt:lpstr>
      <vt:lpstr>PowerPoint Presentation</vt:lpstr>
      <vt:lpstr>PowerPoint Presentation</vt:lpstr>
      <vt:lpstr>PowerPoint Presentation</vt:lpstr>
      <vt:lpstr>Deep Learning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Sessions</dc:title>
  <dc:creator>Ahmed Algogandi</dc:creator>
  <cp:lastModifiedBy>Ahmed Algogandi</cp:lastModifiedBy>
  <cp:revision>12</cp:revision>
  <dcterms:created xsi:type="dcterms:W3CDTF">2020-07-28T11:14:23Z</dcterms:created>
  <dcterms:modified xsi:type="dcterms:W3CDTF">2020-07-28T23:03:49Z</dcterms:modified>
</cp:coreProperties>
</file>