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5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4" autoAdjust="0"/>
    <p:restoredTop sz="94660"/>
  </p:normalViewPr>
  <p:slideViewPr>
    <p:cSldViewPr>
      <p:cViewPr varScale="1">
        <p:scale>
          <a:sx n="69" d="100"/>
          <a:sy n="69" d="100"/>
        </p:scale>
        <p:origin x="-15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EB71-31EB-4B0E-9C9E-9280F36FA50D}" type="datetimeFigureOut">
              <a:rPr lang="en-IE" smtClean="0"/>
              <a:t>21/07/2020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7C0CA-6082-44FE-BA1F-0361F53D058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43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8EB71-31EB-4B0E-9C9E-9280F36FA50D}" type="datetimeFigureOut">
              <a:rPr lang="en-IE" smtClean="0"/>
              <a:t>21/07/2020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7C0CA-6082-44FE-BA1F-0361F53D058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229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05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/>
              <a:t>Arabic Coffee VS American Coffee </a:t>
            </a:r>
            <a:endParaRPr lang="en-IE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02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19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Determine our features</a:t>
            </a:r>
            <a:endParaRPr lang="en-IE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48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19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74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90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11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46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48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9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Introduction to Machine Learning</a:t>
            </a:r>
            <a:endParaRPr lang="en-IE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8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91"/>
    </mc:Choice>
    <mc:Fallback xmlns="">
      <p:transition spd="slow" advTm="4129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56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9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2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63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13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22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Prep Example</a:t>
            </a:r>
            <a:endParaRPr lang="en-IE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2564904"/>
            <a:ext cx="1498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 smtClean="0"/>
              <a:t>loans.csv</a:t>
            </a:r>
            <a:endParaRPr lang="en-IE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564904"/>
            <a:ext cx="4163531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904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ML Work-flow</a:t>
            </a:r>
            <a:endParaRPr lang="en-IE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3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243"/>
    </mc:Choice>
    <mc:Fallback xmlns="">
      <p:transition spd="slow" advTm="95243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ML Work-flow</a:t>
            </a:r>
            <a:endParaRPr lang="en-IE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679"/>
    </mc:Choice>
    <mc:Fallback xmlns="">
      <p:transition spd="slow" advTm="73679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ML Work-flow</a:t>
            </a:r>
            <a:endParaRPr lang="en-IE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6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58"/>
    </mc:Choice>
    <mc:Fallback xmlns="">
      <p:transition spd="slow" advTm="6025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Objectives </a:t>
            </a:r>
            <a:endParaRPr lang="en-IE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8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201"/>
    </mc:Choice>
    <mc:Fallback xmlns="">
      <p:transition spd="slow" advTm="5020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ML Work-flow</a:t>
            </a:r>
            <a:endParaRPr lang="en-IE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9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977"/>
    </mc:Choice>
    <mc:Fallback xmlns="">
      <p:transition spd="slow" advTm="88977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smtClean="0"/>
              <a:t>Components of ML</a:t>
            </a:r>
            <a:endParaRPr lang="en-IE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6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smtClean="0"/>
              <a:t>Components of ML</a:t>
            </a:r>
            <a:endParaRPr lang="en-IE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2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smtClean="0"/>
              <a:t>Components of ML</a:t>
            </a:r>
            <a:endParaRPr lang="en-IE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9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Unsupervised - Clustering</a:t>
            </a:r>
            <a:endParaRPr lang="en-IE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3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smtClean="0"/>
              <a:t>Unsupervised Learning - Dimensionality Reduction</a:t>
            </a:r>
            <a:endParaRPr lang="en-IE" sz="32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1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9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618"/>
    </mc:Choice>
    <mc:Fallback xmlns="">
      <p:transition spd="slow" advTm="49618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4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188"/>
    </mc:Choice>
    <mc:Fallback xmlns="">
      <p:transition spd="slow" advTm="59188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Conclusion</a:t>
            </a:r>
            <a:endParaRPr lang="en-IE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4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489"/>
    </mc:Choice>
    <mc:Fallback xmlns="">
      <p:transition spd="slow" advTm="11448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What is Machine Learning?</a:t>
            </a:r>
            <a:endParaRPr lang="en-IE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7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"/>
    </mc:Choice>
    <mc:Fallback xmlns="">
      <p:transition spd="slow" advTm="31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2400" smtClean="0">
                <a:solidFill>
                  <a:sysClr val="windowText" lastClr="000000"/>
                </a:solidFill>
              </a:rPr>
              <a:t>Artificial Intelligence VS Machine Learning VS Deep Learning </a:t>
            </a:r>
            <a:endParaRPr lang="en-IE" sz="2400" dirty="0">
              <a:solidFill>
                <a:sysClr val="windowText" lastClr="00000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3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642"/>
    </mc:Choice>
    <mc:Fallback xmlns="">
      <p:transition spd="slow" advTm="8764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Types of Machine Learning</a:t>
            </a:r>
            <a:endParaRPr lang="en-IE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0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494"/>
    </mc:Choice>
    <mc:Fallback xmlns="">
      <p:transition spd="slow" advTm="4549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Supervised Learning</a:t>
            </a:r>
            <a:endParaRPr lang="en-IE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44"/>
    </mc:Choice>
    <mc:Fallback xmlns="">
      <p:transition spd="slow" advTm="6534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Unsupervised - Clustering</a:t>
            </a:r>
            <a:endParaRPr lang="en-IE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5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911"/>
    </mc:Choice>
    <mc:Fallback xmlns="">
      <p:transition spd="slow" advTm="5191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ML Work Flow</a:t>
            </a:r>
            <a:endParaRPr lang="en-IE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3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64</Words>
  <Application>Microsoft Office PowerPoint</Application>
  <PresentationFormat>On-screen Show (4:3)</PresentationFormat>
  <Paragraphs>22</Paragraphs>
  <Slides>39</Slides>
  <Notes>0</Notes>
  <HiddenSlides>19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PowerPoint Presentation</vt:lpstr>
      <vt:lpstr>Introduction to Machine Learning</vt:lpstr>
      <vt:lpstr>Objectives </vt:lpstr>
      <vt:lpstr>What is Machine Learning?</vt:lpstr>
      <vt:lpstr>Artificial Intelligence VS Machine Learning VS Deep Learning </vt:lpstr>
      <vt:lpstr>Types of Machine Learning</vt:lpstr>
      <vt:lpstr>Supervised Learning</vt:lpstr>
      <vt:lpstr>Unsupervised - Clustering</vt:lpstr>
      <vt:lpstr>ML Work Flow</vt:lpstr>
      <vt:lpstr>Arabic Coffee VS American Coffee </vt:lpstr>
      <vt:lpstr>PowerPoint Presentation</vt:lpstr>
      <vt:lpstr>Determine our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Prep Example</vt:lpstr>
      <vt:lpstr>ML Work-flow</vt:lpstr>
      <vt:lpstr>ML Work-flow</vt:lpstr>
      <vt:lpstr>ML Work-flow</vt:lpstr>
      <vt:lpstr>ML Work-flow</vt:lpstr>
      <vt:lpstr>Components of ML</vt:lpstr>
      <vt:lpstr>Components of ML</vt:lpstr>
      <vt:lpstr>Components of ML</vt:lpstr>
      <vt:lpstr>PowerPoint Presentation</vt:lpstr>
      <vt:lpstr>Unsupervised - Clustering</vt:lpstr>
      <vt:lpstr>Unsupervised Learning - Dimensionality Reduction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4</cp:revision>
  <dcterms:created xsi:type="dcterms:W3CDTF">2020-07-21T06:27:55Z</dcterms:created>
  <dcterms:modified xsi:type="dcterms:W3CDTF">2020-07-21T17:00:02Z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