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 id="214748367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y="5143500" cx="9144000"/>
  <p:notesSz cx="6858000" cy="9144000"/>
  <p:embeddedFontLst>
    <p:embeddedFont>
      <p:font typeface="Roboto"/>
      <p:regular r:id="rId28"/>
      <p:bold r:id="rId29"/>
      <p:italic r:id="rId30"/>
      <p:boldItalic r:id="rId31"/>
    </p:embeddedFont>
    <p:embeddedFont>
      <p:font typeface="Poppins"/>
      <p:regular r:id="rId32"/>
      <p:bold r:id="rId33"/>
      <p:italic r:id="rId34"/>
      <p:boldItalic r:id="rId35"/>
    </p:embeddedFont>
    <p:embeddedFont>
      <p:font typeface="Corbel"/>
      <p:regular r:id="rId36"/>
      <p:bold r:id="rId37"/>
      <p:italic r:id="rId38"/>
      <p:boldItalic r:id="rId39"/>
    </p:embeddedFont>
    <p:embeddedFont>
      <p:font typeface="Gill Sans"/>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C3DEA85-149F-47DF-86FD-558DC0A727DD}">
  <a:tblStyle styleId="{5C3DEA85-149F-47DF-86FD-558DC0A727DD}"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C9448D6-0BE5-4405-B2FC-58020C0561E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illSans-regular.fntdata"/><Relationship Id="rId20" Type="http://schemas.openxmlformats.org/officeDocument/2006/relationships/slide" Target="slides/slide12.xml"/><Relationship Id="rId41" Type="http://schemas.openxmlformats.org/officeDocument/2006/relationships/font" Target="fonts/GillSans-bold.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font" Target="fonts/Roboto-regular.fntdata"/><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bold.fntdata"/><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3.xml"/><Relationship Id="rId33" Type="http://schemas.openxmlformats.org/officeDocument/2006/relationships/font" Target="fonts/Poppins-bold.fntdata"/><Relationship Id="rId10" Type="http://schemas.openxmlformats.org/officeDocument/2006/relationships/slide" Target="slides/slide2.xml"/><Relationship Id="rId32" Type="http://schemas.openxmlformats.org/officeDocument/2006/relationships/font" Target="fonts/Poppins-regular.fntdata"/><Relationship Id="rId13" Type="http://schemas.openxmlformats.org/officeDocument/2006/relationships/slide" Target="slides/slide5.xml"/><Relationship Id="rId35" Type="http://schemas.openxmlformats.org/officeDocument/2006/relationships/font" Target="fonts/Poppins-boldItalic.fntdata"/><Relationship Id="rId12" Type="http://schemas.openxmlformats.org/officeDocument/2006/relationships/slide" Target="slides/slide4.xml"/><Relationship Id="rId34" Type="http://schemas.openxmlformats.org/officeDocument/2006/relationships/font" Target="fonts/Poppins-italic.fntdata"/><Relationship Id="rId15" Type="http://schemas.openxmlformats.org/officeDocument/2006/relationships/slide" Target="slides/slide7.xml"/><Relationship Id="rId37" Type="http://schemas.openxmlformats.org/officeDocument/2006/relationships/font" Target="fonts/Corbel-bold.fntdata"/><Relationship Id="rId14" Type="http://schemas.openxmlformats.org/officeDocument/2006/relationships/slide" Target="slides/slide6.xml"/><Relationship Id="rId36" Type="http://schemas.openxmlformats.org/officeDocument/2006/relationships/font" Target="fonts/Corbel-regular.fntdata"/><Relationship Id="rId17" Type="http://schemas.openxmlformats.org/officeDocument/2006/relationships/slide" Target="slides/slide9.xml"/><Relationship Id="rId39" Type="http://schemas.openxmlformats.org/officeDocument/2006/relationships/font" Target="fonts/Corbel-boldItalic.fntdata"/><Relationship Id="rId16" Type="http://schemas.openxmlformats.org/officeDocument/2006/relationships/slide" Target="slides/slide8.xml"/><Relationship Id="rId38" Type="http://schemas.openxmlformats.org/officeDocument/2006/relationships/font" Target="fonts/Corbel-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whitepapers/latest/aws-overview/six-advantages-of-cloud-computing.html"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whitepapers/latest/aws-overview/six-advantages-of-cloud-computing.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whitepapers/latest/aws-overview/six-advantages-of-cloud-computing.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whitepapers/latest/aws-overview/six-advantages-of-cloud-computing.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whitepapers/latest/aws-overview/six-advantages-of-cloud-computing.htm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whitepapers/latest/aws-overview/six-advantages-of-cloud-computing.html"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whitepapers/latest/aws-overview/six-advantages-of-cloud-computing.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aws.amazon.com/whitepapers/latest/aws-overview/six-advantages-of-cloud-computing.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0.awsstatic.com/whitepapers/aws_pricing_overview.pdf"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ws.amazon.com/certification/certified-cloud-practitioner/"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746972244a_0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2746972244a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5bf888ccde_0_2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Exam Alert: Please check out the following six advantages of Cloud Computing. You would certainly be asked questions on the advantages of Cloud Computing compared to a traditional on-premises setup.</a:t>
            </a:r>
            <a:br>
              <a:rPr lang="en">
                <a:solidFill>
                  <a:schemeClr val="dk1"/>
                </a:solidFill>
              </a:rPr>
            </a:b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u="sng">
                <a:solidFill>
                  <a:srgbClr val="401B9C"/>
                </a:solidFill>
                <a:highlight>
                  <a:srgbClr val="FFFFFF"/>
                </a:highlight>
                <a:latin typeface="Roboto"/>
                <a:ea typeface="Roboto"/>
                <a:cs typeface="Roboto"/>
                <a:sym typeface="Roboto"/>
                <a:hlinkClick r:id="rId2">
                  <a:extLst>
                    <a:ext uri="{A12FA001-AC4F-418D-AE19-62706E023703}">
                      <ahyp:hlinkClr val="tx"/>
                    </a:ext>
                  </a:extLst>
                </a:hlinkClick>
              </a:rPr>
              <a:t>https://docs.aws.amazon.com/whitepapers/latest/aws-overview/six-advantages-of-cloud-computing.html</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Incorrect options</a:t>
            </a:r>
            <a:r>
              <a:rPr lang="en" sz="1200">
                <a:solidFill>
                  <a:srgbClr val="2D2F31"/>
                </a:solidFill>
                <a:highlight>
                  <a:srgbClr val="FFFFFF"/>
                </a:highlight>
                <a:latin typeface="Roboto"/>
                <a:ea typeface="Roboto"/>
                <a:cs typeface="Roboto"/>
                <a:sym typeface="Roboto"/>
              </a:rPr>
              <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Spend money on building and maintaining data centers</a:t>
            </a:r>
            <a:r>
              <a:rPr lang="en" sz="1200">
                <a:solidFill>
                  <a:srgbClr val="2D2F31"/>
                </a:solidFill>
                <a:highlight>
                  <a:srgbClr val="FFFFFF"/>
                </a:highlight>
                <a:latin typeface="Roboto"/>
                <a:ea typeface="Roboto"/>
                <a:cs typeface="Roboto"/>
                <a:sym typeface="Roboto"/>
              </a:rPr>
              <a:t> - With Cloud Computing, you can focus on projects that differentiate your business, not the infrastructure. You don't need to spend money on building and maintaining data centers as the Cloud provider takes care of that.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Allocate a few months of planning for your infrastructure capacity needs</a:t>
            </a:r>
            <a:r>
              <a:rPr lang="en" sz="1200">
                <a:solidFill>
                  <a:srgbClr val="2D2F31"/>
                </a:solidFill>
                <a:highlight>
                  <a:srgbClr val="FFFFFF"/>
                </a:highlight>
                <a:latin typeface="Roboto"/>
                <a:ea typeface="Roboto"/>
                <a:cs typeface="Roboto"/>
                <a:sym typeface="Roboto"/>
              </a:rPr>
              <a:t> - With Cloud Computing, you don't need to guess on your infrastructure capacity needs. You can access as much or as little capacity as you need, and scale up and down as required with only a few minutes’ notice. There is no need to allocate a few months of infrastructure planning.</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Trade variable expense for capital expense</a:t>
            </a:r>
            <a:r>
              <a:rPr lang="en" sz="1200">
                <a:solidFill>
                  <a:srgbClr val="2D2F31"/>
                </a:solidFill>
                <a:highlight>
                  <a:srgbClr val="FFFFFF"/>
                </a:highlight>
                <a:latin typeface="Roboto"/>
                <a:ea typeface="Roboto"/>
                <a:cs typeface="Roboto"/>
                <a:sym typeface="Roboto"/>
              </a:rPr>
              <a:t> - With Cloud Computing, you actually trade capital expense for variable expense.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248" name="Google Shape;248;g25bf888ccde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af1545501c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Exam Alert: Please check out the following six advantages of Cloud Computing. You would certainly be asked questions on the advantages of Cloud Computing compared to a traditional on-premises setup.</a:t>
            </a:r>
            <a:br>
              <a:rPr lang="en">
                <a:solidFill>
                  <a:schemeClr val="dk1"/>
                </a:solidFill>
              </a:rPr>
            </a:b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u="sng">
                <a:solidFill>
                  <a:srgbClr val="401B9C"/>
                </a:solidFill>
                <a:highlight>
                  <a:srgbClr val="FFFFFF"/>
                </a:highlight>
                <a:latin typeface="Roboto"/>
                <a:ea typeface="Roboto"/>
                <a:cs typeface="Roboto"/>
                <a:sym typeface="Roboto"/>
                <a:hlinkClick r:id="rId2">
                  <a:extLst>
                    <a:ext uri="{A12FA001-AC4F-418D-AE19-62706E023703}">
                      <ahyp:hlinkClr val="tx"/>
                    </a:ext>
                  </a:extLst>
                </a:hlinkClick>
              </a:rPr>
              <a:t>https://docs.aws.amazon.com/whitepapers/latest/aws-overview/six-advantages-of-cloud-computing.html</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Incorrect options</a:t>
            </a:r>
            <a:r>
              <a:rPr lang="en" sz="1200">
                <a:solidFill>
                  <a:srgbClr val="2D2F31"/>
                </a:solidFill>
                <a:highlight>
                  <a:srgbClr val="FFFFFF"/>
                </a:highlight>
                <a:latin typeface="Roboto"/>
                <a:ea typeface="Roboto"/>
                <a:cs typeface="Roboto"/>
                <a:sym typeface="Roboto"/>
              </a:rPr>
              <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Spend money on building and maintaining data centers</a:t>
            </a:r>
            <a:r>
              <a:rPr lang="en" sz="1200">
                <a:solidFill>
                  <a:srgbClr val="2D2F31"/>
                </a:solidFill>
                <a:highlight>
                  <a:srgbClr val="FFFFFF"/>
                </a:highlight>
                <a:latin typeface="Roboto"/>
                <a:ea typeface="Roboto"/>
                <a:cs typeface="Roboto"/>
                <a:sym typeface="Roboto"/>
              </a:rPr>
              <a:t> - With Cloud Computing, you can focus on projects that differentiate your business, not the infrastructure. You don't need to spend money on building and maintaining data centers as the Cloud provider takes care of that.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Allocate a few months of planning for your infrastructure capacity needs</a:t>
            </a:r>
            <a:r>
              <a:rPr lang="en" sz="1200">
                <a:solidFill>
                  <a:srgbClr val="2D2F31"/>
                </a:solidFill>
                <a:highlight>
                  <a:srgbClr val="FFFFFF"/>
                </a:highlight>
                <a:latin typeface="Roboto"/>
                <a:ea typeface="Roboto"/>
                <a:cs typeface="Roboto"/>
                <a:sym typeface="Roboto"/>
              </a:rPr>
              <a:t> - With Cloud Computing, you don't need to guess on your infrastructure capacity needs. You can access as much or as little capacity as you need, and scale up and down as required with only a few minutes’ notice. There is no need to allocate a few months of infrastructure planning.</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Trade variable expense for capital expense</a:t>
            </a:r>
            <a:r>
              <a:rPr lang="en" sz="1200">
                <a:solidFill>
                  <a:srgbClr val="2D2F31"/>
                </a:solidFill>
                <a:highlight>
                  <a:srgbClr val="FFFFFF"/>
                </a:highlight>
                <a:latin typeface="Roboto"/>
                <a:ea typeface="Roboto"/>
                <a:cs typeface="Roboto"/>
                <a:sym typeface="Roboto"/>
              </a:rPr>
              <a:t> - With Cloud Computing, you actually trade capital expense for variable expense.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266" name="Google Shape;266;g2af1545501c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f1545501c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Exam Alert: Please check out the following six advantages of Cloud Computing. You would certainly be asked questions on the advantages of Cloud Computing compared to a traditional on-premises setup.</a:t>
            </a:r>
            <a:br>
              <a:rPr lang="en">
                <a:solidFill>
                  <a:schemeClr val="dk1"/>
                </a:solidFill>
              </a:rPr>
            </a:b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u="sng">
                <a:solidFill>
                  <a:srgbClr val="401B9C"/>
                </a:solidFill>
                <a:highlight>
                  <a:srgbClr val="FFFFFF"/>
                </a:highlight>
                <a:latin typeface="Roboto"/>
                <a:ea typeface="Roboto"/>
                <a:cs typeface="Roboto"/>
                <a:sym typeface="Roboto"/>
                <a:hlinkClick r:id="rId2">
                  <a:extLst>
                    <a:ext uri="{A12FA001-AC4F-418D-AE19-62706E023703}">
                      <ahyp:hlinkClr val="tx"/>
                    </a:ext>
                  </a:extLst>
                </a:hlinkClick>
              </a:rPr>
              <a:t>https://docs.aws.amazon.com/whitepapers/latest/aws-overview/six-advantages-of-cloud-computing.html</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Incorrect options</a:t>
            </a:r>
            <a:r>
              <a:rPr lang="en" sz="1200">
                <a:solidFill>
                  <a:srgbClr val="2D2F31"/>
                </a:solidFill>
                <a:highlight>
                  <a:srgbClr val="FFFFFF"/>
                </a:highlight>
                <a:latin typeface="Roboto"/>
                <a:ea typeface="Roboto"/>
                <a:cs typeface="Roboto"/>
                <a:sym typeface="Roboto"/>
              </a:rPr>
              <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Spend money on building and maintaining data centers</a:t>
            </a:r>
            <a:r>
              <a:rPr lang="en" sz="1200">
                <a:solidFill>
                  <a:srgbClr val="2D2F31"/>
                </a:solidFill>
                <a:highlight>
                  <a:srgbClr val="FFFFFF"/>
                </a:highlight>
                <a:latin typeface="Roboto"/>
                <a:ea typeface="Roboto"/>
                <a:cs typeface="Roboto"/>
                <a:sym typeface="Roboto"/>
              </a:rPr>
              <a:t> - With Cloud Computing, you can focus on projects that differentiate your business, not the infrastructure. You don't need to spend money on building and maintaining data centers as the Cloud provider takes care of that.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Allocate a few months of planning for your infrastructure capacity needs</a:t>
            </a:r>
            <a:r>
              <a:rPr lang="en" sz="1200">
                <a:solidFill>
                  <a:srgbClr val="2D2F31"/>
                </a:solidFill>
                <a:highlight>
                  <a:srgbClr val="FFFFFF"/>
                </a:highlight>
                <a:latin typeface="Roboto"/>
                <a:ea typeface="Roboto"/>
                <a:cs typeface="Roboto"/>
                <a:sym typeface="Roboto"/>
              </a:rPr>
              <a:t> - With Cloud Computing, you don't need to guess on your infrastructure capacity needs. You can access as much or as little capacity as you need, and scale up and down as required with only a few minutes’ notice. There is no need to allocate a few months of infrastructure planning.</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Trade variable expense for capital expense</a:t>
            </a:r>
            <a:r>
              <a:rPr lang="en" sz="1200">
                <a:solidFill>
                  <a:srgbClr val="2D2F31"/>
                </a:solidFill>
                <a:highlight>
                  <a:srgbClr val="FFFFFF"/>
                </a:highlight>
                <a:latin typeface="Roboto"/>
                <a:ea typeface="Roboto"/>
                <a:cs typeface="Roboto"/>
                <a:sym typeface="Roboto"/>
              </a:rPr>
              <a:t> - With Cloud Computing, you actually trade capital expense for variable expense.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284" name="Google Shape;284;g2af1545501c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af1545501c_0_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Exam Alert: Please check out the following six advantages of Cloud Computing. You would certainly be asked questions on the advantages of Cloud Computing compared to a traditional on-premises setup.</a:t>
            </a:r>
            <a:br>
              <a:rPr lang="en">
                <a:solidFill>
                  <a:schemeClr val="dk1"/>
                </a:solidFill>
              </a:rPr>
            </a:b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u="sng">
                <a:solidFill>
                  <a:srgbClr val="401B9C"/>
                </a:solidFill>
                <a:highlight>
                  <a:srgbClr val="FFFFFF"/>
                </a:highlight>
                <a:latin typeface="Roboto"/>
                <a:ea typeface="Roboto"/>
                <a:cs typeface="Roboto"/>
                <a:sym typeface="Roboto"/>
                <a:hlinkClick r:id="rId2">
                  <a:extLst>
                    <a:ext uri="{A12FA001-AC4F-418D-AE19-62706E023703}">
                      <ahyp:hlinkClr val="tx"/>
                    </a:ext>
                  </a:extLst>
                </a:hlinkClick>
              </a:rPr>
              <a:t>https://docs.aws.amazon.com/whitepapers/latest/aws-overview/six-advantages-of-cloud-computing.html</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Incorrect options</a:t>
            </a:r>
            <a:r>
              <a:rPr lang="en" sz="1200">
                <a:solidFill>
                  <a:srgbClr val="2D2F31"/>
                </a:solidFill>
                <a:highlight>
                  <a:srgbClr val="FFFFFF"/>
                </a:highlight>
                <a:latin typeface="Roboto"/>
                <a:ea typeface="Roboto"/>
                <a:cs typeface="Roboto"/>
                <a:sym typeface="Roboto"/>
              </a:rPr>
              <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Spend money on building and maintaining data centers</a:t>
            </a:r>
            <a:r>
              <a:rPr lang="en" sz="1200">
                <a:solidFill>
                  <a:srgbClr val="2D2F31"/>
                </a:solidFill>
                <a:highlight>
                  <a:srgbClr val="FFFFFF"/>
                </a:highlight>
                <a:latin typeface="Roboto"/>
                <a:ea typeface="Roboto"/>
                <a:cs typeface="Roboto"/>
                <a:sym typeface="Roboto"/>
              </a:rPr>
              <a:t> - With Cloud Computing, you can focus on projects that differentiate your business, not the infrastructure. You don't need to spend money on building and maintaining data centers as the Cloud provider takes care of that.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Allocate a few months of planning for your infrastructure capacity needs</a:t>
            </a:r>
            <a:r>
              <a:rPr lang="en" sz="1200">
                <a:solidFill>
                  <a:srgbClr val="2D2F31"/>
                </a:solidFill>
                <a:highlight>
                  <a:srgbClr val="FFFFFF"/>
                </a:highlight>
                <a:latin typeface="Roboto"/>
                <a:ea typeface="Roboto"/>
                <a:cs typeface="Roboto"/>
                <a:sym typeface="Roboto"/>
              </a:rPr>
              <a:t> - With Cloud Computing, you don't need to guess on your infrastructure capacity needs. You can access as much or as little capacity as you need, and scale up and down as required with only a few minutes’ notice. There is no need to allocate a few months of infrastructure planning.</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Trade variable expense for capital expense</a:t>
            </a:r>
            <a:r>
              <a:rPr lang="en" sz="1200">
                <a:solidFill>
                  <a:srgbClr val="2D2F31"/>
                </a:solidFill>
                <a:highlight>
                  <a:srgbClr val="FFFFFF"/>
                </a:highlight>
                <a:latin typeface="Roboto"/>
                <a:ea typeface="Roboto"/>
                <a:cs typeface="Roboto"/>
                <a:sym typeface="Roboto"/>
              </a:rPr>
              <a:t> - With Cloud Computing, you actually trade capital expense for variable expense.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302" name="Google Shape;302;g2af1545501c_0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f1545501c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Exam Alert: Please check out the following six advantages of Cloud Computing. You would certainly be asked questions on the advantages of Cloud Computing compared to a traditional on-premises setup.</a:t>
            </a:r>
            <a:br>
              <a:rPr lang="en">
                <a:solidFill>
                  <a:schemeClr val="dk1"/>
                </a:solidFill>
              </a:rPr>
            </a:b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u="sng">
                <a:solidFill>
                  <a:srgbClr val="401B9C"/>
                </a:solidFill>
                <a:highlight>
                  <a:srgbClr val="FFFFFF"/>
                </a:highlight>
                <a:latin typeface="Roboto"/>
                <a:ea typeface="Roboto"/>
                <a:cs typeface="Roboto"/>
                <a:sym typeface="Roboto"/>
                <a:hlinkClick r:id="rId2">
                  <a:extLst>
                    <a:ext uri="{A12FA001-AC4F-418D-AE19-62706E023703}">
                      <ahyp:hlinkClr val="tx"/>
                    </a:ext>
                  </a:extLst>
                </a:hlinkClick>
              </a:rPr>
              <a:t>https://docs.aws.amazon.com/whitepapers/latest/aws-overview/six-advantages-of-cloud-computing.html</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Incorrect options</a:t>
            </a:r>
            <a:r>
              <a:rPr lang="en" sz="1200">
                <a:solidFill>
                  <a:srgbClr val="2D2F31"/>
                </a:solidFill>
                <a:highlight>
                  <a:srgbClr val="FFFFFF"/>
                </a:highlight>
                <a:latin typeface="Roboto"/>
                <a:ea typeface="Roboto"/>
                <a:cs typeface="Roboto"/>
                <a:sym typeface="Roboto"/>
              </a:rPr>
              <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Spend money on building and maintaining data centers</a:t>
            </a:r>
            <a:r>
              <a:rPr lang="en" sz="1200">
                <a:solidFill>
                  <a:srgbClr val="2D2F31"/>
                </a:solidFill>
                <a:highlight>
                  <a:srgbClr val="FFFFFF"/>
                </a:highlight>
                <a:latin typeface="Roboto"/>
                <a:ea typeface="Roboto"/>
                <a:cs typeface="Roboto"/>
                <a:sym typeface="Roboto"/>
              </a:rPr>
              <a:t> - With Cloud Computing, you can focus on projects that differentiate your business, not the infrastructure. You don't need to spend money on building and maintaining data centers as the Cloud provider takes care of that.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Allocate a few months of planning for your infrastructure capacity needs</a:t>
            </a:r>
            <a:r>
              <a:rPr lang="en" sz="1200">
                <a:solidFill>
                  <a:srgbClr val="2D2F31"/>
                </a:solidFill>
                <a:highlight>
                  <a:srgbClr val="FFFFFF"/>
                </a:highlight>
                <a:latin typeface="Roboto"/>
                <a:ea typeface="Roboto"/>
                <a:cs typeface="Roboto"/>
                <a:sym typeface="Roboto"/>
              </a:rPr>
              <a:t> - With Cloud Computing, you don't need to guess on your infrastructure capacity needs. You can access as much or as little capacity as you need, and scale up and down as required with only a few minutes’ notice. There is no need to allocate a few months of infrastructure planning.</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Trade variable expense for capital expense</a:t>
            </a:r>
            <a:r>
              <a:rPr lang="en" sz="1200">
                <a:solidFill>
                  <a:srgbClr val="2D2F31"/>
                </a:solidFill>
                <a:highlight>
                  <a:srgbClr val="FFFFFF"/>
                </a:highlight>
                <a:latin typeface="Roboto"/>
                <a:ea typeface="Roboto"/>
                <a:cs typeface="Roboto"/>
                <a:sym typeface="Roboto"/>
              </a:rPr>
              <a:t> - With Cloud Computing, you actually trade capital expense for variable expense.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320" name="Google Shape;320;g2af1545501c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b0e849e78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Exam Alert: Please check out the following six advantages of Cloud Computing. You would certainly be asked questions on the advantages of Cloud Computing compared to a traditional on-premises setup.</a:t>
            </a:r>
            <a:br>
              <a:rPr lang="en">
                <a:solidFill>
                  <a:schemeClr val="dk1"/>
                </a:solidFill>
              </a:rPr>
            </a:b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u="sng">
                <a:solidFill>
                  <a:srgbClr val="401B9C"/>
                </a:solidFill>
                <a:highlight>
                  <a:srgbClr val="FFFFFF"/>
                </a:highlight>
                <a:latin typeface="Roboto"/>
                <a:ea typeface="Roboto"/>
                <a:cs typeface="Roboto"/>
                <a:sym typeface="Roboto"/>
                <a:hlinkClick r:id="rId2">
                  <a:extLst>
                    <a:ext uri="{A12FA001-AC4F-418D-AE19-62706E023703}">
                      <ahyp:hlinkClr val="tx"/>
                    </a:ext>
                  </a:extLst>
                </a:hlinkClick>
              </a:rPr>
              <a:t>https://docs.aws.amazon.com/whitepapers/latest/aws-overview/six-advantages-of-cloud-computing.html</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Incorrect options</a:t>
            </a:r>
            <a:r>
              <a:rPr lang="en" sz="1200">
                <a:solidFill>
                  <a:srgbClr val="2D2F31"/>
                </a:solidFill>
                <a:highlight>
                  <a:srgbClr val="FFFFFF"/>
                </a:highlight>
                <a:latin typeface="Roboto"/>
                <a:ea typeface="Roboto"/>
                <a:cs typeface="Roboto"/>
                <a:sym typeface="Roboto"/>
              </a:rPr>
              <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Spend money on building and maintaining data centers</a:t>
            </a:r>
            <a:r>
              <a:rPr lang="en" sz="1200">
                <a:solidFill>
                  <a:srgbClr val="2D2F31"/>
                </a:solidFill>
                <a:highlight>
                  <a:srgbClr val="FFFFFF"/>
                </a:highlight>
                <a:latin typeface="Roboto"/>
                <a:ea typeface="Roboto"/>
                <a:cs typeface="Roboto"/>
                <a:sym typeface="Roboto"/>
              </a:rPr>
              <a:t> - With Cloud Computing, you can focus on projects that differentiate your business, not the infrastructure. You don't need to spend money on building and maintaining data centers as the Cloud provider takes care of that.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Allocate a few months of planning for your infrastructure capacity needs</a:t>
            </a:r>
            <a:r>
              <a:rPr lang="en" sz="1200">
                <a:solidFill>
                  <a:srgbClr val="2D2F31"/>
                </a:solidFill>
                <a:highlight>
                  <a:srgbClr val="FFFFFF"/>
                </a:highlight>
                <a:latin typeface="Roboto"/>
                <a:ea typeface="Roboto"/>
                <a:cs typeface="Roboto"/>
                <a:sym typeface="Roboto"/>
              </a:rPr>
              <a:t> - With Cloud Computing, you don't need to guess on your infrastructure capacity needs. You can access as much or as little capacity as you need, and scale up and down as required with only a few minutes’ notice. There is no need to allocate a few months of infrastructure planning.</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Trade variable expense for capital expense</a:t>
            </a:r>
            <a:r>
              <a:rPr lang="en" sz="1200">
                <a:solidFill>
                  <a:srgbClr val="2D2F31"/>
                </a:solidFill>
                <a:highlight>
                  <a:srgbClr val="FFFFFF"/>
                </a:highlight>
                <a:latin typeface="Roboto"/>
                <a:ea typeface="Roboto"/>
                <a:cs typeface="Roboto"/>
                <a:sym typeface="Roboto"/>
              </a:rPr>
              <a:t> - With Cloud Computing, you actually trade capital expense for variable expense.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338" name="Google Shape;338;g2b0e849e7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b0e849e78a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Exam Alert: Please check out the following six advantages of Cloud Computing. You would certainly be asked questions on the advantages of Cloud Computing compared to a traditional on-premises setup.</a:t>
            </a:r>
            <a:br>
              <a:rPr lang="en">
                <a:solidFill>
                  <a:schemeClr val="dk1"/>
                </a:solidFill>
              </a:rPr>
            </a:b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u="sng">
                <a:solidFill>
                  <a:srgbClr val="401B9C"/>
                </a:solidFill>
                <a:highlight>
                  <a:srgbClr val="FFFFFF"/>
                </a:highlight>
                <a:latin typeface="Roboto"/>
                <a:ea typeface="Roboto"/>
                <a:cs typeface="Roboto"/>
                <a:sym typeface="Roboto"/>
                <a:hlinkClick r:id="rId2">
                  <a:extLst>
                    <a:ext uri="{A12FA001-AC4F-418D-AE19-62706E023703}">
                      <ahyp:hlinkClr val="tx"/>
                    </a:ext>
                  </a:extLst>
                </a:hlinkClick>
              </a:rPr>
              <a:t>https://docs.aws.amazon.com/whitepapers/latest/aws-overview/six-advantages-of-cloud-computing.html</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Incorrect options</a:t>
            </a:r>
            <a:r>
              <a:rPr lang="en" sz="1200">
                <a:solidFill>
                  <a:srgbClr val="2D2F31"/>
                </a:solidFill>
                <a:highlight>
                  <a:srgbClr val="FFFFFF"/>
                </a:highlight>
                <a:latin typeface="Roboto"/>
                <a:ea typeface="Roboto"/>
                <a:cs typeface="Roboto"/>
                <a:sym typeface="Roboto"/>
              </a:rPr>
              <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Spend money on building and maintaining data centers</a:t>
            </a:r>
            <a:r>
              <a:rPr lang="en" sz="1200">
                <a:solidFill>
                  <a:srgbClr val="2D2F31"/>
                </a:solidFill>
                <a:highlight>
                  <a:srgbClr val="FFFFFF"/>
                </a:highlight>
                <a:latin typeface="Roboto"/>
                <a:ea typeface="Roboto"/>
                <a:cs typeface="Roboto"/>
                <a:sym typeface="Roboto"/>
              </a:rPr>
              <a:t> - With Cloud Computing, you can focus on projects that differentiate your business, not the infrastructure. You don't need to spend money on building and maintaining data centers as the Cloud provider takes care of that.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Allocate a few months of planning for your infrastructure capacity needs</a:t>
            </a:r>
            <a:r>
              <a:rPr lang="en" sz="1200">
                <a:solidFill>
                  <a:srgbClr val="2D2F31"/>
                </a:solidFill>
                <a:highlight>
                  <a:srgbClr val="FFFFFF"/>
                </a:highlight>
                <a:latin typeface="Roboto"/>
                <a:ea typeface="Roboto"/>
                <a:cs typeface="Roboto"/>
                <a:sym typeface="Roboto"/>
              </a:rPr>
              <a:t> - With Cloud Computing, you don't need to guess on your infrastructure capacity needs. You can access as much or as little capacity as you need, and scale up and down as required with only a few minutes’ notice. There is no need to allocate a few months of infrastructure planning.</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Trade variable expense for capital expense</a:t>
            </a:r>
            <a:r>
              <a:rPr lang="en" sz="1200">
                <a:solidFill>
                  <a:srgbClr val="2D2F31"/>
                </a:solidFill>
                <a:highlight>
                  <a:srgbClr val="FFFFFF"/>
                </a:highlight>
                <a:latin typeface="Roboto"/>
                <a:ea typeface="Roboto"/>
                <a:cs typeface="Roboto"/>
                <a:sym typeface="Roboto"/>
              </a:rPr>
              <a:t> - With Cloud Computing, you actually trade capital expense for variable expense.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356" name="Google Shape;356;g2b0e849e78a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b0e849e78a_0_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Exam Alert: Please check out the following six advantages of Cloud Computing. You would certainly be asked questions on the advantages of Cloud Computing compared to a traditional on-premises setup.</a:t>
            </a:r>
            <a:br>
              <a:rPr lang="en">
                <a:solidFill>
                  <a:schemeClr val="dk1"/>
                </a:solidFill>
              </a:rPr>
            </a:b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1200" u="sng">
                <a:solidFill>
                  <a:srgbClr val="401B9C"/>
                </a:solidFill>
                <a:highlight>
                  <a:srgbClr val="FFFFFF"/>
                </a:highlight>
                <a:latin typeface="Roboto"/>
                <a:ea typeface="Roboto"/>
                <a:cs typeface="Roboto"/>
                <a:sym typeface="Roboto"/>
                <a:hlinkClick r:id="rId2">
                  <a:extLst>
                    <a:ext uri="{A12FA001-AC4F-418D-AE19-62706E023703}">
                      <ahyp:hlinkClr val="tx"/>
                    </a:ext>
                  </a:extLst>
                </a:hlinkClick>
              </a:rPr>
              <a:t>https://docs.aws.amazon.com/whitepapers/latest/aws-overview/six-advantages-of-cloud-computing.html</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Incorrect options</a:t>
            </a:r>
            <a:r>
              <a:rPr lang="en" sz="1200">
                <a:solidFill>
                  <a:srgbClr val="2D2F31"/>
                </a:solidFill>
                <a:highlight>
                  <a:srgbClr val="FFFFFF"/>
                </a:highlight>
                <a:latin typeface="Roboto"/>
                <a:ea typeface="Roboto"/>
                <a:cs typeface="Roboto"/>
                <a:sym typeface="Roboto"/>
              </a:rPr>
              <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Spend money on building and maintaining data centers</a:t>
            </a:r>
            <a:r>
              <a:rPr lang="en" sz="1200">
                <a:solidFill>
                  <a:srgbClr val="2D2F31"/>
                </a:solidFill>
                <a:highlight>
                  <a:srgbClr val="FFFFFF"/>
                </a:highlight>
                <a:latin typeface="Roboto"/>
                <a:ea typeface="Roboto"/>
                <a:cs typeface="Roboto"/>
                <a:sym typeface="Roboto"/>
              </a:rPr>
              <a:t> - With Cloud Computing, you can focus on projects that differentiate your business, not the infrastructure. You don't need to spend money on building and maintaining data centers as the Cloud provider takes care of that.</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Allocate a few months of planning for your infrastructure capacity needs</a:t>
            </a:r>
            <a:r>
              <a:rPr lang="en" sz="1200">
                <a:solidFill>
                  <a:srgbClr val="2D2F31"/>
                </a:solidFill>
                <a:highlight>
                  <a:srgbClr val="FFFFFF"/>
                </a:highlight>
                <a:latin typeface="Roboto"/>
                <a:ea typeface="Roboto"/>
                <a:cs typeface="Roboto"/>
                <a:sym typeface="Roboto"/>
              </a:rPr>
              <a:t> - With Cloud Computing, you don't need to guess on your infrastructure capacity needs. You can access as much or as little capacity as you need, and scale up and down as required with only a few minutes’ notice. There is no need to allocate a few months of infrastructure planning.</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Trade variable expense for capital expense</a:t>
            </a:r>
            <a:r>
              <a:rPr lang="en" sz="1200">
                <a:solidFill>
                  <a:srgbClr val="2D2F31"/>
                </a:solidFill>
                <a:highlight>
                  <a:srgbClr val="FFFFFF"/>
                </a:highlight>
                <a:latin typeface="Roboto"/>
                <a:ea typeface="Roboto"/>
                <a:cs typeface="Roboto"/>
                <a:sym typeface="Roboto"/>
              </a:rPr>
              <a:t> - With Cloud Computing, you actually trade capital expense for variable expense.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p:txBody>
      </p:sp>
      <p:sp>
        <p:nvSpPr>
          <p:cNvPr id="374" name="Google Shape;374;g2b0e849e78a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87db6471b6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Explanation</a:t>
            </a:r>
            <a:endParaRPr b="1" sz="1200">
              <a:solidFill>
                <a:srgbClr val="2D2F3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rgbClr val="2D2F31"/>
                </a:solidFill>
                <a:highlight>
                  <a:srgbClr val="FFFFFF"/>
                </a:highlight>
                <a:latin typeface="Roboto"/>
                <a:ea typeface="Roboto"/>
                <a:cs typeface="Roboto"/>
                <a:sym typeface="Roboto"/>
              </a:rPr>
              <a:t>Correct options:</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EC2 Instances</a:t>
            </a:r>
            <a:endParaRPr b="1"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DynamoDB</a:t>
            </a:r>
            <a:endParaRPr b="1"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RDS</a:t>
            </a:r>
            <a:endParaRPr b="1"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200">
                <a:solidFill>
                  <a:srgbClr val="2D2F31"/>
                </a:solidFill>
                <a:highlight>
                  <a:srgbClr val="FFFFFF"/>
                </a:highlight>
                <a:latin typeface="Roboto"/>
                <a:ea typeface="Roboto"/>
                <a:cs typeface="Roboto"/>
                <a:sym typeface="Roboto"/>
              </a:rPr>
              <a:t>The following AWS services support reservations to optimize costs:</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200">
                <a:solidFill>
                  <a:srgbClr val="2D2F31"/>
                </a:solidFill>
                <a:highlight>
                  <a:srgbClr val="FFFFFF"/>
                </a:highlight>
                <a:latin typeface="Roboto"/>
                <a:ea typeface="Roboto"/>
                <a:cs typeface="Roboto"/>
                <a:sym typeface="Roboto"/>
              </a:rPr>
              <a:t>Amazon EC2 Reserved Instances: You can use Amazon EC2 Reserved Instances to reserve capacity and receive a discount on your instance usage compared to running On-Demand instances.</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200">
                <a:solidFill>
                  <a:srgbClr val="2D2F31"/>
                </a:solidFill>
                <a:highlight>
                  <a:srgbClr val="FFFFFF"/>
                </a:highlight>
                <a:latin typeface="Roboto"/>
                <a:ea typeface="Roboto"/>
                <a:cs typeface="Roboto"/>
                <a:sym typeface="Roboto"/>
              </a:rPr>
              <a:t>Amazon DynamoDB Reserved Capacity: If you can predict your need for Amazon DynamoDB read-and-write throughput, Reserved Capacity offers significant savings over the normal price of DynamoDB provisioned throughput capacity.</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200">
                <a:solidFill>
                  <a:srgbClr val="2D2F31"/>
                </a:solidFill>
                <a:highlight>
                  <a:srgbClr val="FFFFFF"/>
                </a:highlight>
                <a:latin typeface="Roboto"/>
                <a:ea typeface="Roboto"/>
                <a:cs typeface="Roboto"/>
                <a:sym typeface="Roboto"/>
              </a:rPr>
              <a:t>Amazon ElastiCache Reserved Nodes: Amazon ElastiCache Reserved Nodes give you the option to make a low, one-time payment for each cache node you want to reserve and, in turn, receive a significant discount on the hourly charge for that node.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200">
                <a:solidFill>
                  <a:srgbClr val="2D2F31"/>
                </a:solidFill>
                <a:highlight>
                  <a:srgbClr val="FFFFFF"/>
                </a:highlight>
                <a:latin typeface="Roboto"/>
                <a:ea typeface="Roboto"/>
                <a:cs typeface="Roboto"/>
                <a:sym typeface="Roboto"/>
              </a:rPr>
              <a:t>Amazon RDS RIs: Like Amazon EC2 RIs, Amazon RDS RIs can be purchased using No Upfront, Partial Upfront, or All Upfront terms. All Reserved Instance types are available for Aurora, MySQL, MariaDB, PostgreSQL, Oracle, and SQL Server database engines.</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200">
                <a:solidFill>
                  <a:srgbClr val="2D2F31"/>
                </a:solidFill>
                <a:highlight>
                  <a:srgbClr val="FFFFFF"/>
                </a:highlight>
                <a:latin typeface="Roboto"/>
                <a:ea typeface="Roboto"/>
                <a:cs typeface="Roboto"/>
                <a:sym typeface="Roboto"/>
              </a:rPr>
              <a:t>Amazon Redshift Reserved Nodes: If you intend to keep an Amazon Redshift cluster running continuously for a prolonged period, you should consider purchasing reserved-node offerings. These offerings provide significant savings over on-demand pricing, but they require you to reserve compute nodes and commit to paying for those nodes for either a 1- or 3-year duration.</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200">
                <a:solidFill>
                  <a:srgbClr val="2D2F31"/>
                </a:solidFill>
                <a:highlight>
                  <a:srgbClr val="FFFFFF"/>
                </a:highlight>
                <a:latin typeface="Roboto"/>
                <a:ea typeface="Roboto"/>
                <a:cs typeface="Roboto"/>
                <a:sym typeface="Roboto"/>
              </a:rPr>
              <a:t>Incorrect options:</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DocumentDB</a:t>
            </a:r>
            <a:r>
              <a:rPr lang="en" sz="1200">
                <a:solidFill>
                  <a:srgbClr val="2D2F31"/>
                </a:solidFill>
                <a:highlight>
                  <a:srgbClr val="FFFFFF"/>
                </a:highlight>
                <a:latin typeface="Roboto"/>
                <a:ea typeface="Roboto"/>
                <a:cs typeface="Roboto"/>
                <a:sym typeface="Roboto"/>
              </a:rPr>
              <a:t> - Amazon DocumentDB (with MongoDB compatibility) is a fast, scalable, highly available, and fully managed document database service that supports MongoDB workloads. As a document database, Amazon DocumentDB makes it easy to store, query, and index JSON data.</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Lambda</a:t>
            </a:r>
            <a:r>
              <a:rPr lang="en" sz="1200">
                <a:solidFill>
                  <a:srgbClr val="2D2F31"/>
                </a:solidFill>
                <a:highlight>
                  <a:srgbClr val="FFFFFF"/>
                </a:highlight>
                <a:latin typeface="Roboto"/>
                <a:ea typeface="Roboto"/>
                <a:cs typeface="Roboto"/>
                <a:sym typeface="Roboto"/>
              </a:rPr>
              <a:t> - AWS Lambda lets you run code without provisioning or managing servers. You pay only for the compute time you consume.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b="1" lang="en" sz="1200">
                <a:solidFill>
                  <a:srgbClr val="2D2F31"/>
                </a:solidFill>
                <a:highlight>
                  <a:srgbClr val="FFFFFF"/>
                </a:highlight>
                <a:latin typeface="Roboto"/>
                <a:ea typeface="Roboto"/>
                <a:cs typeface="Roboto"/>
                <a:sym typeface="Roboto"/>
              </a:rPr>
              <a:t>S3</a:t>
            </a:r>
            <a:r>
              <a:rPr lang="en" sz="1200">
                <a:solidFill>
                  <a:srgbClr val="2D2F31"/>
                </a:solidFill>
                <a:highlight>
                  <a:srgbClr val="FFFFFF"/>
                </a:highlight>
                <a:latin typeface="Roboto"/>
                <a:ea typeface="Roboto"/>
                <a:cs typeface="Roboto"/>
                <a:sym typeface="Roboto"/>
              </a:rPr>
              <a:t> - Amazon Simple Storage Service (Amazon S3) is an object storage service that offers industry-leading scalability, data availability, security, and performance.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200">
                <a:solidFill>
                  <a:srgbClr val="2D2F31"/>
                </a:solidFill>
                <a:highlight>
                  <a:srgbClr val="FFFFFF"/>
                </a:highlight>
                <a:latin typeface="Roboto"/>
                <a:ea typeface="Roboto"/>
                <a:cs typeface="Roboto"/>
                <a:sym typeface="Roboto"/>
              </a:rPr>
              <a:t>None of these AWS services support reservations to optimize costs.</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200">
                <a:solidFill>
                  <a:srgbClr val="2D2F31"/>
                </a:solidFill>
                <a:highlight>
                  <a:srgbClr val="FFFFFF"/>
                </a:highlight>
                <a:latin typeface="Roboto"/>
                <a:ea typeface="Roboto"/>
                <a:cs typeface="Roboto"/>
                <a:sym typeface="Roboto"/>
              </a:rPr>
              <a:t>Reference:</a:t>
            </a:r>
            <a:endParaRPr sz="1200">
              <a:solidFill>
                <a:srgbClr val="2D2F31"/>
              </a:solidFill>
              <a:highlight>
                <a:srgbClr val="FFFFFF"/>
              </a:highlight>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200" u="sng">
                <a:solidFill>
                  <a:srgbClr val="5624D0"/>
                </a:solidFill>
                <a:highlight>
                  <a:srgbClr val="FFFFFF"/>
                </a:highlight>
                <a:latin typeface="Roboto"/>
                <a:ea typeface="Roboto"/>
                <a:cs typeface="Roboto"/>
                <a:sym typeface="Roboto"/>
                <a:hlinkClick r:id="rId2">
                  <a:extLst>
                    <a:ext uri="{A12FA001-AC4F-418D-AE19-62706E023703}">
                      <ahyp:hlinkClr val="tx"/>
                    </a:ext>
                  </a:extLst>
                </a:hlinkClick>
              </a:rPr>
              <a:t>https://d0.awsstatic.com/whitepapers/aws_pricing_overview.pdf</a:t>
            </a:r>
            <a:endParaRPr sz="1200" u="sng">
              <a:solidFill>
                <a:srgbClr val="5624D0"/>
              </a:solidFill>
              <a:highlight>
                <a:srgbClr val="FFFFFF"/>
              </a:highlight>
              <a:latin typeface="Roboto"/>
              <a:ea typeface="Roboto"/>
              <a:cs typeface="Roboto"/>
              <a:sym typeface="Roboto"/>
            </a:endParaRPr>
          </a:p>
          <a:p>
            <a:pPr indent="0" lvl="0" marL="457200" rtl="0" algn="l">
              <a:lnSpc>
                <a:spcPct val="115000"/>
              </a:lnSpc>
              <a:spcBef>
                <a:spcPts val="0"/>
              </a:spcBef>
              <a:spcAft>
                <a:spcPts val="0"/>
              </a:spcAft>
              <a:buClr>
                <a:schemeClr val="dk1"/>
              </a:buClr>
              <a:buSzPts val="1100"/>
              <a:buFont typeface="Arial"/>
              <a:buNone/>
            </a:pPr>
            <a:r>
              <a:t/>
            </a:r>
            <a:endParaRPr sz="1200">
              <a:solidFill>
                <a:srgbClr val="2D2F31"/>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200">
              <a:solidFill>
                <a:srgbClr val="2D2F31"/>
              </a:solidFill>
              <a:highlight>
                <a:srgbClr val="FFFFFF"/>
              </a:highlight>
              <a:latin typeface="Roboto"/>
              <a:ea typeface="Roboto"/>
              <a:cs typeface="Roboto"/>
              <a:sym typeface="Roboto"/>
            </a:endParaRPr>
          </a:p>
        </p:txBody>
      </p:sp>
      <p:sp>
        <p:nvSpPr>
          <p:cNvPr id="392" name="Google Shape;392;g287db6471b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46972244a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46972244a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info: </a:t>
            </a:r>
            <a:r>
              <a:rPr lang="en" u="sng">
                <a:solidFill>
                  <a:schemeClr val="hlink"/>
                </a:solidFill>
                <a:hlinkClick r:id="rId2"/>
              </a:rPr>
              <a:t>https://aws.amazon.com/certification/certified-cloud-practitioner/</a:t>
            </a:r>
            <a:r>
              <a:rPr lang="en"/>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5eaa9d2a6e_0_4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5eaa9d2a6e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746972244a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746972244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46972244a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746972244a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46972244a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2746972244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746972244a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2746972244a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746972244a_0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2746972244a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746972244a_0_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746972244a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4"/>
          <p:cNvSpPr txBox="1"/>
          <p:nvPr>
            <p:ph type="title"/>
          </p:nvPr>
        </p:nvSpPr>
        <p:spPr>
          <a:xfrm>
            <a:off x="435894" y="526617"/>
            <a:ext cx="8272200" cy="8916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rgbClr val="3F3F3F"/>
              </a:buClr>
              <a:buSzPts val="14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14"/>
          <p:cNvSpPr txBox="1"/>
          <p:nvPr>
            <p:ph idx="1" type="body"/>
          </p:nvPr>
        </p:nvSpPr>
        <p:spPr>
          <a:xfrm>
            <a:off x="435894" y="1755648"/>
            <a:ext cx="8272200" cy="2725800"/>
          </a:xfrm>
          <a:prstGeom prst="rect">
            <a:avLst/>
          </a:prstGeom>
          <a:noFill/>
          <a:ln>
            <a:noFill/>
          </a:ln>
        </p:spPr>
        <p:txBody>
          <a:bodyPr anchorCtr="0" anchor="ctr" bIns="34275" lIns="68575" spcFirstLastPara="1" rIns="68575" wrap="square" tIns="34275">
            <a:normAutofit/>
          </a:bodyPr>
          <a:lstStyle>
            <a:lvl1pPr indent="-304800" lvl="0" marL="457200" rtl="0" algn="l">
              <a:spcBef>
                <a:spcPts val="300"/>
              </a:spcBef>
              <a:spcAft>
                <a:spcPts val="0"/>
              </a:spcAft>
              <a:buSzPts val="1200"/>
              <a:buChar char="◼"/>
              <a:defRPr/>
            </a:lvl1pPr>
            <a:lvl2pPr indent="-304800" lvl="1" marL="914400" rtl="0" algn="l">
              <a:spcBef>
                <a:spcPts val="500"/>
              </a:spcBef>
              <a:spcAft>
                <a:spcPts val="0"/>
              </a:spcAft>
              <a:buSzPts val="1200"/>
              <a:buChar char="◼"/>
              <a:defRPr/>
            </a:lvl2pPr>
            <a:lvl3pPr indent="-304800" lvl="2" marL="1371600" rtl="0" algn="l">
              <a:spcBef>
                <a:spcPts val="500"/>
              </a:spcBef>
              <a:spcAft>
                <a:spcPts val="0"/>
              </a:spcAft>
              <a:buSzPts val="1200"/>
              <a:buChar char="◼"/>
              <a:defRPr/>
            </a:lvl3pPr>
            <a:lvl4pPr indent="-304800" lvl="3" marL="1828800" rtl="0" algn="l">
              <a:spcBef>
                <a:spcPts val="500"/>
              </a:spcBef>
              <a:spcAft>
                <a:spcPts val="0"/>
              </a:spcAft>
              <a:buSzPts val="1200"/>
              <a:buChar char="◼"/>
              <a:defRPr/>
            </a:lvl4pPr>
            <a:lvl5pPr indent="-304800" lvl="4" marL="2286000" rtl="0" algn="l">
              <a:spcBef>
                <a:spcPts val="500"/>
              </a:spcBef>
              <a:spcAft>
                <a:spcPts val="0"/>
              </a:spcAft>
              <a:buSzPts val="1200"/>
              <a:buChar char="◼"/>
              <a:defRPr/>
            </a:lvl5pPr>
            <a:lvl6pPr indent="-304800" lvl="5" marL="2743200" rtl="0" algn="l">
              <a:spcBef>
                <a:spcPts val="500"/>
              </a:spcBef>
              <a:spcAft>
                <a:spcPts val="0"/>
              </a:spcAft>
              <a:buSzPts val="1200"/>
              <a:buChar char="◼"/>
              <a:defRPr/>
            </a:lvl6pPr>
            <a:lvl7pPr indent="-304800" lvl="6" marL="3200400" rtl="0" algn="l">
              <a:spcBef>
                <a:spcPts val="500"/>
              </a:spcBef>
              <a:spcAft>
                <a:spcPts val="0"/>
              </a:spcAft>
              <a:buSzPts val="1200"/>
              <a:buChar char="◼"/>
              <a:defRPr/>
            </a:lvl7pPr>
            <a:lvl8pPr indent="-304800" lvl="7" marL="3657600" rtl="0" algn="l">
              <a:spcBef>
                <a:spcPts val="500"/>
              </a:spcBef>
              <a:spcAft>
                <a:spcPts val="0"/>
              </a:spcAft>
              <a:buSzPts val="1200"/>
              <a:buChar char="◼"/>
              <a:defRPr/>
            </a:lvl8pPr>
            <a:lvl9pPr indent="-304800" lvl="8" marL="4114800" rtl="0" algn="l">
              <a:spcBef>
                <a:spcPts val="500"/>
              </a:spcBef>
              <a:spcAft>
                <a:spcPts val="500"/>
              </a:spcAft>
              <a:buSzPts val="1200"/>
              <a:buChar char="◼"/>
              <a:defRPr/>
            </a:lvl9pPr>
          </a:lstStyle>
          <a:p/>
        </p:txBody>
      </p:sp>
      <p:sp>
        <p:nvSpPr>
          <p:cNvPr id="62" name="Google Shape;62;p14"/>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3" name="Google Shape;63;p14"/>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4" name="Google Shape;64;p14"/>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16"/>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5" name="Google Shape;75;p16"/>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76" name="Google Shape;76;p16"/>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7" name="Google Shape;77;p16"/>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8" name="Google Shape;78;p16"/>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9" name="Shape 79"/>
        <p:cNvGrpSpPr/>
        <p:nvPr/>
      </p:nvGrpSpPr>
      <p:grpSpPr>
        <a:xfrm>
          <a:off x="0" y="0"/>
          <a:ext cx="0" cy="0"/>
          <a:chOff x="0" y="0"/>
          <a:chExt cx="0" cy="0"/>
        </a:xfrm>
      </p:grpSpPr>
      <p:sp>
        <p:nvSpPr>
          <p:cNvPr id="80" name="Google Shape;80;p17"/>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1" name="Google Shape;81;p17"/>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2" name="Google Shape;82;p17"/>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3" name="Google Shape;83;p17"/>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4" name="Shape 84"/>
        <p:cNvGrpSpPr/>
        <p:nvPr/>
      </p:nvGrpSpPr>
      <p:grpSpPr>
        <a:xfrm>
          <a:off x="0" y="0"/>
          <a:ext cx="0" cy="0"/>
          <a:chOff x="0" y="0"/>
          <a:chExt cx="0" cy="0"/>
        </a:xfrm>
      </p:grpSpPr>
      <p:sp>
        <p:nvSpPr>
          <p:cNvPr id="85" name="Google Shape;85;p18"/>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86" name="Google Shape;86;p18"/>
          <p:cNvSpPr txBox="1"/>
          <p:nvPr>
            <p:ph type="ctr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262626"/>
              </a:buClr>
              <a:buSzPts val="6000"/>
              <a:buFont typeface="Calibri"/>
              <a:buNone/>
              <a:defRPr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7" name="Google Shape;87;p18"/>
          <p:cNvSpPr txBox="1"/>
          <p:nvPr>
            <p:ph idx="1" type="subTitle"/>
          </p:nvPr>
        </p:nvSpPr>
        <p:spPr>
          <a:xfrm>
            <a:off x="825038" y="3483864"/>
            <a:ext cx="7543800" cy="8574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900"/>
              </a:spcBef>
              <a:spcAft>
                <a:spcPts val="0"/>
              </a:spcAft>
              <a:buSzPts val="1800"/>
              <a:buNone/>
              <a:defRPr sz="1800" cap="none">
                <a:solidFill>
                  <a:schemeClr val="dk1"/>
                </a:solidFill>
                <a:latin typeface="Calibri"/>
                <a:ea typeface="Calibri"/>
                <a:cs typeface="Calibri"/>
                <a:sym typeface="Calibri"/>
              </a:defRPr>
            </a:lvl1pPr>
            <a:lvl2pPr lvl="1" rtl="0" algn="ctr">
              <a:lnSpc>
                <a:spcPct val="100000"/>
              </a:lnSpc>
              <a:spcBef>
                <a:spcPts val="200"/>
              </a:spcBef>
              <a:spcAft>
                <a:spcPts val="0"/>
              </a:spcAft>
              <a:buClr>
                <a:srgbClr val="3F3F3F"/>
              </a:buClr>
              <a:buSzPts val="1800"/>
              <a:buNone/>
              <a:defRPr sz="1800"/>
            </a:lvl2pPr>
            <a:lvl3pPr lvl="2" rtl="0" algn="ctr">
              <a:lnSpc>
                <a:spcPct val="100000"/>
              </a:lnSpc>
              <a:spcBef>
                <a:spcPts val="300"/>
              </a:spcBef>
              <a:spcAft>
                <a:spcPts val="0"/>
              </a:spcAft>
              <a:buClr>
                <a:srgbClr val="3F3F3F"/>
              </a:buClr>
              <a:buSzPts val="1800"/>
              <a:buNone/>
              <a:defRPr sz="1800"/>
            </a:lvl3pPr>
            <a:lvl4pPr lvl="3" rtl="0" algn="ctr">
              <a:lnSpc>
                <a:spcPct val="100000"/>
              </a:lnSpc>
              <a:spcBef>
                <a:spcPts val="300"/>
              </a:spcBef>
              <a:spcAft>
                <a:spcPts val="0"/>
              </a:spcAft>
              <a:buClr>
                <a:srgbClr val="3F3F3F"/>
              </a:buClr>
              <a:buSzPts val="1500"/>
              <a:buNone/>
              <a:defRPr sz="1500"/>
            </a:lvl4pPr>
            <a:lvl5pPr lvl="4" rtl="0" algn="ctr">
              <a:lnSpc>
                <a:spcPct val="100000"/>
              </a:lnSpc>
              <a:spcBef>
                <a:spcPts val="300"/>
              </a:spcBef>
              <a:spcAft>
                <a:spcPts val="0"/>
              </a:spcAft>
              <a:buClr>
                <a:srgbClr val="3F3F3F"/>
              </a:buClr>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cxnSp>
        <p:nvCxnSpPr>
          <p:cNvPr id="88" name="Google Shape;88;p18"/>
          <p:cNvCxnSpPr/>
          <p:nvPr/>
        </p:nvCxnSpPr>
        <p:spPr>
          <a:xfrm>
            <a:off x="905743" y="3356056"/>
            <a:ext cx="7406700" cy="0"/>
          </a:xfrm>
          <a:prstGeom prst="straightConnector1">
            <a:avLst/>
          </a:prstGeom>
          <a:noFill/>
          <a:ln cap="flat" cmpd="sng" w="12700">
            <a:solidFill>
              <a:srgbClr val="3F3F3F"/>
            </a:solidFill>
            <a:prstDash val="solid"/>
            <a:round/>
            <a:headEnd len="sm" w="sm" type="none"/>
            <a:tailEnd len="sm" w="sm" type="none"/>
          </a:ln>
        </p:spPr>
      </p:cxnSp>
      <p:sp>
        <p:nvSpPr>
          <p:cNvPr id="89" name="Google Shape;89;p18"/>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0" name="Google Shape;90;p18"/>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1" name="Google Shape;91;p18"/>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92" name="Shape 92"/>
        <p:cNvGrpSpPr/>
        <p:nvPr/>
      </p:nvGrpSpPr>
      <p:grpSpPr>
        <a:xfrm>
          <a:off x="0" y="0"/>
          <a:ext cx="0" cy="0"/>
          <a:chOff x="0" y="0"/>
          <a:chExt cx="0" cy="0"/>
        </a:xfrm>
      </p:grpSpPr>
      <p:sp>
        <p:nvSpPr>
          <p:cNvPr id="93" name="Google Shape;93;p19"/>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822960" y="569214"/>
            <a:ext cx="7543800" cy="2674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262626"/>
              </a:buClr>
              <a:buSzPts val="6000"/>
              <a:buFont typeface="Calibri"/>
              <a:buNone/>
              <a:defRPr b="0" sz="6000">
                <a:solidFill>
                  <a:srgbClr val="262626"/>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5" name="Google Shape;95;p19"/>
          <p:cNvSpPr txBox="1"/>
          <p:nvPr>
            <p:ph idx="1" type="body"/>
          </p:nvPr>
        </p:nvSpPr>
        <p:spPr>
          <a:xfrm>
            <a:off x="822960" y="3497580"/>
            <a:ext cx="7543800" cy="8574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900"/>
              </a:spcBef>
              <a:spcAft>
                <a:spcPts val="0"/>
              </a:spcAft>
              <a:buSzPts val="1800"/>
              <a:buNone/>
              <a:defRPr sz="1800" cap="none">
                <a:solidFill>
                  <a:schemeClr val="dk1"/>
                </a:solidFill>
                <a:latin typeface="Calibri"/>
                <a:ea typeface="Calibri"/>
                <a:cs typeface="Calibri"/>
                <a:sym typeface="Calibri"/>
              </a:defRPr>
            </a:lvl1pPr>
            <a:lvl2pPr indent="-228600" lvl="1" marL="914400" rtl="0" algn="l">
              <a:lnSpc>
                <a:spcPct val="100000"/>
              </a:lnSpc>
              <a:spcBef>
                <a:spcPts val="200"/>
              </a:spcBef>
              <a:spcAft>
                <a:spcPts val="0"/>
              </a:spcAft>
              <a:buClr>
                <a:srgbClr val="888888"/>
              </a:buClr>
              <a:buSzPts val="1400"/>
              <a:buNone/>
              <a:defRPr sz="1400">
                <a:solidFill>
                  <a:srgbClr val="888888"/>
                </a:solidFill>
              </a:defRPr>
            </a:lvl2pPr>
            <a:lvl3pPr indent="-228600" lvl="2" marL="1371600" rtl="0" algn="l">
              <a:lnSpc>
                <a:spcPct val="100000"/>
              </a:lnSpc>
              <a:spcBef>
                <a:spcPts val="300"/>
              </a:spcBef>
              <a:spcAft>
                <a:spcPts val="0"/>
              </a:spcAft>
              <a:buClr>
                <a:srgbClr val="888888"/>
              </a:buClr>
              <a:buSzPts val="1200"/>
              <a:buNone/>
              <a:defRPr sz="1200">
                <a:solidFill>
                  <a:srgbClr val="888888"/>
                </a:solidFill>
              </a:defRPr>
            </a:lvl3pPr>
            <a:lvl4pPr indent="-228600" lvl="3" marL="1828800" rtl="0" algn="l">
              <a:lnSpc>
                <a:spcPct val="100000"/>
              </a:lnSpc>
              <a:spcBef>
                <a:spcPts val="300"/>
              </a:spcBef>
              <a:spcAft>
                <a:spcPts val="0"/>
              </a:spcAft>
              <a:buClr>
                <a:srgbClr val="888888"/>
              </a:buClr>
              <a:buSzPts val="1100"/>
              <a:buNone/>
              <a:defRPr sz="1100">
                <a:solidFill>
                  <a:srgbClr val="888888"/>
                </a:solidFill>
              </a:defRPr>
            </a:lvl4pPr>
            <a:lvl5pPr indent="-228600" lvl="4" marL="2286000" rtl="0" algn="l">
              <a:lnSpc>
                <a:spcPct val="100000"/>
              </a:lnSpc>
              <a:spcBef>
                <a:spcPts val="300"/>
              </a:spcBef>
              <a:spcAft>
                <a:spcPts val="0"/>
              </a:spcAft>
              <a:buClr>
                <a:srgbClr val="888888"/>
              </a:buClr>
              <a:buSzPts val="1100"/>
              <a:buNone/>
              <a:defRPr sz="1100">
                <a:solidFill>
                  <a:srgbClr val="888888"/>
                </a:solidFill>
              </a:defRPr>
            </a:lvl5pPr>
            <a:lvl6pPr indent="-228600" lvl="5" marL="2743200" rtl="0" algn="l">
              <a:lnSpc>
                <a:spcPct val="90000"/>
              </a:lnSpc>
              <a:spcBef>
                <a:spcPts val="300"/>
              </a:spcBef>
              <a:spcAft>
                <a:spcPts val="0"/>
              </a:spcAft>
              <a:buSzPts val="1100"/>
              <a:buNone/>
              <a:defRPr sz="1100">
                <a:solidFill>
                  <a:srgbClr val="888888"/>
                </a:solidFill>
              </a:defRPr>
            </a:lvl6pPr>
            <a:lvl7pPr indent="-228600" lvl="6" marL="3200400" rtl="0" algn="l">
              <a:lnSpc>
                <a:spcPct val="90000"/>
              </a:lnSpc>
              <a:spcBef>
                <a:spcPts val="300"/>
              </a:spcBef>
              <a:spcAft>
                <a:spcPts val="0"/>
              </a:spcAft>
              <a:buSzPts val="1100"/>
              <a:buNone/>
              <a:defRPr sz="1100">
                <a:solidFill>
                  <a:srgbClr val="888888"/>
                </a:solidFill>
              </a:defRPr>
            </a:lvl7pPr>
            <a:lvl8pPr indent="-228600" lvl="7" marL="3657600" rtl="0" algn="l">
              <a:lnSpc>
                <a:spcPct val="90000"/>
              </a:lnSpc>
              <a:spcBef>
                <a:spcPts val="300"/>
              </a:spcBef>
              <a:spcAft>
                <a:spcPts val="0"/>
              </a:spcAft>
              <a:buSzPts val="1100"/>
              <a:buNone/>
              <a:defRPr sz="1100">
                <a:solidFill>
                  <a:srgbClr val="888888"/>
                </a:solidFill>
              </a:defRPr>
            </a:lvl8pPr>
            <a:lvl9pPr indent="-228600" lvl="8" marL="4114800" rtl="0" algn="l">
              <a:lnSpc>
                <a:spcPct val="90000"/>
              </a:lnSpc>
              <a:spcBef>
                <a:spcPts val="300"/>
              </a:spcBef>
              <a:spcAft>
                <a:spcPts val="300"/>
              </a:spcAft>
              <a:buSzPts val="1100"/>
              <a:buNone/>
              <a:defRPr sz="1100">
                <a:solidFill>
                  <a:srgbClr val="888888"/>
                </a:solidFill>
              </a:defRPr>
            </a:lvl9pPr>
          </a:lstStyle>
          <a:p/>
        </p:txBody>
      </p:sp>
      <p:cxnSp>
        <p:nvCxnSpPr>
          <p:cNvPr id="96" name="Google Shape;96;p19"/>
          <p:cNvCxnSpPr/>
          <p:nvPr/>
        </p:nvCxnSpPr>
        <p:spPr>
          <a:xfrm>
            <a:off x="905743" y="3363849"/>
            <a:ext cx="7406700" cy="0"/>
          </a:xfrm>
          <a:prstGeom prst="straightConnector1">
            <a:avLst/>
          </a:prstGeom>
          <a:noFill/>
          <a:ln cap="flat" cmpd="sng" w="12700">
            <a:solidFill>
              <a:srgbClr val="3F3F3F"/>
            </a:solidFill>
            <a:prstDash val="solid"/>
            <a:round/>
            <a:headEnd len="sm" w="sm" type="none"/>
            <a:tailEnd len="sm" w="sm" type="none"/>
          </a:ln>
        </p:spPr>
      </p:cxnSp>
      <p:sp>
        <p:nvSpPr>
          <p:cNvPr id="97" name="Google Shape;97;p19"/>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8" name="Google Shape;98;p19"/>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9" name="Google Shape;99;p19"/>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20"/>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2" name="Google Shape;102;p20"/>
          <p:cNvSpPr txBox="1"/>
          <p:nvPr>
            <p:ph idx="1" type="body"/>
          </p:nvPr>
        </p:nvSpPr>
        <p:spPr>
          <a:xfrm>
            <a:off x="822960" y="1590675"/>
            <a:ext cx="3479700" cy="28110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3" name="Google Shape;103;p20"/>
          <p:cNvSpPr txBox="1"/>
          <p:nvPr>
            <p:ph idx="2" type="body"/>
          </p:nvPr>
        </p:nvSpPr>
        <p:spPr>
          <a:xfrm>
            <a:off x="4886958" y="1590675"/>
            <a:ext cx="3479700" cy="28110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04" name="Google Shape;104;p20"/>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5" name="Google Shape;105;p20"/>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6" name="Google Shape;106;p20"/>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21"/>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9" name="Google Shape;109;p21"/>
          <p:cNvSpPr txBox="1"/>
          <p:nvPr>
            <p:ph idx="1" type="body"/>
          </p:nvPr>
        </p:nvSpPr>
        <p:spPr>
          <a:xfrm>
            <a:off x="822960" y="1543050"/>
            <a:ext cx="3479700" cy="5523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00000"/>
              </a:lnSpc>
              <a:spcBef>
                <a:spcPts val="900"/>
              </a:spcBef>
              <a:spcAft>
                <a:spcPts val="0"/>
              </a:spcAft>
              <a:buSzPts val="1500"/>
              <a:buNone/>
              <a:defRPr b="0" sz="1500" cap="none">
                <a:solidFill>
                  <a:schemeClr val="dk1"/>
                </a:solidFill>
              </a:defRPr>
            </a:lvl1pPr>
            <a:lvl2pPr indent="-228600" lvl="1" marL="914400" rtl="0" algn="l">
              <a:lnSpc>
                <a:spcPct val="100000"/>
              </a:lnSpc>
              <a:spcBef>
                <a:spcPts val="200"/>
              </a:spcBef>
              <a:spcAft>
                <a:spcPts val="0"/>
              </a:spcAft>
              <a:buClr>
                <a:srgbClr val="3F3F3F"/>
              </a:buClr>
              <a:buSzPts val="1500"/>
              <a:buNone/>
              <a:defRPr b="1" sz="1500"/>
            </a:lvl2pPr>
            <a:lvl3pPr indent="-228600" lvl="2" marL="1371600" rtl="0" algn="l">
              <a:lnSpc>
                <a:spcPct val="100000"/>
              </a:lnSpc>
              <a:spcBef>
                <a:spcPts val="300"/>
              </a:spcBef>
              <a:spcAft>
                <a:spcPts val="0"/>
              </a:spcAft>
              <a:buClr>
                <a:srgbClr val="3F3F3F"/>
              </a:buClr>
              <a:buSzPts val="1400"/>
              <a:buNone/>
              <a:defRPr b="1" sz="1400"/>
            </a:lvl3pPr>
            <a:lvl4pPr indent="-228600" lvl="3" marL="1828800" rtl="0" algn="l">
              <a:lnSpc>
                <a:spcPct val="100000"/>
              </a:lnSpc>
              <a:spcBef>
                <a:spcPts val="300"/>
              </a:spcBef>
              <a:spcAft>
                <a:spcPts val="0"/>
              </a:spcAft>
              <a:buClr>
                <a:srgbClr val="3F3F3F"/>
              </a:buClr>
              <a:buSzPts val="1200"/>
              <a:buNone/>
              <a:defRPr b="1" sz="1200"/>
            </a:lvl4pPr>
            <a:lvl5pPr indent="-228600" lvl="4" marL="2286000" rtl="0" algn="l">
              <a:lnSpc>
                <a:spcPct val="100000"/>
              </a:lnSpc>
              <a:spcBef>
                <a:spcPts val="300"/>
              </a:spcBef>
              <a:spcAft>
                <a:spcPts val="0"/>
              </a:spcAft>
              <a:buClr>
                <a:srgbClr val="3F3F3F"/>
              </a:buClr>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10" name="Google Shape;110;p21"/>
          <p:cNvSpPr txBox="1"/>
          <p:nvPr>
            <p:ph idx="2" type="body"/>
          </p:nvPr>
        </p:nvSpPr>
        <p:spPr>
          <a:xfrm>
            <a:off x="822960" y="2218706"/>
            <a:ext cx="3479700" cy="21831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11" name="Google Shape;111;p21"/>
          <p:cNvSpPr txBox="1"/>
          <p:nvPr>
            <p:ph idx="3" type="body"/>
          </p:nvPr>
        </p:nvSpPr>
        <p:spPr>
          <a:xfrm>
            <a:off x="4886958" y="1543050"/>
            <a:ext cx="3479700" cy="552300"/>
          </a:xfrm>
          <a:prstGeom prst="rect">
            <a:avLst/>
          </a:prstGeom>
          <a:noFill/>
          <a:ln>
            <a:noFill/>
          </a:ln>
        </p:spPr>
        <p:txBody>
          <a:bodyPr anchorCtr="0" anchor="ctr" bIns="34275" lIns="68575" spcFirstLastPara="1" rIns="68575" wrap="square" tIns="34275">
            <a:normAutofit/>
          </a:bodyPr>
          <a:lstStyle>
            <a:lvl1pPr indent="-228600" lvl="0" marL="457200" rtl="0" algn="l">
              <a:lnSpc>
                <a:spcPct val="100000"/>
              </a:lnSpc>
              <a:spcBef>
                <a:spcPts val="900"/>
              </a:spcBef>
              <a:spcAft>
                <a:spcPts val="0"/>
              </a:spcAft>
              <a:buSzPts val="1500"/>
              <a:buNone/>
              <a:defRPr b="0" sz="1500" cap="none">
                <a:solidFill>
                  <a:schemeClr val="dk1"/>
                </a:solidFill>
              </a:defRPr>
            </a:lvl1pPr>
            <a:lvl2pPr indent="-228600" lvl="1" marL="914400" rtl="0" algn="l">
              <a:lnSpc>
                <a:spcPct val="100000"/>
              </a:lnSpc>
              <a:spcBef>
                <a:spcPts val="200"/>
              </a:spcBef>
              <a:spcAft>
                <a:spcPts val="0"/>
              </a:spcAft>
              <a:buClr>
                <a:srgbClr val="3F3F3F"/>
              </a:buClr>
              <a:buSzPts val="1500"/>
              <a:buNone/>
              <a:defRPr b="1" sz="1500"/>
            </a:lvl2pPr>
            <a:lvl3pPr indent="-228600" lvl="2" marL="1371600" rtl="0" algn="l">
              <a:lnSpc>
                <a:spcPct val="100000"/>
              </a:lnSpc>
              <a:spcBef>
                <a:spcPts val="300"/>
              </a:spcBef>
              <a:spcAft>
                <a:spcPts val="0"/>
              </a:spcAft>
              <a:buClr>
                <a:srgbClr val="3F3F3F"/>
              </a:buClr>
              <a:buSzPts val="1400"/>
              <a:buNone/>
              <a:defRPr b="1" sz="1400"/>
            </a:lvl3pPr>
            <a:lvl4pPr indent="-228600" lvl="3" marL="1828800" rtl="0" algn="l">
              <a:lnSpc>
                <a:spcPct val="100000"/>
              </a:lnSpc>
              <a:spcBef>
                <a:spcPts val="300"/>
              </a:spcBef>
              <a:spcAft>
                <a:spcPts val="0"/>
              </a:spcAft>
              <a:buClr>
                <a:srgbClr val="3F3F3F"/>
              </a:buClr>
              <a:buSzPts val="1200"/>
              <a:buNone/>
              <a:defRPr b="1" sz="1200"/>
            </a:lvl4pPr>
            <a:lvl5pPr indent="-228600" lvl="4" marL="2286000" rtl="0" algn="l">
              <a:lnSpc>
                <a:spcPct val="100000"/>
              </a:lnSpc>
              <a:spcBef>
                <a:spcPts val="300"/>
              </a:spcBef>
              <a:spcAft>
                <a:spcPts val="0"/>
              </a:spcAft>
              <a:buClr>
                <a:srgbClr val="3F3F3F"/>
              </a:buClr>
              <a:buSzPts val="1200"/>
              <a:buNone/>
              <a:defRPr b="1" sz="1200"/>
            </a:lvl5pPr>
            <a:lvl6pPr indent="-228600" lvl="5" marL="2743200" rtl="0" algn="l">
              <a:lnSpc>
                <a:spcPct val="90000"/>
              </a:lnSpc>
              <a:spcBef>
                <a:spcPts val="300"/>
              </a:spcBef>
              <a:spcAft>
                <a:spcPts val="0"/>
              </a:spcAft>
              <a:buSzPts val="1200"/>
              <a:buNone/>
              <a:defRPr b="1" sz="1200"/>
            </a:lvl6pPr>
            <a:lvl7pPr indent="-228600" lvl="6" marL="3200400" rtl="0" algn="l">
              <a:lnSpc>
                <a:spcPct val="90000"/>
              </a:lnSpc>
              <a:spcBef>
                <a:spcPts val="300"/>
              </a:spcBef>
              <a:spcAft>
                <a:spcPts val="0"/>
              </a:spcAft>
              <a:buSzPts val="1200"/>
              <a:buNone/>
              <a:defRPr b="1" sz="1200"/>
            </a:lvl7pPr>
            <a:lvl8pPr indent="-228600" lvl="7" marL="3657600" rtl="0" algn="l">
              <a:lnSpc>
                <a:spcPct val="90000"/>
              </a:lnSpc>
              <a:spcBef>
                <a:spcPts val="300"/>
              </a:spcBef>
              <a:spcAft>
                <a:spcPts val="0"/>
              </a:spcAft>
              <a:buSzPts val="1200"/>
              <a:buNone/>
              <a:defRPr b="1" sz="1200"/>
            </a:lvl8pPr>
            <a:lvl9pPr indent="-228600" lvl="8" marL="4114800" rtl="0" algn="l">
              <a:lnSpc>
                <a:spcPct val="90000"/>
              </a:lnSpc>
              <a:spcBef>
                <a:spcPts val="300"/>
              </a:spcBef>
              <a:spcAft>
                <a:spcPts val="300"/>
              </a:spcAft>
              <a:buSzPts val="1200"/>
              <a:buNone/>
              <a:defRPr b="1" sz="1200"/>
            </a:lvl9pPr>
          </a:lstStyle>
          <a:p/>
        </p:txBody>
      </p:sp>
      <p:sp>
        <p:nvSpPr>
          <p:cNvPr id="112" name="Google Shape;112;p21"/>
          <p:cNvSpPr txBox="1"/>
          <p:nvPr>
            <p:ph idx="4" type="body"/>
          </p:nvPr>
        </p:nvSpPr>
        <p:spPr>
          <a:xfrm>
            <a:off x="4886958" y="2218705"/>
            <a:ext cx="3479700" cy="21831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13" name="Google Shape;113;p21"/>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4" name="Google Shape;114;p21"/>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5" name="Google Shape;115;p21"/>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2"/>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8" name="Google Shape;118;p22"/>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2"/>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0" name="Google Shape;120;p22"/>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21" name="Shape 121"/>
        <p:cNvGrpSpPr/>
        <p:nvPr/>
      </p:nvGrpSpPr>
      <p:grpSpPr>
        <a:xfrm>
          <a:off x="0" y="0"/>
          <a:ext cx="0" cy="0"/>
          <a:chOff x="0" y="0"/>
          <a:chExt cx="0" cy="0"/>
        </a:xfrm>
      </p:grpSpPr>
      <p:sp>
        <p:nvSpPr>
          <p:cNvPr id="122" name="Google Shape;122;p23"/>
          <p:cNvSpPr/>
          <p:nvPr/>
        </p:nvSpPr>
        <p:spPr>
          <a:xfrm>
            <a:off x="12" y="0"/>
            <a:ext cx="3490800" cy="51435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23" name="Google Shape;123;p23"/>
          <p:cNvSpPr txBox="1"/>
          <p:nvPr>
            <p:ph type="title"/>
          </p:nvPr>
        </p:nvSpPr>
        <p:spPr>
          <a:xfrm>
            <a:off x="482599" y="589787"/>
            <a:ext cx="2638200" cy="15705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4" name="Google Shape;124;p23"/>
          <p:cNvSpPr txBox="1"/>
          <p:nvPr>
            <p:ph idx="1" type="body"/>
          </p:nvPr>
        </p:nvSpPr>
        <p:spPr>
          <a:xfrm>
            <a:off x="4094238" y="609599"/>
            <a:ext cx="4446300" cy="3971100"/>
          </a:xfrm>
          <a:prstGeom prst="rect">
            <a:avLst/>
          </a:prstGeom>
          <a:noFill/>
          <a:ln>
            <a:noFill/>
          </a:ln>
        </p:spPr>
        <p:txBody>
          <a:bodyPr anchorCtr="0" anchor="t" bIns="34275" lIns="0" spcFirstLastPara="1" rIns="0" wrap="square" tIns="34275">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25" name="Google Shape;125;p23"/>
          <p:cNvSpPr txBox="1"/>
          <p:nvPr>
            <p:ph idx="2" type="body"/>
          </p:nvPr>
        </p:nvSpPr>
        <p:spPr>
          <a:xfrm>
            <a:off x="482599" y="2282288"/>
            <a:ext cx="2638200" cy="2298300"/>
          </a:xfrm>
          <a:prstGeom prst="rect">
            <a:avLst/>
          </a:prstGeom>
          <a:noFill/>
          <a:ln>
            <a:noFill/>
          </a:ln>
        </p:spPr>
        <p:txBody>
          <a:bodyPr anchorCtr="0" anchor="t" bIns="34275" lIns="68575" spcFirstLastPara="1" rIns="68575" wrap="square" tIns="34275">
            <a:normAutofit/>
          </a:bodyPr>
          <a:lstStyle>
            <a:lvl1pPr indent="-228600" lvl="0" marL="457200" rtl="0" algn="l">
              <a:lnSpc>
                <a:spcPct val="100000"/>
              </a:lnSpc>
              <a:spcBef>
                <a:spcPts val="900"/>
              </a:spcBef>
              <a:spcAft>
                <a:spcPts val="0"/>
              </a:spcAft>
              <a:buSzPts val="1400"/>
              <a:buNone/>
              <a:defRPr sz="1400">
                <a:solidFill>
                  <a:srgbClr val="FFFFFF"/>
                </a:solidFill>
              </a:defRPr>
            </a:lvl1pPr>
            <a:lvl2pPr indent="-228600" lvl="1" marL="914400" rtl="0" algn="l">
              <a:lnSpc>
                <a:spcPct val="100000"/>
              </a:lnSpc>
              <a:spcBef>
                <a:spcPts val="200"/>
              </a:spcBef>
              <a:spcAft>
                <a:spcPts val="0"/>
              </a:spcAft>
              <a:buClr>
                <a:srgbClr val="3F3F3F"/>
              </a:buClr>
              <a:buSzPts val="900"/>
              <a:buNone/>
              <a:defRPr sz="900"/>
            </a:lvl2pPr>
            <a:lvl3pPr indent="-228600" lvl="2" marL="1371600" rtl="0" algn="l">
              <a:lnSpc>
                <a:spcPct val="100000"/>
              </a:lnSpc>
              <a:spcBef>
                <a:spcPts val="300"/>
              </a:spcBef>
              <a:spcAft>
                <a:spcPts val="0"/>
              </a:spcAft>
              <a:buClr>
                <a:srgbClr val="3F3F3F"/>
              </a:buClr>
              <a:buSzPts val="800"/>
              <a:buNone/>
              <a:defRPr sz="800"/>
            </a:lvl3pPr>
            <a:lvl4pPr indent="-228600" lvl="3" marL="1828800" rtl="0" algn="l">
              <a:lnSpc>
                <a:spcPct val="100000"/>
              </a:lnSpc>
              <a:spcBef>
                <a:spcPts val="300"/>
              </a:spcBef>
              <a:spcAft>
                <a:spcPts val="0"/>
              </a:spcAft>
              <a:buClr>
                <a:srgbClr val="3F3F3F"/>
              </a:buClr>
              <a:buSzPts val="700"/>
              <a:buNone/>
              <a:defRPr sz="700"/>
            </a:lvl4pPr>
            <a:lvl5pPr indent="-228600" lvl="4" marL="2286000" rtl="0" algn="l">
              <a:lnSpc>
                <a:spcPct val="10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26" name="Google Shape;126;p23"/>
          <p:cNvSpPr txBox="1"/>
          <p:nvPr>
            <p:ph idx="10" type="dt"/>
          </p:nvPr>
        </p:nvSpPr>
        <p:spPr>
          <a:xfrm>
            <a:off x="482598" y="4834890"/>
            <a:ext cx="2638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7" name="Google Shape;127;p23"/>
          <p:cNvSpPr txBox="1"/>
          <p:nvPr>
            <p:ph idx="11" type="ftr"/>
          </p:nvPr>
        </p:nvSpPr>
        <p:spPr>
          <a:xfrm>
            <a:off x="4094237" y="4834890"/>
            <a:ext cx="40005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solidFill>
                  <a:schemeClr val="dk2"/>
                </a:solidFill>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8" name="Google Shape;128;p23"/>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sz="800">
                <a:solidFill>
                  <a:schemeClr val="dk2"/>
                </a:solidFill>
                <a:latin typeface="Calibri"/>
                <a:ea typeface="Calibri"/>
                <a:cs typeface="Calibri"/>
                <a:sym typeface="Calibri"/>
              </a:defRPr>
            </a:lvl1pPr>
            <a:lvl2pPr indent="0" lvl="1" marL="0" rtl="0" algn="l">
              <a:spcBef>
                <a:spcPts val="0"/>
              </a:spcBef>
              <a:buNone/>
              <a:defRPr sz="800">
                <a:solidFill>
                  <a:schemeClr val="dk2"/>
                </a:solidFill>
                <a:latin typeface="Calibri"/>
                <a:ea typeface="Calibri"/>
                <a:cs typeface="Calibri"/>
                <a:sym typeface="Calibri"/>
              </a:defRPr>
            </a:lvl2pPr>
            <a:lvl3pPr indent="0" lvl="2" marL="0" rtl="0" algn="l">
              <a:spcBef>
                <a:spcPts val="0"/>
              </a:spcBef>
              <a:buNone/>
              <a:defRPr sz="800">
                <a:solidFill>
                  <a:schemeClr val="dk2"/>
                </a:solidFill>
                <a:latin typeface="Calibri"/>
                <a:ea typeface="Calibri"/>
                <a:cs typeface="Calibri"/>
                <a:sym typeface="Calibri"/>
              </a:defRPr>
            </a:lvl3pPr>
            <a:lvl4pPr indent="0" lvl="3" marL="0" rtl="0" algn="l">
              <a:spcBef>
                <a:spcPts val="0"/>
              </a:spcBef>
              <a:buNone/>
              <a:defRPr sz="800">
                <a:solidFill>
                  <a:schemeClr val="dk2"/>
                </a:solidFill>
                <a:latin typeface="Calibri"/>
                <a:ea typeface="Calibri"/>
                <a:cs typeface="Calibri"/>
                <a:sym typeface="Calibri"/>
              </a:defRPr>
            </a:lvl4pPr>
            <a:lvl5pPr indent="0" lvl="4" marL="0" rtl="0" algn="l">
              <a:spcBef>
                <a:spcPts val="0"/>
              </a:spcBef>
              <a:buNone/>
              <a:defRPr sz="800">
                <a:solidFill>
                  <a:schemeClr val="dk2"/>
                </a:solidFill>
                <a:latin typeface="Calibri"/>
                <a:ea typeface="Calibri"/>
                <a:cs typeface="Calibri"/>
                <a:sym typeface="Calibri"/>
              </a:defRPr>
            </a:lvl5pPr>
            <a:lvl6pPr indent="0" lvl="5" marL="0" rtl="0" algn="l">
              <a:spcBef>
                <a:spcPts val="0"/>
              </a:spcBef>
              <a:buNone/>
              <a:defRPr sz="800">
                <a:solidFill>
                  <a:schemeClr val="dk2"/>
                </a:solidFill>
                <a:latin typeface="Calibri"/>
                <a:ea typeface="Calibri"/>
                <a:cs typeface="Calibri"/>
                <a:sym typeface="Calibri"/>
              </a:defRPr>
            </a:lvl6pPr>
            <a:lvl7pPr indent="0" lvl="6" marL="0" rtl="0" algn="l">
              <a:spcBef>
                <a:spcPts val="0"/>
              </a:spcBef>
              <a:buNone/>
              <a:defRPr sz="800">
                <a:solidFill>
                  <a:schemeClr val="dk2"/>
                </a:solidFill>
                <a:latin typeface="Calibri"/>
                <a:ea typeface="Calibri"/>
                <a:cs typeface="Calibri"/>
                <a:sym typeface="Calibri"/>
              </a:defRPr>
            </a:lvl7pPr>
            <a:lvl8pPr indent="0" lvl="7" marL="0" rtl="0" algn="l">
              <a:spcBef>
                <a:spcPts val="0"/>
              </a:spcBef>
              <a:buNone/>
              <a:defRPr sz="800">
                <a:solidFill>
                  <a:schemeClr val="dk2"/>
                </a:solidFill>
                <a:latin typeface="Calibri"/>
                <a:ea typeface="Calibri"/>
                <a:cs typeface="Calibri"/>
                <a:sym typeface="Calibri"/>
              </a:defRPr>
            </a:lvl8pPr>
            <a:lvl9pPr indent="0" lvl="8" marL="0" rtl="0" algn="l">
              <a:spcBef>
                <a:spcPts val="0"/>
              </a:spcBef>
              <a:buNone/>
              <a:defRPr sz="800">
                <a:solidFill>
                  <a:schemeClr val="dk2"/>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29" name="Shape 129"/>
        <p:cNvGrpSpPr/>
        <p:nvPr/>
      </p:nvGrpSpPr>
      <p:grpSpPr>
        <a:xfrm>
          <a:off x="0" y="0"/>
          <a:ext cx="0" cy="0"/>
          <a:chOff x="0" y="0"/>
          <a:chExt cx="0" cy="0"/>
        </a:xfrm>
      </p:grpSpPr>
      <p:sp>
        <p:nvSpPr>
          <p:cNvPr id="130" name="Google Shape;130;p24"/>
          <p:cNvSpPr/>
          <p:nvPr/>
        </p:nvSpPr>
        <p:spPr>
          <a:xfrm>
            <a:off x="0" y="3433763"/>
            <a:ext cx="9141600" cy="17097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31" name="Google Shape;131;p24"/>
          <p:cNvSpPr/>
          <p:nvPr>
            <p:ph idx="2" type="pic"/>
          </p:nvPr>
        </p:nvSpPr>
        <p:spPr>
          <a:xfrm>
            <a:off x="11" y="0"/>
            <a:ext cx="9144000" cy="3433800"/>
          </a:xfrm>
          <a:prstGeom prst="rect">
            <a:avLst/>
          </a:prstGeom>
          <a:solidFill>
            <a:srgbClr val="D8D8D8"/>
          </a:solidFill>
          <a:ln>
            <a:noFill/>
          </a:ln>
        </p:spPr>
      </p:sp>
      <p:sp>
        <p:nvSpPr>
          <p:cNvPr id="132" name="Google Shape;132;p24"/>
          <p:cNvSpPr txBox="1"/>
          <p:nvPr>
            <p:ph type="title"/>
          </p:nvPr>
        </p:nvSpPr>
        <p:spPr>
          <a:xfrm>
            <a:off x="822959" y="3599521"/>
            <a:ext cx="7585200" cy="557700"/>
          </a:xfrm>
          <a:prstGeom prst="rect">
            <a:avLst/>
          </a:prstGeom>
          <a:noFill/>
          <a:ln>
            <a:noFill/>
          </a:ln>
        </p:spPr>
        <p:txBody>
          <a:bodyPr anchorCtr="0" anchor="b" bIns="0" lIns="68575" spcFirstLastPara="1" rIns="68575" wrap="square" tIns="0">
            <a:noAutofit/>
          </a:bodyPr>
          <a:lstStyle>
            <a:lvl1pPr lvl="0" rtl="0" algn="l">
              <a:lnSpc>
                <a:spcPct val="90000"/>
              </a:lnSpc>
              <a:spcBef>
                <a:spcPts val="0"/>
              </a:spcBef>
              <a:spcAft>
                <a:spcPts val="0"/>
              </a:spcAft>
              <a:buClr>
                <a:srgbClr val="FFFFFF"/>
              </a:buClr>
              <a:buSzPts val="2700"/>
              <a:buFont typeface="Calibri"/>
              <a:buNone/>
              <a:defRPr b="0" sz="2700">
                <a:solidFill>
                  <a:srgbClr val="FFFFFF"/>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3" name="Google Shape;133;p24"/>
          <p:cNvSpPr txBox="1"/>
          <p:nvPr>
            <p:ph idx="1" type="body"/>
          </p:nvPr>
        </p:nvSpPr>
        <p:spPr>
          <a:xfrm>
            <a:off x="822959" y="4286250"/>
            <a:ext cx="7584900" cy="457200"/>
          </a:xfrm>
          <a:prstGeom prst="rect">
            <a:avLst/>
          </a:prstGeom>
          <a:noFill/>
          <a:ln>
            <a:noFill/>
          </a:ln>
        </p:spPr>
        <p:txBody>
          <a:bodyPr anchorCtr="0" anchor="t" bIns="0" lIns="68575" spcFirstLastPara="1" rIns="68575" wrap="square" tIns="0">
            <a:normAutofit/>
          </a:bodyPr>
          <a:lstStyle>
            <a:lvl1pPr indent="-228600" lvl="0" marL="457200" rtl="0" algn="l">
              <a:lnSpc>
                <a:spcPct val="100000"/>
              </a:lnSpc>
              <a:spcBef>
                <a:spcPts val="0"/>
              </a:spcBef>
              <a:spcAft>
                <a:spcPts val="0"/>
              </a:spcAft>
              <a:buSzPts val="1400"/>
              <a:buNone/>
              <a:defRPr sz="1400">
                <a:solidFill>
                  <a:srgbClr val="FFFFFF"/>
                </a:solidFill>
              </a:defRPr>
            </a:lvl1pPr>
            <a:lvl2pPr indent="-228600" lvl="1" marL="914400" rtl="0" algn="l">
              <a:lnSpc>
                <a:spcPct val="100000"/>
              </a:lnSpc>
              <a:spcBef>
                <a:spcPts val="500"/>
              </a:spcBef>
              <a:spcAft>
                <a:spcPts val="0"/>
              </a:spcAft>
              <a:buClr>
                <a:srgbClr val="3F3F3F"/>
              </a:buClr>
              <a:buSzPts val="900"/>
              <a:buNone/>
              <a:defRPr sz="900"/>
            </a:lvl2pPr>
            <a:lvl3pPr indent="-228600" lvl="2" marL="1371600" rtl="0" algn="l">
              <a:lnSpc>
                <a:spcPct val="100000"/>
              </a:lnSpc>
              <a:spcBef>
                <a:spcPts val="300"/>
              </a:spcBef>
              <a:spcAft>
                <a:spcPts val="0"/>
              </a:spcAft>
              <a:buClr>
                <a:srgbClr val="3F3F3F"/>
              </a:buClr>
              <a:buSzPts val="800"/>
              <a:buNone/>
              <a:defRPr sz="800"/>
            </a:lvl3pPr>
            <a:lvl4pPr indent="-228600" lvl="3" marL="1828800" rtl="0" algn="l">
              <a:lnSpc>
                <a:spcPct val="100000"/>
              </a:lnSpc>
              <a:spcBef>
                <a:spcPts val="300"/>
              </a:spcBef>
              <a:spcAft>
                <a:spcPts val="0"/>
              </a:spcAft>
              <a:buClr>
                <a:srgbClr val="3F3F3F"/>
              </a:buClr>
              <a:buSzPts val="700"/>
              <a:buNone/>
              <a:defRPr sz="700"/>
            </a:lvl4pPr>
            <a:lvl5pPr indent="-228600" lvl="4" marL="2286000" rtl="0" algn="l">
              <a:lnSpc>
                <a:spcPct val="100000"/>
              </a:lnSpc>
              <a:spcBef>
                <a:spcPts val="300"/>
              </a:spcBef>
              <a:spcAft>
                <a:spcPts val="0"/>
              </a:spcAft>
              <a:buClr>
                <a:srgbClr val="3F3F3F"/>
              </a:buClr>
              <a:buSzPts val="700"/>
              <a:buNone/>
              <a:defRPr sz="700"/>
            </a:lvl5pPr>
            <a:lvl6pPr indent="-228600" lvl="5" marL="2743200" rtl="0" algn="l">
              <a:lnSpc>
                <a:spcPct val="90000"/>
              </a:lnSpc>
              <a:spcBef>
                <a:spcPts val="300"/>
              </a:spcBef>
              <a:spcAft>
                <a:spcPts val="0"/>
              </a:spcAft>
              <a:buSzPts val="700"/>
              <a:buNone/>
              <a:defRPr sz="700"/>
            </a:lvl6pPr>
            <a:lvl7pPr indent="-228600" lvl="6" marL="3200400" rtl="0" algn="l">
              <a:lnSpc>
                <a:spcPct val="90000"/>
              </a:lnSpc>
              <a:spcBef>
                <a:spcPts val="300"/>
              </a:spcBef>
              <a:spcAft>
                <a:spcPts val="0"/>
              </a:spcAft>
              <a:buSzPts val="700"/>
              <a:buNone/>
              <a:defRPr sz="700"/>
            </a:lvl7pPr>
            <a:lvl8pPr indent="-228600" lvl="7" marL="3657600" rtl="0" algn="l">
              <a:lnSpc>
                <a:spcPct val="90000"/>
              </a:lnSpc>
              <a:spcBef>
                <a:spcPts val="300"/>
              </a:spcBef>
              <a:spcAft>
                <a:spcPts val="0"/>
              </a:spcAft>
              <a:buSzPts val="700"/>
              <a:buNone/>
              <a:defRPr sz="700"/>
            </a:lvl8pPr>
            <a:lvl9pPr indent="-228600" lvl="8" marL="4114800" rtl="0" algn="l">
              <a:lnSpc>
                <a:spcPct val="90000"/>
              </a:lnSpc>
              <a:spcBef>
                <a:spcPts val="300"/>
              </a:spcBef>
              <a:spcAft>
                <a:spcPts val="300"/>
              </a:spcAft>
              <a:buSzPts val="700"/>
              <a:buNone/>
              <a:defRPr sz="700"/>
            </a:lvl9pPr>
          </a:lstStyle>
          <a:p/>
        </p:txBody>
      </p:sp>
      <p:sp>
        <p:nvSpPr>
          <p:cNvPr id="134" name="Google Shape;134;p24"/>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5" name="Google Shape;135;p24"/>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6" name="Google Shape;136;p24"/>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7" name="Shape 137"/>
        <p:cNvGrpSpPr/>
        <p:nvPr/>
      </p:nvGrpSpPr>
      <p:grpSpPr>
        <a:xfrm>
          <a:off x="0" y="0"/>
          <a:ext cx="0" cy="0"/>
          <a:chOff x="0" y="0"/>
          <a:chExt cx="0" cy="0"/>
        </a:xfrm>
      </p:grpSpPr>
      <p:sp>
        <p:nvSpPr>
          <p:cNvPr id="138" name="Google Shape;138;p2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9" name="Google Shape;139;p25"/>
          <p:cNvSpPr txBox="1"/>
          <p:nvPr>
            <p:ph idx="1" type="body"/>
          </p:nvPr>
        </p:nvSpPr>
        <p:spPr>
          <a:xfrm rot="5400000">
            <a:off x="3184560" y="-780449"/>
            <a:ext cx="2820600" cy="7543800"/>
          </a:xfrm>
          <a:prstGeom prst="rect">
            <a:avLst/>
          </a:prstGeom>
          <a:noFill/>
          <a:ln>
            <a:noFill/>
          </a:ln>
        </p:spPr>
        <p:txBody>
          <a:bodyPr anchorCtr="0" anchor="t" bIns="0" lIns="34275" spcFirstLastPara="1" rIns="34275" wrap="square" tIns="0">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0" name="Google Shape;140;p25"/>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25"/>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2" name="Google Shape;142;p25"/>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43" name="Shape 143"/>
        <p:cNvGrpSpPr/>
        <p:nvPr/>
      </p:nvGrpSpPr>
      <p:grpSpPr>
        <a:xfrm>
          <a:off x="0" y="0"/>
          <a:ext cx="0" cy="0"/>
          <a:chOff x="0" y="0"/>
          <a:chExt cx="0" cy="0"/>
        </a:xfrm>
      </p:grpSpPr>
      <p:sp>
        <p:nvSpPr>
          <p:cNvPr id="144" name="Google Shape;144;p26"/>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45" name="Google Shape;145;p26"/>
          <p:cNvSpPr txBox="1"/>
          <p:nvPr>
            <p:ph type="title"/>
          </p:nvPr>
        </p:nvSpPr>
        <p:spPr>
          <a:xfrm rot="5400000">
            <a:off x="5369550" y="1483427"/>
            <a:ext cx="4320000" cy="1971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rgbClr val="3F3F3F"/>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6" name="Google Shape;146;p26"/>
          <p:cNvSpPr txBox="1"/>
          <p:nvPr>
            <p:ph idx="1" type="body"/>
          </p:nvPr>
        </p:nvSpPr>
        <p:spPr>
          <a:xfrm rot="5400000">
            <a:off x="1368975" y="-431174"/>
            <a:ext cx="4320000" cy="5800800"/>
          </a:xfrm>
          <a:prstGeom prst="rect">
            <a:avLst/>
          </a:prstGeom>
          <a:noFill/>
          <a:ln>
            <a:noFill/>
          </a:ln>
        </p:spPr>
        <p:txBody>
          <a:bodyPr anchorCtr="0" anchor="t" bIns="0" lIns="34275" spcFirstLastPara="1" rIns="34275" wrap="square" tIns="0">
            <a:normAutofit/>
          </a:bodyPr>
          <a:lstStyle>
            <a:lvl1pPr indent="-317500" lvl="0" marL="457200" rtl="0" algn="l">
              <a:lnSpc>
                <a:spcPct val="100000"/>
              </a:lnSpc>
              <a:spcBef>
                <a:spcPts val="900"/>
              </a:spcBef>
              <a:spcAft>
                <a:spcPts val="0"/>
              </a:spcAft>
              <a:buSzPts val="1400"/>
              <a:buChar char=" "/>
              <a:defRPr/>
            </a:lvl1pPr>
            <a:lvl2pPr indent="-317500" lvl="1" marL="914400" rtl="0" algn="l">
              <a:lnSpc>
                <a:spcPct val="100000"/>
              </a:lnSpc>
              <a:spcBef>
                <a:spcPts val="200"/>
              </a:spcBef>
              <a:spcAft>
                <a:spcPts val="0"/>
              </a:spcAft>
              <a:buClr>
                <a:srgbClr val="3F3F3F"/>
              </a:buClr>
              <a:buSzPts val="1400"/>
              <a:buChar char="◦"/>
              <a:defRPr/>
            </a:lvl2pPr>
            <a:lvl3pPr indent="-317500" lvl="2" marL="1371600" rtl="0" algn="l">
              <a:lnSpc>
                <a:spcPct val="100000"/>
              </a:lnSpc>
              <a:spcBef>
                <a:spcPts val="300"/>
              </a:spcBef>
              <a:spcAft>
                <a:spcPts val="0"/>
              </a:spcAft>
              <a:buClr>
                <a:srgbClr val="3F3F3F"/>
              </a:buClr>
              <a:buSzPts val="1400"/>
              <a:buChar char="◦"/>
              <a:defRPr/>
            </a:lvl3pPr>
            <a:lvl4pPr indent="-317500" lvl="3" marL="1828800" rtl="0" algn="l">
              <a:lnSpc>
                <a:spcPct val="100000"/>
              </a:lnSpc>
              <a:spcBef>
                <a:spcPts val="300"/>
              </a:spcBef>
              <a:spcAft>
                <a:spcPts val="0"/>
              </a:spcAft>
              <a:buClr>
                <a:srgbClr val="3F3F3F"/>
              </a:buClr>
              <a:buSzPts val="1400"/>
              <a:buChar char="◦"/>
              <a:defRPr/>
            </a:lvl4pPr>
            <a:lvl5pPr indent="-317500" lvl="4" marL="2286000" rtl="0" algn="l">
              <a:lnSpc>
                <a:spcPct val="100000"/>
              </a:lnSpc>
              <a:spcBef>
                <a:spcPts val="300"/>
              </a:spcBef>
              <a:spcAft>
                <a:spcPts val="0"/>
              </a:spcAft>
              <a:buClr>
                <a:srgbClr val="3F3F3F"/>
              </a:buClr>
              <a:buSzPts val="1400"/>
              <a:buChar char="◦"/>
              <a:defRPr/>
            </a:lvl5pPr>
            <a:lvl6pPr indent="-317500" lvl="5" marL="2743200" rtl="0" algn="l">
              <a:lnSpc>
                <a:spcPct val="90000"/>
              </a:lnSpc>
              <a:spcBef>
                <a:spcPts val="300"/>
              </a:spcBef>
              <a:spcAft>
                <a:spcPts val="0"/>
              </a:spcAft>
              <a:buSzPts val="1400"/>
              <a:buChar char="◦"/>
              <a:defRPr/>
            </a:lvl6pPr>
            <a:lvl7pPr indent="-317500" lvl="6" marL="3200400" rtl="0" algn="l">
              <a:lnSpc>
                <a:spcPct val="90000"/>
              </a:lnSpc>
              <a:spcBef>
                <a:spcPts val="300"/>
              </a:spcBef>
              <a:spcAft>
                <a:spcPts val="0"/>
              </a:spcAft>
              <a:buSzPts val="1400"/>
              <a:buChar char="◦"/>
              <a:defRPr/>
            </a:lvl7pPr>
            <a:lvl8pPr indent="-317500" lvl="7" marL="3657600" rtl="0" algn="l">
              <a:lnSpc>
                <a:spcPct val="90000"/>
              </a:lnSpc>
              <a:spcBef>
                <a:spcPts val="300"/>
              </a:spcBef>
              <a:spcAft>
                <a:spcPts val="0"/>
              </a:spcAft>
              <a:buSzPts val="1400"/>
              <a:buChar char="◦"/>
              <a:defRPr/>
            </a:lvl8pPr>
            <a:lvl9pPr indent="-317500" lvl="8" marL="4114800" rtl="0" algn="l">
              <a:lnSpc>
                <a:spcPct val="90000"/>
              </a:lnSpc>
              <a:spcBef>
                <a:spcPts val="300"/>
              </a:spcBef>
              <a:spcAft>
                <a:spcPts val="300"/>
              </a:spcAft>
              <a:buSzPts val="1400"/>
              <a:buChar char="◦"/>
              <a:defRPr/>
            </a:lvl9pPr>
          </a:lstStyle>
          <a:p/>
        </p:txBody>
      </p:sp>
      <p:sp>
        <p:nvSpPr>
          <p:cNvPr id="147" name="Google Shape;147;p26"/>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8" name="Google Shape;148;p26"/>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26"/>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4.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3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35894" y="528843"/>
            <a:ext cx="8272200" cy="892200"/>
          </a:xfrm>
          <a:prstGeom prst="rect">
            <a:avLst/>
          </a:prstGeom>
          <a:noFill/>
          <a:ln>
            <a:noFill/>
          </a:ln>
        </p:spPr>
        <p:txBody>
          <a:bodyPr anchorCtr="0" anchor="b" bIns="34275" lIns="68575" spcFirstLastPara="1" rIns="68575" wrap="square" tIns="34275">
            <a:normAutofit/>
          </a:bodyPr>
          <a:lstStyle>
            <a:lvl1pPr lvl="0" marR="0" rtl="0" algn="l">
              <a:spcBef>
                <a:spcPts val="0"/>
              </a:spcBef>
              <a:spcAft>
                <a:spcPts val="0"/>
              </a:spcAft>
              <a:buClr>
                <a:srgbClr val="3F3F3F"/>
              </a:buClr>
              <a:buSzPts val="2100"/>
              <a:buFont typeface="Gill Sans"/>
              <a:buNone/>
              <a:defRPr b="0" i="0" sz="21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2"/>
                </a:solidFill>
              </a:defRPr>
            </a:lvl2pPr>
            <a:lvl3pPr lvl="2" marR="0" rtl="0" algn="l">
              <a:spcBef>
                <a:spcPts val="0"/>
              </a:spcBef>
              <a:spcAft>
                <a:spcPts val="0"/>
              </a:spcAft>
              <a:buSzPts val="1100"/>
              <a:buNone/>
              <a:defRPr b="0" i="0" sz="1400" u="none" cap="none" strike="noStrike">
                <a:solidFill>
                  <a:schemeClr val="dk2"/>
                </a:solidFill>
              </a:defRPr>
            </a:lvl3pPr>
            <a:lvl4pPr lvl="3" marR="0" rtl="0" algn="l">
              <a:spcBef>
                <a:spcPts val="0"/>
              </a:spcBef>
              <a:spcAft>
                <a:spcPts val="0"/>
              </a:spcAft>
              <a:buSzPts val="1100"/>
              <a:buNone/>
              <a:defRPr b="0" i="0" sz="1400" u="none" cap="none" strike="noStrike">
                <a:solidFill>
                  <a:schemeClr val="dk2"/>
                </a:solidFill>
              </a:defRPr>
            </a:lvl4pPr>
            <a:lvl5pPr lvl="4" marR="0" rtl="0" algn="l">
              <a:spcBef>
                <a:spcPts val="0"/>
              </a:spcBef>
              <a:spcAft>
                <a:spcPts val="0"/>
              </a:spcAft>
              <a:buSzPts val="1100"/>
              <a:buNone/>
              <a:defRPr b="0" i="0" sz="1400" u="none" cap="none" strike="noStrike">
                <a:solidFill>
                  <a:schemeClr val="dk2"/>
                </a:solidFill>
              </a:defRPr>
            </a:lvl5pPr>
            <a:lvl6pPr lvl="5" marR="0" rtl="0" algn="l">
              <a:spcBef>
                <a:spcPts val="0"/>
              </a:spcBef>
              <a:spcAft>
                <a:spcPts val="0"/>
              </a:spcAft>
              <a:buSzPts val="1100"/>
              <a:buNone/>
              <a:defRPr b="0" i="0" sz="1400" u="none" cap="none" strike="noStrike">
                <a:solidFill>
                  <a:schemeClr val="dk2"/>
                </a:solidFill>
              </a:defRPr>
            </a:lvl6pPr>
            <a:lvl7pPr lvl="6" marR="0" rtl="0" algn="l">
              <a:spcBef>
                <a:spcPts val="0"/>
              </a:spcBef>
              <a:spcAft>
                <a:spcPts val="0"/>
              </a:spcAft>
              <a:buSzPts val="1100"/>
              <a:buNone/>
              <a:defRPr b="0" i="0" sz="1400" u="none" cap="none" strike="noStrike">
                <a:solidFill>
                  <a:schemeClr val="dk2"/>
                </a:solidFill>
              </a:defRPr>
            </a:lvl7pPr>
            <a:lvl8pPr lvl="7" marR="0" rtl="0" algn="l">
              <a:spcBef>
                <a:spcPts val="0"/>
              </a:spcBef>
              <a:spcAft>
                <a:spcPts val="0"/>
              </a:spcAft>
              <a:buSzPts val="1100"/>
              <a:buNone/>
              <a:defRPr b="0" i="0" sz="1400" u="none" cap="none" strike="noStrike">
                <a:solidFill>
                  <a:schemeClr val="dk2"/>
                </a:solidFill>
              </a:defRPr>
            </a:lvl8pPr>
            <a:lvl9pPr lvl="8" marR="0" rtl="0" algn="l">
              <a:spcBef>
                <a:spcPts val="0"/>
              </a:spcBef>
              <a:spcAft>
                <a:spcPts val="0"/>
              </a:spcAft>
              <a:buSzPts val="1100"/>
              <a:buNone/>
              <a:defRPr b="0" i="0" sz="1400" u="none" cap="none" strike="noStrike">
                <a:solidFill>
                  <a:schemeClr val="dk2"/>
                </a:solidFill>
              </a:defRPr>
            </a:lvl9pPr>
          </a:lstStyle>
          <a:p/>
        </p:txBody>
      </p:sp>
      <p:sp>
        <p:nvSpPr>
          <p:cNvPr id="52" name="Google Shape;52;p13"/>
          <p:cNvSpPr txBox="1"/>
          <p:nvPr>
            <p:ph idx="1" type="body"/>
          </p:nvPr>
        </p:nvSpPr>
        <p:spPr>
          <a:xfrm>
            <a:off x="435894" y="1752002"/>
            <a:ext cx="8272200" cy="2739000"/>
          </a:xfrm>
          <a:prstGeom prst="rect">
            <a:avLst/>
          </a:prstGeom>
          <a:noFill/>
          <a:ln>
            <a:noFill/>
          </a:ln>
        </p:spPr>
        <p:txBody>
          <a:bodyPr anchorCtr="0" anchor="ctr" bIns="34275" lIns="68575" spcFirstLastPara="1" rIns="68575" wrap="square" tIns="34275">
            <a:normAutofit/>
          </a:bodyPr>
          <a:lstStyle>
            <a:lvl1pPr indent="-304800" lvl="0" marL="457200" marR="0" rtl="0" algn="l">
              <a:spcBef>
                <a:spcPts val="300"/>
              </a:spcBef>
              <a:spcAft>
                <a:spcPts val="0"/>
              </a:spcAft>
              <a:buClr>
                <a:schemeClr val="accent1"/>
              </a:buClr>
              <a:buSzPts val="1200"/>
              <a:buFont typeface="Noto Sans Symbols"/>
              <a:buChar char="◼"/>
              <a:defRPr b="0" i="0" sz="1400" u="none" cap="none" strike="noStrike">
                <a:solidFill>
                  <a:srgbClr val="3F3F3F"/>
                </a:solidFill>
                <a:latin typeface="Gill Sans"/>
                <a:ea typeface="Gill Sans"/>
                <a:cs typeface="Gill Sans"/>
                <a:sym typeface="Gill Sans"/>
              </a:defRPr>
            </a:lvl1pPr>
            <a:lvl2pPr indent="-298450" lvl="1" marL="914400" marR="0" rtl="0" algn="l">
              <a:spcBef>
                <a:spcPts val="500"/>
              </a:spcBef>
              <a:spcAft>
                <a:spcPts val="0"/>
              </a:spcAft>
              <a:buClr>
                <a:schemeClr val="accent1"/>
              </a:buClr>
              <a:buSzPts val="1100"/>
              <a:buFont typeface="Noto Sans Symbols"/>
              <a:buChar char="◼"/>
              <a:defRPr b="0" i="0" sz="1200" u="none" cap="none" strike="noStrike">
                <a:solidFill>
                  <a:srgbClr val="3F3F3F"/>
                </a:solidFill>
                <a:latin typeface="Gill Sans"/>
                <a:ea typeface="Gill Sans"/>
                <a:cs typeface="Gill Sans"/>
                <a:sym typeface="Gill Sans"/>
              </a:defRPr>
            </a:lvl2pPr>
            <a:lvl3pPr indent="-292100" lvl="2" marL="1371600" marR="0" rtl="0" algn="l">
              <a:spcBef>
                <a:spcPts val="500"/>
              </a:spcBef>
              <a:spcAft>
                <a:spcPts val="0"/>
              </a:spcAft>
              <a:buClr>
                <a:schemeClr val="accent1"/>
              </a:buClr>
              <a:buSzPts val="1000"/>
              <a:buFont typeface="Noto Sans Symbols"/>
              <a:buChar char="◼"/>
              <a:defRPr b="0" i="0" sz="1100" u="none" cap="none" strike="noStrike">
                <a:solidFill>
                  <a:srgbClr val="3F3F3F"/>
                </a:solidFill>
                <a:latin typeface="Gill Sans"/>
                <a:ea typeface="Gill Sans"/>
                <a:cs typeface="Gill Sans"/>
                <a:sym typeface="Gill Sans"/>
              </a:defRPr>
            </a:lvl3pPr>
            <a:lvl4pPr indent="-279400" lvl="3" marL="1828800" marR="0" rtl="0" algn="l">
              <a:spcBef>
                <a:spcPts val="500"/>
              </a:spcBef>
              <a:spcAft>
                <a:spcPts val="0"/>
              </a:spcAft>
              <a:buClr>
                <a:schemeClr val="accent1"/>
              </a:buClr>
              <a:buSzPts val="800"/>
              <a:buFont typeface="Noto Sans Symbols"/>
              <a:buChar char="◼"/>
              <a:defRPr b="0" i="0" sz="900" u="none" cap="none" strike="noStrike">
                <a:solidFill>
                  <a:srgbClr val="3F3F3F"/>
                </a:solidFill>
                <a:latin typeface="Gill Sans"/>
                <a:ea typeface="Gill Sans"/>
                <a:cs typeface="Gill Sans"/>
                <a:sym typeface="Gill Sans"/>
              </a:defRPr>
            </a:lvl4pPr>
            <a:lvl5pPr indent="-279400" lvl="4" marL="2286000" marR="0" rtl="0" algn="l">
              <a:spcBef>
                <a:spcPts val="500"/>
              </a:spcBef>
              <a:spcAft>
                <a:spcPts val="0"/>
              </a:spcAft>
              <a:buClr>
                <a:schemeClr val="accent1"/>
              </a:buClr>
              <a:buSzPts val="800"/>
              <a:buFont typeface="Noto Sans Symbols"/>
              <a:buChar char="◼"/>
              <a:defRPr b="0" i="0" sz="900" u="none" cap="none" strike="noStrike">
                <a:solidFill>
                  <a:srgbClr val="3F3F3F"/>
                </a:solidFill>
                <a:latin typeface="Gill Sans"/>
                <a:ea typeface="Gill Sans"/>
                <a:cs typeface="Gill Sans"/>
                <a:sym typeface="Gill Sans"/>
              </a:defRPr>
            </a:lvl5pPr>
            <a:lvl6pPr indent="-279400" lvl="5" marL="27432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6pPr>
            <a:lvl7pPr indent="-279400" lvl="6" marL="32004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7pPr>
            <a:lvl8pPr indent="-279400" lvl="7" marL="3657600" marR="0" rtl="0" algn="l">
              <a:spcBef>
                <a:spcPts val="500"/>
              </a:spcBef>
              <a:spcAft>
                <a:spcPts val="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8pPr>
            <a:lvl9pPr indent="-279400" lvl="8" marL="4114800" marR="0" rtl="0" algn="l">
              <a:spcBef>
                <a:spcPts val="500"/>
              </a:spcBef>
              <a:spcAft>
                <a:spcPts val="500"/>
              </a:spcAft>
              <a:buClr>
                <a:schemeClr val="accent2"/>
              </a:buClr>
              <a:buSzPts val="800"/>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53" name="Google Shape;53;p13"/>
          <p:cNvSpPr txBox="1"/>
          <p:nvPr>
            <p:ph idx="10" type="dt"/>
          </p:nvPr>
        </p:nvSpPr>
        <p:spPr>
          <a:xfrm>
            <a:off x="5704463" y="4817936"/>
            <a:ext cx="2133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b="0" i="0" sz="7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4" name="Google Shape;54;p13"/>
          <p:cNvSpPr txBox="1"/>
          <p:nvPr>
            <p:ph idx="11" type="ftr"/>
          </p:nvPr>
        </p:nvSpPr>
        <p:spPr>
          <a:xfrm>
            <a:off x="435894" y="4817936"/>
            <a:ext cx="51879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700" u="none" cap="none" strike="noStrike">
                <a:solidFill>
                  <a:srgbClr val="3F3F3F"/>
                </a:solidFill>
                <a:latin typeface="Gill Sans"/>
                <a:ea typeface="Gill Sans"/>
                <a:cs typeface="Gill Sans"/>
                <a:sym typeface="Gill Sans"/>
              </a:defRPr>
            </a:lvl1pPr>
            <a:lvl2pPr lvl="1"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100"/>
              <a:buNone/>
              <a:defRPr b="0" i="0" sz="1400" u="none" cap="none" strike="noStrike">
                <a:solidFill>
                  <a:schemeClr val="dk1"/>
                </a:solidFill>
                <a:latin typeface="Gill Sans"/>
                <a:ea typeface="Gill Sans"/>
                <a:cs typeface="Gill Sans"/>
                <a:sym typeface="Gill Sans"/>
              </a:defRPr>
            </a:lvl9pPr>
          </a:lstStyle>
          <a:p/>
        </p:txBody>
      </p:sp>
      <p:sp>
        <p:nvSpPr>
          <p:cNvPr id="55" name="Google Shape;55;p13"/>
          <p:cNvSpPr txBox="1"/>
          <p:nvPr>
            <p:ph idx="12" type="sldNum"/>
          </p:nvPr>
        </p:nvSpPr>
        <p:spPr>
          <a:xfrm>
            <a:off x="7918725" y="4817936"/>
            <a:ext cx="7893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700" u="none" cap="none" strike="noStrike">
                <a:solidFill>
                  <a:srgbClr val="3F3F3F"/>
                </a:solidFill>
                <a:latin typeface="Gill Sans"/>
                <a:ea typeface="Gill Sans"/>
                <a:cs typeface="Gill Sans"/>
                <a:sym typeface="Gill Sans"/>
              </a:defRPr>
            </a:lvl1pPr>
            <a:lvl2pPr indent="0" lvl="1" marL="0" marR="0" rtl="0" algn="r">
              <a:spcBef>
                <a:spcPts val="0"/>
              </a:spcBef>
              <a:buNone/>
              <a:defRPr b="0" i="0" sz="700" u="none" cap="none" strike="noStrike">
                <a:solidFill>
                  <a:srgbClr val="3F3F3F"/>
                </a:solidFill>
                <a:latin typeface="Gill Sans"/>
                <a:ea typeface="Gill Sans"/>
                <a:cs typeface="Gill Sans"/>
                <a:sym typeface="Gill Sans"/>
              </a:defRPr>
            </a:lvl2pPr>
            <a:lvl3pPr indent="0" lvl="2" marL="0" marR="0" rtl="0" algn="r">
              <a:spcBef>
                <a:spcPts val="0"/>
              </a:spcBef>
              <a:buNone/>
              <a:defRPr b="0" i="0" sz="700" u="none" cap="none" strike="noStrike">
                <a:solidFill>
                  <a:srgbClr val="3F3F3F"/>
                </a:solidFill>
                <a:latin typeface="Gill Sans"/>
                <a:ea typeface="Gill Sans"/>
                <a:cs typeface="Gill Sans"/>
                <a:sym typeface="Gill Sans"/>
              </a:defRPr>
            </a:lvl3pPr>
            <a:lvl4pPr indent="0" lvl="3" marL="0" marR="0" rtl="0" algn="r">
              <a:spcBef>
                <a:spcPts val="0"/>
              </a:spcBef>
              <a:buNone/>
              <a:defRPr b="0" i="0" sz="700" u="none" cap="none" strike="noStrike">
                <a:solidFill>
                  <a:srgbClr val="3F3F3F"/>
                </a:solidFill>
                <a:latin typeface="Gill Sans"/>
                <a:ea typeface="Gill Sans"/>
                <a:cs typeface="Gill Sans"/>
                <a:sym typeface="Gill Sans"/>
              </a:defRPr>
            </a:lvl4pPr>
            <a:lvl5pPr indent="0" lvl="4" marL="0" marR="0" rtl="0" algn="r">
              <a:spcBef>
                <a:spcPts val="0"/>
              </a:spcBef>
              <a:buNone/>
              <a:defRPr b="0" i="0" sz="700" u="none" cap="none" strike="noStrike">
                <a:solidFill>
                  <a:srgbClr val="3F3F3F"/>
                </a:solidFill>
                <a:latin typeface="Gill Sans"/>
                <a:ea typeface="Gill Sans"/>
                <a:cs typeface="Gill Sans"/>
                <a:sym typeface="Gill Sans"/>
              </a:defRPr>
            </a:lvl5pPr>
            <a:lvl6pPr indent="0" lvl="5" marL="0" marR="0" rtl="0" algn="r">
              <a:spcBef>
                <a:spcPts val="0"/>
              </a:spcBef>
              <a:buNone/>
              <a:defRPr b="0" i="0" sz="700" u="none" cap="none" strike="noStrike">
                <a:solidFill>
                  <a:srgbClr val="3F3F3F"/>
                </a:solidFill>
                <a:latin typeface="Gill Sans"/>
                <a:ea typeface="Gill Sans"/>
                <a:cs typeface="Gill Sans"/>
                <a:sym typeface="Gill Sans"/>
              </a:defRPr>
            </a:lvl6pPr>
            <a:lvl7pPr indent="0" lvl="6" marL="0" marR="0" rtl="0" algn="r">
              <a:spcBef>
                <a:spcPts val="0"/>
              </a:spcBef>
              <a:buNone/>
              <a:defRPr b="0" i="0" sz="700" u="none" cap="none" strike="noStrike">
                <a:solidFill>
                  <a:srgbClr val="3F3F3F"/>
                </a:solidFill>
                <a:latin typeface="Gill Sans"/>
                <a:ea typeface="Gill Sans"/>
                <a:cs typeface="Gill Sans"/>
                <a:sym typeface="Gill Sans"/>
              </a:defRPr>
            </a:lvl7pPr>
            <a:lvl8pPr indent="0" lvl="7" marL="0" marR="0" rtl="0" algn="r">
              <a:spcBef>
                <a:spcPts val="0"/>
              </a:spcBef>
              <a:buNone/>
              <a:defRPr b="0" i="0" sz="700" u="none" cap="none" strike="noStrike">
                <a:solidFill>
                  <a:srgbClr val="3F3F3F"/>
                </a:solidFill>
                <a:latin typeface="Gill Sans"/>
                <a:ea typeface="Gill Sans"/>
                <a:cs typeface="Gill Sans"/>
                <a:sym typeface="Gill Sans"/>
              </a:defRPr>
            </a:lvl8pPr>
            <a:lvl9pPr indent="0" lvl="8" marL="0" marR="0" rtl="0" algn="r">
              <a:spcBef>
                <a:spcPts val="0"/>
              </a:spcBef>
              <a:buNone/>
              <a:defRPr b="0" i="0" sz="700" u="none" cap="none" strike="noStrike">
                <a:solidFill>
                  <a:srgbClr val="3F3F3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Lst>
  <mc:AlternateContent>
    <mc:Choice Requires="p14">
      <p:transition spd="slow" p14:dur="3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5"/>
          <p:cNvSpPr/>
          <p:nvPr/>
        </p:nvSpPr>
        <p:spPr>
          <a:xfrm>
            <a:off x="2381" y="4800600"/>
            <a:ext cx="9141600" cy="342900"/>
          </a:xfrm>
          <a:prstGeom prst="rect">
            <a:avLst/>
          </a:prstGeom>
          <a:solidFill>
            <a:srgbClr val="262626"/>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822960" y="214952"/>
            <a:ext cx="7543800" cy="1088100"/>
          </a:xfrm>
          <a:prstGeom prst="rect">
            <a:avLst/>
          </a:prstGeom>
          <a:noFill/>
          <a:ln>
            <a:noFill/>
          </a:ln>
        </p:spPr>
        <p:txBody>
          <a:bodyPr anchorCtr="0" anchor="b" bIns="34275" lIns="68575" spcFirstLastPara="1" rIns="68575" wrap="square" tIns="34275">
            <a:normAutofit/>
          </a:bodyPr>
          <a:lstStyle>
            <a:lvl1pPr lvl="0" marR="0" rtl="0" algn="l">
              <a:lnSpc>
                <a:spcPct val="90000"/>
              </a:lnSpc>
              <a:spcBef>
                <a:spcPts val="0"/>
              </a:spcBef>
              <a:spcAft>
                <a:spcPts val="0"/>
              </a:spcAft>
              <a:buClr>
                <a:srgbClr val="3F3F3F"/>
              </a:buClr>
              <a:buSzPts val="3600"/>
              <a:buFont typeface="Calibri"/>
              <a:buNone/>
              <a:defRPr b="0" i="0" sz="3600" u="none" cap="none" strike="noStrike">
                <a:solidFill>
                  <a:srgbClr val="3F3F3F"/>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8" name="Google Shape;68;p15"/>
          <p:cNvSpPr txBox="1"/>
          <p:nvPr>
            <p:ph idx="1" type="body"/>
          </p:nvPr>
        </p:nvSpPr>
        <p:spPr>
          <a:xfrm>
            <a:off x="822960" y="1581151"/>
            <a:ext cx="7543800" cy="2820600"/>
          </a:xfrm>
          <a:prstGeom prst="rect">
            <a:avLst/>
          </a:prstGeom>
          <a:noFill/>
          <a:ln>
            <a:noFill/>
          </a:ln>
        </p:spPr>
        <p:txBody>
          <a:bodyPr anchorCtr="0" anchor="t" bIns="34275" lIns="0" spcFirstLastPara="1" rIns="0" wrap="square" tIns="34275">
            <a:normAutofit/>
          </a:bodyPr>
          <a:lstStyle>
            <a:lvl1pPr indent="-323850" lvl="0" marL="457200" marR="0" rtl="0" algn="l">
              <a:lnSpc>
                <a:spcPct val="100000"/>
              </a:lnSpc>
              <a:spcBef>
                <a:spcPts val="900"/>
              </a:spcBef>
              <a:spcAft>
                <a:spcPts val="0"/>
              </a:spcAft>
              <a:buClr>
                <a:schemeClr val="accent1"/>
              </a:buClr>
              <a:buSzPts val="1500"/>
              <a:buFont typeface="Calibri"/>
              <a:buChar char=" "/>
              <a:defRPr b="0" i="0" sz="1500" u="none" cap="none" strike="noStrike">
                <a:solidFill>
                  <a:srgbClr val="3F3F3F"/>
                </a:solidFill>
                <a:latin typeface="Calibri"/>
                <a:ea typeface="Calibri"/>
                <a:cs typeface="Calibri"/>
                <a:sym typeface="Calibri"/>
              </a:defRPr>
            </a:lvl1pPr>
            <a:lvl2pPr indent="-317500" lvl="1" marL="914400" marR="0" rtl="0" algn="l">
              <a:lnSpc>
                <a:spcPct val="100000"/>
              </a:lnSpc>
              <a:spcBef>
                <a:spcPts val="200"/>
              </a:spcBef>
              <a:spcAft>
                <a:spcPts val="0"/>
              </a:spcAft>
              <a:buClr>
                <a:srgbClr val="3F3F3F"/>
              </a:buClr>
              <a:buSzPts val="1400"/>
              <a:buFont typeface="Calibri"/>
              <a:buChar char="◦"/>
              <a:defRPr b="0" i="0" sz="1400" u="none" cap="none" strike="noStrike">
                <a:solidFill>
                  <a:srgbClr val="3F3F3F"/>
                </a:solidFill>
                <a:latin typeface="Calibri"/>
                <a:ea typeface="Calibri"/>
                <a:cs typeface="Calibri"/>
                <a:sym typeface="Calibri"/>
              </a:defRPr>
            </a:lvl2pPr>
            <a:lvl3pPr indent="-298450" lvl="2" marL="13716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Calibri"/>
                <a:ea typeface="Calibri"/>
                <a:cs typeface="Calibri"/>
                <a:sym typeface="Calibri"/>
              </a:defRPr>
            </a:lvl3pPr>
            <a:lvl4pPr indent="-298450" lvl="3" marL="18288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Calibri"/>
                <a:ea typeface="Calibri"/>
                <a:cs typeface="Calibri"/>
                <a:sym typeface="Calibri"/>
              </a:defRPr>
            </a:lvl4pPr>
            <a:lvl5pPr indent="-298450" lvl="4" marL="2286000" marR="0" rtl="0" algn="l">
              <a:lnSpc>
                <a:spcPct val="100000"/>
              </a:lnSpc>
              <a:spcBef>
                <a:spcPts val="300"/>
              </a:spcBef>
              <a:spcAft>
                <a:spcPts val="0"/>
              </a:spcAft>
              <a:buClr>
                <a:srgbClr val="3F3F3F"/>
              </a:buClr>
              <a:buSzPts val="1100"/>
              <a:buFont typeface="Calibri"/>
              <a:buChar char="◦"/>
              <a:defRPr b="0" i="0" sz="1100" u="none" cap="none" strike="noStrike">
                <a:solidFill>
                  <a:srgbClr val="3F3F3F"/>
                </a:solidFill>
                <a:latin typeface="Calibri"/>
                <a:ea typeface="Calibri"/>
                <a:cs typeface="Calibri"/>
                <a:sym typeface="Calibri"/>
              </a:defRPr>
            </a:lvl5pPr>
            <a:lvl6pPr indent="-298450" lvl="5" marL="27432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8pPr>
            <a:lvl9pPr indent="-298450" lvl="8" marL="4114800" marR="0" rtl="0" algn="l">
              <a:lnSpc>
                <a:spcPct val="90000"/>
              </a:lnSpc>
              <a:spcBef>
                <a:spcPts val="300"/>
              </a:spcBef>
              <a:spcAft>
                <a:spcPts val="300"/>
              </a:spcAft>
              <a:buClr>
                <a:schemeClr val="accent1"/>
              </a:buClr>
              <a:buSzPts val="1100"/>
              <a:buFont typeface="Calibri"/>
              <a:buChar char="◦"/>
              <a:defRPr b="0" i="0" sz="1100" u="none" cap="none" strike="noStrike">
                <a:solidFill>
                  <a:srgbClr val="3F3F3F"/>
                </a:solidFill>
                <a:latin typeface="Calibri"/>
                <a:ea typeface="Calibri"/>
                <a:cs typeface="Calibri"/>
                <a:sym typeface="Calibri"/>
              </a:defRPr>
            </a:lvl9pPr>
          </a:lstStyle>
          <a:p/>
        </p:txBody>
      </p:sp>
      <p:sp>
        <p:nvSpPr>
          <p:cNvPr id="69" name="Google Shape;69;p15"/>
          <p:cNvSpPr txBox="1"/>
          <p:nvPr>
            <p:ph idx="10" type="dt"/>
          </p:nvPr>
        </p:nvSpPr>
        <p:spPr>
          <a:xfrm>
            <a:off x="6163820" y="4835129"/>
            <a:ext cx="1938600" cy="273900"/>
          </a:xfrm>
          <a:prstGeom prst="rect">
            <a:avLst/>
          </a:prstGeom>
          <a:noFill/>
          <a:ln>
            <a:noFill/>
          </a:ln>
        </p:spPr>
        <p:txBody>
          <a:bodyPr anchorCtr="0" anchor="ctr" bIns="34275" lIns="68575" spcFirstLastPara="1" rIns="68575" wrap="square" tIns="34275">
            <a:noAutofit/>
          </a:bodyPr>
          <a:lstStyle>
            <a:lvl1pPr lvl="0" marR="0" rtl="0" algn="r">
              <a:spcBef>
                <a:spcPts val="0"/>
              </a:spcBef>
              <a:spcAft>
                <a:spcPts val="0"/>
              </a:spcAft>
              <a:buSzPts val="1100"/>
              <a:buNone/>
              <a:defRPr sz="700">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1" type="ftr"/>
          </p:nvPr>
        </p:nvSpPr>
        <p:spPr>
          <a:xfrm>
            <a:off x="822959" y="4835129"/>
            <a:ext cx="51138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sz="700" cap="none">
                <a:solidFill>
                  <a:srgbClr val="FFFFFF"/>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5"/>
          <p:cNvSpPr txBox="1"/>
          <p:nvPr>
            <p:ph idx="12" type="sldNum"/>
          </p:nvPr>
        </p:nvSpPr>
        <p:spPr>
          <a:xfrm>
            <a:off x="8245187" y="4835129"/>
            <a:ext cx="585000" cy="273900"/>
          </a:xfrm>
          <a:prstGeom prst="rect">
            <a:avLst/>
          </a:prstGeom>
          <a:noFill/>
          <a:ln>
            <a:noFill/>
          </a:ln>
        </p:spPr>
        <p:txBody>
          <a:bodyPr anchorCtr="0" anchor="ctr" bIns="34275" lIns="68575" spcFirstLastPara="1" rIns="68575" wrap="square" tIns="34275">
            <a:noAutofit/>
          </a:bodyPr>
          <a:lstStyle>
            <a:lvl1pPr indent="0" lvl="0" marL="0" marR="0" rtl="0" algn="l">
              <a:spcBef>
                <a:spcPts val="0"/>
              </a:spcBef>
              <a:buNone/>
              <a:defRPr sz="800">
                <a:solidFill>
                  <a:srgbClr val="FFFFFF"/>
                </a:solidFill>
                <a:latin typeface="Calibri"/>
                <a:ea typeface="Calibri"/>
                <a:cs typeface="Calibri"/>
                <a:sym typeface="Calibri"/>
              </a:defRPr>
            </a:lvl1pPr>
            <a:lvl2pPr indent="0" lvl="1" marL="0" marR="0" rtl="0" algn="l">
              <a:spcBef>
                <a:spcPts val="0"/>
              </a:spcBef>
              <a:buNone/>
              <a:defRPr sz="800">
                <a:solidFill>
                  <a:srgbClr val="FFFFFF"/>
                </a:solidFill>
                <a:latin typeface="Calibri"/>
                <a:ea typeface="Calibri"/>
                <a:cs typeface="Calibri"/>
                <a:sym typeface="Calibri"/>
              </a:defRPr>
            </a:lvl2pPr>
            <a:lvl3pPr indent="0" lvl="2" marL="0" marR="0" rtl="0" algn="l">
              <a:spcBef>
                <a:spcPts val="0"/>
              </a:spcBef>
              <a:buNone/>
              <a:defRPr sz="800">
                <a:solidFill>
                  <a:srgbClr val="FFFFFF"/>
                </a:solidFill>
                <a:latin typeface="Calibri"/>
                <a:ea typeface="Calibri"/>
                <a:cs typeface="Calibri"/>
                <a:sym typeface="Calibri"/>
              </a:defRPr>
            </a:lvl3pPr>
            <a:lvl4pPr indent="0" lvl="3" marL="0" marR="0" rtl="0" algn="l">
              <a:spcBef>
                <a:spcPts val="0"/>
              </a:spcBef>
              <a:buNone/>
              <a:defRPr sz="800">
                <a:solidFill>
                  <a:srgbClr val="FFFFFF"/>
                </a:solidFill>
                <a:latin typeface="Calibri"/>
                <a:ea typeface="Calibri"/>
                <a:cs typeface="Calibri"/>
                <a:sym typeface="Calibri"/>
              </a:defRPr>
            </a:lvl4pPr>
            <a:lvl5pPr indent="0" lvl="4" marL="0" marR="0" rtl="0" algn="l">
              <a:spcBef>
                <a:spcPts val="0"/>
              </a:spcBef>
              <a:buNone/>
              <a:defRPr sz="800">
                <a:solidFill>
                  <a:srgbClr val="FFFFFF"/>
                </a:solidFill>
                <a:latin typeface="Calibri"/>
                <a:ea typeface="Calibri"/>
                <a:cs typeface="Calibri"/>
                <a:sym typeface="Calibri"/>
              </a:defRPr>
            </a:lvl5pPr>
            <a:lvl6pPr indent="0" lvl="5" marL="0" marR="0" rtl="0" algn="l">
              <a:spcBef>
                <a:spcPts val="0"/>
              </a:spcBef>
              <a:buNone/>
              <a:defRPr sz="800">
                <a:solidFill>
                  <a:srgbClr val="FFFFFF"/>
                </a:solidFill>
                <a:latin typeface="Calibri"/>
                <a:ea typeface="Calibri"/>
                <a:cs typeface="Calibri"/>
                <a:sym typeface="Calibri"/>
              </a:defRPr>
            </a:lvl6pPr>
            <a:lvl7pPr indent="0" lvl="6" marL="0" marR="0" rtl="0" algn="l">
              <a:spcBef>
                <a:spcPts val="0"/>
              </a:spcBef>
              <a:buNone/>
              <a:defRPr sz="800">
                <a:solidFill>
                  <a:srgbClr val="FFFFFF"/>
                </a:solidFill>
                <a:latin typeface="Calibri"/>
                <a:ea typeface="Calibri"/>
                <a:cs typeface="Calibri"/>
                <a:sym typeface="Calibri"/>
              </a:defRPr>
            </a:lvl7pPr>
            <a:lvl8pPr indent="0" lvl="7" marL="0" marR="0" rtl="0" algn="l">
              <a:spcBef>
                <a:spcPts val="0"/>
              </a:spcBef>
              <a:buNone/>
              <a:defRPr sz="800">
                <a:solidFill>
                  <a:srgbClr val="FFFFFF"/>
                </a:solidFill>
                <a:latin typeface="Calibri"/>
                <a:ea typeface="Calibri"/>
                <a:cs typeface="Calibri"/>
                <a:sym typeface="Calibri"/>
              </a:defRPr>
            </a:lvl8pPr>
            <a:lvl9pPr indent="0" lvl="8" marL="0" marR="0" rtl="0" algn="l">
              <a:spcBef>
                <a:spcPts val="0"/>
              </a:spcBef>
              <a:buNone/>
              <a:defRPr sz="800">
                <a:solidFill>
                  <a:srgbClr val="FFFFFF"/>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
              <a:t>‹#›</a:t>
            </a:fld>
            <a:endParaRPr/>
          </a:p>
        </p:txBody>
      </p:sp>
      <p:cxnSp>
        <p:nvCxnSpPr>
          <p:cNvPr id="72" name="Google Shape;72;p15"/>
          <p:cNvCxnSpPr/>
          <p:nvPr/>
        </p:nvCxnSpPr>
        <p:spPr>
          <a:xfrm>
            <a:off x="895149" y="1423035"/>
            <a:ext cx="7475100" cy="0"/>
          </a:xfrm>
          <a:prstGeom prst="straightConnector1">
            <a:avLst/>
          </a:prstGeom>
          <a:noFill/>
          <a:ln cap="flat" cmpd="sng" w="12700">
            <a:solidFill>
              <a:srgbClr val="3F3F3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mc:AlternateContent>
    <mc:Choice Requires="p14">
      <p:transition spd="slow" p14:dur="32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p:nvPr/>
        </p:nvSpPr>
        <p:spPr>
          <a:xfrm>
            <a:off x="-58775" y="-35250"/>
            <a:ext cx="9285000" cy="5265300"/>
          </a:xfrm>
          <a:prstGeom prst="rect">
            <a:avLst/>
          </a:prstGeom>
          <a:solidFill>
            <a:srgbClr val="002B5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7"/>
          <p:cNvSpPr txBox="1"/>
          <p:nvPr>
            <p:ph type="ctrTitle"/>
          </p:nvPr>
        </p:nvSpPr>
        <p:spPr>
          <a:xfrm>
            <a:off x="869775" y="1502450"/>
            <a:ext cx="7307700" cy="993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solidFill>
                  <a:schemeClr val="lt1"/>
                </a:solidFill>
                <a:latin typeface="Poppins"/>
                <a:ea typeface="Poppins"/>
                <a:cs typeface="Poppins"/>
                <a:sym typeface="Poppins"/>
              </a:rPr>
              <a:t>AWS SAA</a:t>
            </a:r>
            <a:endParaRPr>
              <a:solidFill>
                <a:schemeClr val="lt1"/>
              </a:solidFill>
              <a:latin typeface="Poppins"/>
              <a:ea typeface="Poppins"/>
              <a:cs typeface="Poppins"/>
              <a:sym typeface="Poppins"/>
            </a:endParaRPr>
          </a:p>
        </p:txBody>
      </p:sp>
      <p:sp>
        <p:nvSpPr>
          <p:cNvPr id="156" name="Google Shape;156;p27"/>
          <p:cNvSpPr txBox="1"/>
          <p:nvPr>
            <p:ph idx="1" type="subTitle"/>
          </p:nvPr>
        </p:nvSpPr>
        <p:spPr>
          <a:xfrm>
            <a:off x="311700" y="2124775"/>
            <a:ext cx="8520600" cy="993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900">
                <a:solidFill>
                  <a:srgbClr val="98C1D9"/>
                </a:solidFill>
                <a:latin typeface="Poppins"/>
                <a:ea typeface="Poppins"/>
                <a:cs typeface="Poppins"/>
                <a:sym typeface="Poppins"/>
              </a:rPr>
              <a:t>Exam Prep</a:t>
            </a:r>
            <a:endParaRPr sz="3900">
              <a:solidFill>
                <a:srgbClr val="98C1D9"/>
              </a:solidFill>
              <a:latin typeface="Poppins"/>
              <a:ea typeface="Poppins"/>
              <a:cs typeface="Poppins"/>
              <a:sym typeface="Poppins"/>
            </a:endParaRPr>
          </a:p>
        </p:txBody>
      </p:sp>
      <p:pic>
        <p:nvPicPr>
          <p:cNvPr id="157" name="Google Shape;157;p27"/>
          <p:cNvPicPr preferRelativeResize="0"/>
          <p:nvPr/>
        </p:nvPicPr>
        <p:blipFill>
          <a:blip r:embed="rId3">
            <a:alphaModFix/>
          </a:blip>
          <a:stretch>
            <a:fillRect/>
          </a:stretch>
        </p:blipFill>
        <p:spPr>
          <a:xfrm>
            <a:off x="7504825" y="4742600"/>
            <a:ext cx="1580700" cy="400450"/>
          </a:xfrm>
          <a:prstGeom prst="rect">
            <a:avLst/>
          </a:prstGeom>
          <a:noFill/>
          <a:ln>
            <a:noFill/>
          </a:ln>
        </p:spPr>
      </p:pic>
      <p:pic>
        <p:nvPicPr>
          <p:cNvPr id="158" name="Google Shape;158;p27"/>
          <p:cNvPicPr preferRelativeResize="0"/>
          <p:nvPr/>
        </p:nvPicPr>
        <p:blipFill>
          <a:blip r:embed="rId4">
            <a:alphaModFix/>
          </a:blip>
          <a:stretch>
            <a:fillRect/>
          </a:stretch>
        </p:blipFill>
        <p:spPr>
          <a:xfrm>
            <a:off x="7668250" y="94025"/>
            <a:ext cx="1417273" cy="867975"/>
          </a:xfrm>
          <a:prstGeom prst="rect">
            <a:avLst/>
          </a:prstGeom>
          <a:noFill/>
          <a:ln cap="flat" cmpd="sng" w="9525">
            <a:solidFill>
              <a:schemeClr val="accent1"/>
            </a:solidFill>
            <a:prstDash val="solid"/>
            <a:round/>
            <a:headEnd len="sm" w="sm" type="none"/>
            <a:tailEnd len="sm" w="sm" type="none"/>
          </a:ln>
        </p:spPr>
      </p:pic>
      <p:sp>
        <p:nvSpPr>
          <p:cNvPr id="159" name="Google Shape;159;p27"/>
          <p:cNvSpPr txBox="1"/>
          <p:nvPr>
            <p:ph idx="1" type="subTitle"/>
          </p:nvPr>
        </p:nvSpPr>
        <p:spPr>
          <a:xfrm>
            <a:off x="311700" y="3496375"/>
            <a:ext cx="8520600" cy="7551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sz="3900">
                <a:solidFill>
                  <a:srgbClr val="00FF00"/>
                </a:solidFill>
                <a:latin typeface="Poppins"/>
                <a:ea typeface="Poppins"/>
                <a:cs typeface="Poppins"/>
                <a:sym typeface="Poppins"/>
              </a:rPr>
              <a:t>WEEK 17</a:t>
            </a:r>
            <a:endParaRPr sz="3900">
              <a:solidFill>
                <a:srgbClr val="00FF00"/>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p:nvPr/>
        </p:nvSpPr>
        <p:spPr>
          <a:xfrm>
            <a:off x="-100489" y="-69056"/>
            <a:ext cx="9671700" cy="54582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1500px_Academy_logo_HD" id="243" name="Google Shape;243;p36"/>
          <p:cNvPicPr preferRelativeResize="0"/>
          <p:nvPr/>
        </p:nvPicPr>
        <p:blipFill rotWithShape="1">
          <a:blip r:embed="rId3">
            <a:alphaModFix/>
          </a:blip>
          <a:srcRect b="0" l="0" r="0" t="0"/>
          <a:stretch/>
        </p:blipFill>
        <p:spPr>
          <a:xfrm>
            <a:off x="8209121" y="4911566"/>
            <a:ext cx="858679" cy="231933"/>
          </a:xfrm>
          <a:prstGeom prst="rect">
            <a:avLst/>
          </a:prstGeom>
          <a:noFill/>
          <a:ln>
            <a:noFill/>
          </a:ln>
        </p:spPr>
      </p:pic>
      <p:sp>
        <p:nvSpPr>
          <p:cNvPr id="244" name="Google Shape;244;p36"/>
          <p:cNvSpPr/>
          <p:nvPr/>
        </p:nvSpPr>
        <p:spPr>
          <a:xfrm>
            <a:off x="-100500" y="2018750"/>
            <a:ext cx="9671700" cy="9279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45" name="Google Shape;245;p36"/>
          <p:cNvSpPr txBox="1"/>
          <p:nvPr>
            <p:ph idx="4294967295" type="title"/>
          </p:nvPr>
        </p:nvSpPr>
        <p:spPr>
          <a:xfrm flipH="1">
            <a:off x="744175" y="1866475"/>
            <a:ext cx="7412700" cy="927900"/>
          </a:xfrm>
          <a:prstGeom prst="rect">
            <a:avLst/>
          </a:prstGeom>
          <a:noFill/>
          <a:ln>
            <a:noFill/>
          </a:ln>
        </p:spPr>
        <p:txBody>
          <a:bodyPr anchorCtr="0" anchor="b" bIns="34275" lIns="68575" spcFirstLastPara="1" rIns="68575" wrap="square" tIns="34275">
            <a:noAutofit/>
          </a:bodyPr>
          <a:lstStyle/>
          <a:p>
            <a:pPr indent="0" lvl="0" marL="457200" rtl="0" algn="ctr">
              <a:spcBef>
                <a:spcPts val="0"/>
              </a:spcBef>
              <a:spcAft>
                <a:spcPts val="0"/>
              </a:spcAft>
              <a:buNone/>
            </a:pPr>
            <a:r>
              <a:rPr b="1" lang="en" sz="3700">
                <a:solidFill>
                  <a:schemeClr val="lt1"/>
                </a:solidFill>
                <a:latin typeface="Verdana"/>
                <a:ea typeface="Verdana"/>
                <a:cs typeface="Verdana"/>
                <a:sym typeface="Verdana"/>
              </a:rPr>
              <a:t>Practice Questions</a:t>
            </a:r>
            <a:endParaRPr b="1" sz="3700">
              <a:solidFill>
                <a:schemeClr val="lt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37"/>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51" name="Google Shape;251;p37"/>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2" name="Google Shape;252;p37"/>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3" name="Google Shape;253;p37"/>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4" name="Google Shape;254;p37"/>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5" name="Google Shape;255;p37"/>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56" name="Google Shape;256;p37"/>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7" name="Google Shape;257;p37"/>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8" name="Google Shape;258;p37"/>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9" name="Google Shape;259;p37"/>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60" name="Google Shape;260;p37"/>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1</a:t>
            </a:r>
            <a:endParaRPr sz="2800">
              <a:solidFill>
                <a:schemeClr val="lt1"/>
              </a:solidFill>
              <a:latin typeface="Corbel"/>
              <a:ea typeface="Corbel"/>
              <a:cs typeface="Corbel"/>
              <a:sym typeface="Corbel"/>
            </a:endParaRPr>
          </a:p>
        </p:txBody>
      </p:sp>
      <p:pic>
        <p:nvPicPr>
          <p:cNvPr descr="1500px_Academy_logo_HD" id="261" name="Google Shape;261;p37"/>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62" name="Google Shape;262;p37"/>
          <p:cNvSpPr txBox="1"/>
          <p:nvPr>
            <p:ph type="title"/>
          </p:nvPr>
        </p:nvSpPr>
        <p:spPr>
          <a:xfrm flipH="1">
            <a:off x="551150" y="551300"/>
            <a:ext cx="87828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200">
                <a:solidFill>
                  <a:schemeClr val="lt1"/>
                </a:solidFill>
                <a:latin typeface="Poppins"/>
                <a:ea typeface="Poppins"/>
                <a:cs typeface="Poppins"/>
                <a:sym typeface="Poppins"/>
              </a:rPr>
              <a:t>Category: CSAA – Design Secure Architectures</a:t>
            </a:r>
            <a:endParaRPr b="1" sz="1200">
              <a:solidFill>
                <a:schemeClr val="lt1"/>
              </a:solidFill>
              <a:latin typeface="Poppins"/>
              <a:ea typeface="Poppins"/>
              <a:cs typeface="Poppins"/>
              <a:sym typeface="Poppins"/>
            </a:endParaRPr>
          </a:p>
          <a:p>
            <a:pPr indent="0" lvl="0" marL="0" rtl="0" algn="l">
              <a:lnSpc>
                <a:spcPct val="115000"/>
              </a:lnSpc>
              <a:spcBef>
                <a:spcPts val="800"/>
              </a:spcBef>
              <a:spcAft>
                <a:spcPts val="2800"/>
              </a:spcAft>
              <a:buNone/>
            </a:pPr>
            <a:r>
              <a:rPr lang="en" sz="1200">
                <a:solidFill>
                  <a:schemeClr val="lt1"/>
                </a:solidFill>
                <a:latin typeface="Poppins"/>
                <a:ea typeface="Poppins"/>
                <a:cs typeface="Poppins"/>
                <a:sym typeface="Poppins"/>
              </a:rPr>
              <a:t>A startup has multiple AWS accounts that are assigned to its development teams. Since the company is projected to grow rapidly, the management wants to consolidate all of its AWS accounts into a multi-account setup. To simplify the login process on the AWS accounts, the management wants to utilize its existing directory service for user authentication.</a:t>
            </a:r>
            <a:br>
              <a:rPr lang="en" sz="1200">
                <a:solidFill>
                  <a:schemeClr val="lt1"/>
                </a:solidFill>
                <a:latin typeface="Poppins"/>
                <a:ea typeface="Poppins"/>
                <a:cs typeface="Poppins"/>
                <a:sym typeface="Poppins"/>
              </a:rPr>
            </a:br>
            <a:r>
              <a:rPr lang="en" sz="1200">
                <a:solidFill>
                  <a:schemeClr val="lt1"/>
                </a:solidFill>
                <a:latin typeface="Poppins"/>
                <a:ea typeface="Poppins"/>
                <a:cs typeface="Poppins"/>
                <a:sym typeface="Poppins"/>
              </a:rPr>
              <a:t>Which combination of actions should a solutions architect recommend to meet these requirements? (Select TWO.)</a:t>
            </a:r>
            <a:br>
              <a:rPr lang="en" sz="1200">
                <a:solidFill>
                  <a:schemeClr val="lt1"/>
                </a:solidFill>
                <a:latin typeface="Poppins"/>
                <a:ea typeface="Poppins"/>
                <a:cs typeface="Poppins"/>
                <a:sym typeface="Poppins"/>
              </a:rPr>
            </a:br>
            <a:br>
              <a:rPr lang="en" sz="12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A. Configure AWS IAM Identity Center (AWS Single Sign-On) for the organization and integrate it with the company’s directory service using the Active Directory Connector   </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B.On the master account, use AWS Organizations to create a new organization with all features turned on. Enable the organization’s external authentication and point it to use the company’s directory service.</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C. Create Service Control Policies (SCP) in the organization to manage the child accounts. Configure AWS IAM Identity Center (AWS Single Sign-On) to use AWS Directory Service.</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D. Create an identity pool on Amazon Cognito and configure it to use the company’s directory service. Configure AWS IAM Identity Center (AWS Single Sign-On) to accept Cognito authentication.</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E. On the master account, use AWS Organizations to create a new organization with all features turned on. Invite the child accounts to this new organization.</a:t>
            </a:r>
            <a:endParaRPr sz="2400">
              <a:solidFill>
                <a:schemeClr val="lt1"/>
              </a:solidFill>
              <a:latin typeface="Poppins"/>
              <a:ea typeface="Poppins"/>
              <a:cs typeface="Poppins"/>
              <a:sym typeface="Poppins"/>
            </a:endParaRPr>
          </a:p>
        </p:txBody>
      </p:sp>
      <p:sp>
        <p:nvSpPr>
          <p:cNvPr id="263" name="Google Shape;263;p37"/>
          <p:cNvSpPr txBox="1"/>
          <p:nvPr>
            <p:ph type="title"/>
          </p:nvPr>
        </p:nvSpPr>
        <p:spPr>
          <a:xfrm flipH="1">
            <a:off x="6025525" y="4300925"/>
            <a:ext cx="24945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A,E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38"/>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69" name="Google Shape;269;p38"/>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0" name="Google Shape;270;p38"/>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1" name="Google Shape;271;p38"/>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2" name="Google Shape;272;p38"/>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3" name="Google Shape;273;p38"/>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74" name="Google Shape;274;p38"/>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5" name="Google Shape;275;p38"/>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6" name="Google Shape;276;p38"/>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7" name="Google Shape;277;p38"/>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78" name="Google Shape;278;p38"/>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2</a:t>
            </a:r>
            <a:endParaRPr sz="2800">
              <a:solidFill>
                <a:schemeClr val="lt1"/>
              </a:solidFill>
              <a:latin typeface="Corbel"/>
              <a:ea typeface="Corbel"/>
              <a:cs typeface="Corbel"/>
              <a:sym typeface="Corbel"/>
            </a:endParaRPr>
          </a:p>
        </p:txBody>
      </p:sp>
      <p:pic>
        <p:nvPicPr>
          <p:cNvPr descr="1500px_Academy_logo_HD" id="279" name="Google Shape;279;p38"/>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80" name="Google Shape;280;p38"/>
          <p:cNvSpPr txBox="1"/>
          <p:nvPr>
            <p:ph type="title"/>
          </p:nvPr>
        </p:nvSpPr>
        <p:spPr>
          <a:xfrm flipH="1">
            <a:off x="551150" y="551300"/>
            <a:ext cx="87828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600">
                <a:solidFill>
                  <a:schemeClr val="lt1"/>
                </a:solidFill>
                <a:latin typeface="Poppins"/>
                <a:ea typeface="Poppins"/>
                <a:cs typeface="Poppins"/>
                <a:sym typeface="Poppins"/>
              </a:rPr>
              <a:t>Category: CSAA – Design Secure Architectures</a:t>
            </a:r>
            <a:endParaRPr b="1" sz="1600">
              <a:solidFill>
                <a:schemeClr val="lt1"/>
              </a:solidFill>
              <a:latin typeface="Poppins"/>
              <a:ea typeface="Poppins"/>
              <a:cs typeface="Poppins"/>
              <a:sym typeface="Poppins"/>
            </a:endParaRPr>
          </a:p>
          <a:p>
            <a:pPr indent="0" lvl="0" marL="0" rtl="0" algn="l">
              <a:lnSpc>
                <a:spcPct val="115000"/>
              </a:lnSpc>
              <a:spcBef>
                <a:spcPts val="800"/>
              </a:spcBef>
              <a:spcAft>
                <a:spcPts val="0"/>
              </a:spcAft>
              <a:buClr>
                <a:schemeClr val="dk1"/>
              </a:buClr>
              <a:buSzPts val="1100"/>
              <a:buFont typeface="Arial"/>
              <a:buNone/>
            </a:pPr>
            <a:r>
              <a:rPr lang="en" sz="1600">
                <a:solidFill>
                  <a:schemeClr val="lt1"/>
                </a:solidFill>
                <a:latin typeface="Poppins"/>
                <a:ea typeface="Poppins"/>
                <a:cs typeface="Poppins"/>
                <a:sym typeface="Poppins"/>
              </a:rPr>
              <a:t>An online events registration system is hosted in AWS and uses ECS to host its front-end tier and an RDS configured with Multi-AZ for its database tier. What are the events that will make Amazon RDS automatically perform a failover to the standby replica? (Select TWO.)</a:t>
            </a:r>
            <a:endParaRPr sz="1600">
              <a:solidFill>
                <a:schemeClr val="lt1"/>
              </a:solidFill>
              <a:latin typeface="Poppins"/>
              <a:ea typeface="Poppins"/>
              <a:cs typeface="Poppins"/>
              <a:sym typeface="Poppins"/>
            </a:endParaRPr>
          </a:p>
          <a:p>
            <a:pPr indent="-228600" lvl="0" marL="457200" rtl="0" algn="l">
              <a:lnSpc>
                <a:spcPct val="115000"/>
              </a:lnSpc>
              <a:spcBef>
                <a:spcPts val="2800"/>
              </a:spcBef>
              <a:spcAft>
                <a:spcPts val="0"/>
              </a:spcAft>
              <a:buClr>
                <a:schemeClr val="lt1"/>
              </a:buClr>
              <a:buSzPts val="1600"/>
              <a:buFont typeface="Poppins"/>
              <a:buNone/>
            </a:pPr>
            <a:r>
              <a:rPr lang="en" sz="1700">
                <a:solidFill>
                  <a:schemeClr val="lt1"/>
                </a:solidFill>
                <a:latin typeface="Poppins"/>
                <a:ea typeface="Poppins"/>
                <a:cs typeface="Poppins"/>
                <a:sym typeface="Poppins"/>
              </a:rPr>
              <a:t>A. Compute unit failure on secondary DB instance</a:t>
            </a:r>
            <a:endParaRPr sz="17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600"/>
              <a:buFont typeface="Poppins"/>
              <a:buNone/>
            </a:pPr>
            <a:r>
              <a:rPr lang="en" sz="1700">
                <a:solidFill>
                  <a:schemeClr val="lt1"/>
                </a:solidFill>
                <a:latin typeface="Poppins"/>
                <a:ea typeface="Poppins"/>
                <a:cs typeface="Poppins"/>
                <a:sym typeface="Poppins"/>
              </a:rPr>
              <a:t>B. In the event of Read Replica failure</a:t>
            </a:r>
            <a:endParaRPr sz="17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600"/>
              <a:buFont typeface="Poppins"/>
              <a:buNone/>
            </a:pPr>
            <a:r>
              <a:rPr lang="en" sz="1700">
                <a:solidFill>
                  <a:schemeClr val="lt1"/>
                </a:solidFill>
                <a:latin typeface="Poppins"/>
                <a:ea typeface="Poppins"/>
                <a:cs typeface="Poppins"/>
                <a:sym typeface="Poppins"/>
              </a:rPr>
              <a:t>C. Storage failure on secondary DB instance</a:t>
            </a:r>
            <a:endParaRPr sz="17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600"/>
              <a:buFont typeface="Poppins"/>
              <a:buNone/>
            </a:pPr>
            <a:r>
              <a:rPr lang="en" sz="1700">
                <a:solidFill>
                  <a:schemeClr val="lt1"/>
                </a:solidFill>
                <a:latin typeface="Poppins"/>
                <a:ea typeface="Poppins"/>
                <a:cs typeface="Poppins"/>
                <a:sym typeface="Poppins"/>
              </a:rPr>
              <a:t>D. Storage failure on primary</a:t>
            </a:r>
            <a:endParaRPr sz="17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600"/>
              <a:buFont typeface="Poppins"/>
              <a:buNone/>
            </a:pPr>
            <a:r>
              <a:rPr lang="en" sz="1700">
                <a:solidFill>
                  <a:schemeClr val="lt1"/>
                </a:solidFill>
                <a:latin typeface="Poppins"/>
                <a:ea typeface="Poppins"/>
                <a:cs typeface="Poppins"/>
                <a:sym typeface="Poppins"/>
              </a:rPr>
              <a:t>E. Loss of availability in primary Availability Zone</a:t>
            </a:r>
            <a:r>
              <a:rPr lang="en">
                <a:solidFill>
                  <a:schemeClr val="lt1"/>
                </a:solidFill>
                <a:latin typeface="Poppins"/>
                <a:ea typeface="Poppins"/>
                <a:cs typeface="Poppins"/>
                <a:sym typeface="Poppins"/>
              </a:rPr>
              <a:t> </a:t>
            </a:r>
            <a:endParaRPr b="1">
              <a:solidFill>
                <a:schemeClr val="lt1"/>
              </a:solidFill>
              <a:latin typeface="Poppins"/>
              <a:ea typeface="Poppins"/>
              <a:cs typeface="Poppins"/>
              <a:sym typeface="Poppins"/>
            </a:endParaRPr>
          </a:p>
        </p:txBody>
      </p:sp>
      <p:sp>
        <p:nvSpPr>
          <p:cNvPr id="281" name="Google Shape;281;p38"/>
          <p:cNvSpPr txBox="1"/>
          <p:nvPr>
            <p:ph type="title"/>
          </p:nvPr>
        </p:nvSpPr>
        <p:spPr>
          <a:xfrm flipH="1">
            <a:off x="6025525" y="4300925"/>
            <a:ext cx="24945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D, E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39"/>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87" name="Google Shape;287;p39"/>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8" name="Google Shape;288;p39"/>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89" name="Google Shape;289;p39"/>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0" name="Google Shape;290;p39"/>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1" name="Google Shape;291;p39"/>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292" name="Google Shape;292;p39"/>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3" name="Google Shape;293;p39"/>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4" name="Google Shape;294;p39"/>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5" name="Google Shape;295;p39"/>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6" name="Google Shape;296;p39"/>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3</a:t>
            </a:r>
            <a:endParaRPr sz="2800">
              <a:solidFill>
                <a:schemeClr val="lt1"/>
              </a:solidFill>
              <a:latin typeface="Corbel"/>
              <a:ea typeface="Corbel"/>
              <a:cs typeface="Corbel"/>
              <a:sym typeface="Corbel"/>
            </a:endParaRPr>
          </a:p>
        </p:txBody>
      </p:sp>
      <p:pic>
        <p:nvPicPr>
          <p:cNvPr descr="1500px_Academy_logo_HD" id="297" name="Google Shape;297;p39"/>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298" name="Google Shape;298;p39"/>
          <p:cNvSpPr txBox="1"/>
          <p:nvPr>
            <p:ph type="title"/>
          </p:nvPr>
        </p:nvSpPr>
        <p:spPr>
          <a:xfrm flipH="1">
            <a:off x="551150" y="551300"/>
            <a:ext cx="87828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300">
                <a:solidFill>
                  <a:schemeClr val="lt1"/>
                </a:solidFill>
                <a:latin typeface="Poppins"/>
                <a:ea typeface="Poppins"/>
                <a:cs typeface="Poppins"/>
                <a:sym typeface="Poppins"/>
              </a:rPr>
              <a:t>Category: CSAA – Design Cost-Optimized Architectures</a:t>
            </a:r>
            <a:endParaRPr b="1" sz="13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300">
                <a:solidFill>
                  <a:schemeClr val="lt1"/>
                </a:solidFill>
                <a:latin typeface="Poppins"/>
                <a:ea typeface="Poppins"/>
                <a:cs typeface="Poppins"/>
                <a:sym typeface="Poppins"/>
              </a:rPr>
              <a:t>A solutions architect is designing a cost-efficient, highly available storage solution for company data. One of the requirements is to ensure that the previous state of a file is preserved and retrievable if a modified version of it is uploaded. Also, to meet regulatory compliance, data over 3 years must be retained in an archive and will only be accessible once a year.</a:t>
            </a:r>
            <a:endParaRPr sz="13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300">
                <a:solidFill>
                  <a:schemeClr val="lt1"/>
                </a:solidFill>
                <a:latin typeface="Poppins"/>
                <a:ea typeface="Poppins"/>
                <a:cs typeface="Poppins"/>
                <a:sym typeface="Poppins"/>
              </a:rPr>
              <a:t>How should the solutions architect build the solution?</a:t>
            </a:r>
            <a:endParaRPr sz="1300">
              <a:solidFill>
                <a:schemeClr val="lt1"/>
              </a:solidFill>
              <a:latin typeface="Poppins"/>
              <a:ea typeface="Poppins"/>
              <a:cs typeface="Poppins"/>
              <a:sym typeface="Poppins"/>
            </a:endParaRPr>
          </a:p>
          <a:p>
            <a:pPr indent="-228600" lvl="0" marL="457200" rtl="0" algn="l">
              <a:lnSpc>
                <a:spcPct val="115000"/>
              </a:lnSpc>
              <a:spcBef>
                <a:spcPts val="2800"/>
              </a:spcBef>
              <a:spcAft>
                <a:spcPts val="0"/>
              </a:spcAft>
              <a:buClr>
                <a:schemeClr val="lt1"/>
              </a:buClr>
              <a:buSzPts val="1300"/>
              <a:buFont typeface="Poppins"/>
              <a:buNone/>
            </a:pPr>
            <a:r>
              <a:rPr lang="en" sz="1300">
                <a:solidFill>
                  <a:schemeClr val="lt1"/>
                </a:solidFill>
                <a:latin typeface="Poppins"/>
                <a:ea typeface="Poppins"/>
                <a:cs typeface="Poppins"/>
                <a:sym typeface="Poppins"/>
              </a:rPr>
              <a:t>A. Create an S3 Standard bucket with object-level versioning enabled and configure a lifecycle rule that transfers files to Amazon S3 Glacier Deep Archive after 3 years.  </a:t>
            </a:r>
            <a:endParaRPr sz="13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300"/>
              <a:buFont typeface="Poppins"/>
              <a:buNone/>
            </a:pPr>
            <a:r>
              <a:rPr lang="en" sz="1300">
                <a:solidFill>
                  <a:schemeClr val="lt1"/>
                </a:solidFill>
                <a:latin typeface="Poppins"/>
                <a:ea typeface="Poppins"/>
                <a:cs typeface="Poppins"/>
                <a:sym typeface="Poppins"/>
              </a:rPr>
              <a:t>B. Create an S3 Standard bucket and enable S3 Object Lock in governance mode.</a:t>
            </a:r>
            <a:endParaRPr sz="13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300"/>
              <a:buFont typeface="Poppins"/>
              <a:buNone/>
            </a:pPr>
            <a:r>
              <a:rPr lang="en" sz="1300">
                <a:solidFill>
                  <a:schemeClr val="lt1"/>
                </a:solidFill>
                <a:latin typeface="Poppins"/>
                <a:ea typeface="Poppins"/>
                <a:cs typeface="Poppins"/>
                <a:sym typeface="Poppins"/>
              </a:rPr>
              <a:t>C. Create an S3 Standard bucket with S3 Object Lock in compliance mode enabled then configure a lifecycle rule that transfers files to Amazon S3 Glacier Deep Archive after 3 years.</a:t>
            </a:r>
            <a:endParaRPr sz="13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300"/>
              <a:buFont typeface="Poppins"/>
              <a:buNone/>
            </a:pPr>
            <a:r>
              <a:rPr lang="en" sz="1300">
                <a:solidFill>
                  <a:schemeClr val="lt1"/>
                </a:solidFill>
                <a:latin typeface="Poppins"/>
                <a:ea typeface="Poppins"/>
                <a:cs typeface="Poppins"/>
                <a:sym typeface="Poppins"/>
              </a:rPr>
              <a:t>D. Create a One-Zone-IA bucket with object-level versioning enabled and configure a lifecycle rule that transfers files to Amazon S3 Glacier Deep Archive after 3 years.</a:t>
            </a:r>
            <a:endParaRPr sz="13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300"/>
              <a:buFont typeface="Poppins"/>
              <a:buNone/>
            </a:pPr>
            <a:r>
              <a:t/>
            </a:r>
            <a:endParaRPr b="1" sz="1300">
              <a:solidFill>
                <a:schemeClr val="lt1"/>
              </a:solidFill>
              <a:latin typeface="Poppins"/>
              <a:ea typeface="Poppins"/>
              <a:cs typeface="Poppins"/>
              <a:sym typeface="Poppins"/>
            </a:endParaRPr>
          </a:p>
        </p:txBody>
      </p:sp>
      <p:sp>
        <p:nvSpPr>
          <p:cNvPr id="299" name="Google Shape;299;p39"/>
          <p:cNvSpPr txBox="1"/>
          <p:nvPr>
            <p:ph type="title"/>
          </p:nvPr>
        </p:nvSpPr>
        <p:spPr>
          <a:xfrm flipH="1">
            <a:off x="6025525" y="4300925"/>
            <a:ext cx="24945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40"/>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05" name="Google Shape;305;p40"/>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6" name="Google Shape;306;p40"/>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7" name="Google Shape;307;p40"/>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8" name="Google Shape;308;p40"/>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9" name="Google Shape;309;p40"/>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10" name="Google Shape;310;p40"/>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1" name="Google Shape;311;p40"/>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2" name="Google Shape;312;p40"/>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3" name="Google Shape;313;p40"/>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14" name="Google Shape;314;p40"/>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4</a:t>
            </a:r>
            <a:endParaRPr sz="2800">
              <a:solidFill>
                <a:schemeClr val="lt1"/>
              </a:solidFill>
              <a:latin typeface="Corbel"/>
              <a:ea typeface="Corbel"/>
              <a:cs typeface="Corbel"/>
              <a:sym typeface="Corbel"/>
            </a:endParaRPr>
          </a:p>
        </p:txBody>
      </p:sp>
      <p:pic>
        <p:nvPicPr>
          <p:cNvPr descr="1500px_Academy_logo_HD" id="315" name="Google Shape;315;p40"/>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16" name="Google Shape;316;p40"/>
          <p:cNvSpPr txBox="1"/>
          <p:nvPr>
            <p:ph type="title"/>
          </p:nvPr>
        </p:nvSpPr>
        <p:spPr>
          <a:xfrm flipH="1">
            <a:off x="551150" y="627500"/>
            <a:ext cx="87828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400">
                <a:solidFill>
                  <a:schemeClr val="lt1"/>
                </a:solidFill>
                <a:latin typeface="Poppins"/>
                <a:ea typeface="Poppins"/>
                <a:cs typeface="Poppins"/>
                <a:sym typeface="Poppins"/>
              </a:rPr>
              <a:t>Category: CSAA – Design Resilient Architectures</a:t>
            </a:r>
            <a:endParaRPr b="1" sz="1400">
              <a:solidFill>
                <a:schemeClr val="lt1"/>
              </a:solidFill>
              <a:latin typeface="Poppins"/>
              <a:ea typeface="Poppins"/>
              <a:cs typeface="Poppins"/>
              <a:sym typeface="Poppins"/>
            </a:endParaRPr>
          </a:p>
          <a:p>
            <a:pPr indent="0" lvl="0" marL="0" rtl="0" algn="l">
              <a:lnSpc>
                <a:spcPct val="115000"/>
              </a:lnSpc>
              <a:spcBef>
                <a:spcPts val="800"/>
              </a:spcBef>
              <a:spcAft>
                <a:spcPts val="0"/>
              </a:spcAft>
              <a:buNone/>
            </a:pPr>
            <a:r>
              <a:rPr lang="en" sz="1400">
                <a:solidFill>
                  <a:schemeClr val="lt1"/>
                </a:solidFill>
                <a:latin typeface="Poppins"/>
                <a:ea typeface="Poppins"/>
                <a:cs typeface="Poppins"/>
                <a:sym typeface="Poppins"/>
              </a:rPr>
              <a:t>A start-up company has an EC2 instance that is hosting a web application. The volume of users is expected to grow in the coming months and hence, you need to add more elasticity and scalability in your AWS architecture to cope with the demand.</a:t>
            </a:r>
            <a:endParaRPr sz="1400">
              <a:solidFill>
                <a:schemeClr val="lt1"/>
              </a:solidFill>
              <a:latin typeface="Poppins"/>
              <a:ea typeface="Poppins"/>
              <a:cs typeface="Poppins"/>
              <a:sym typeface="Poppins"/>
            </a:endParaRPr>
          </a:p>
          <a:p>
            <a:pPr indent="0" lvl="0" marL="0" rtl="0" algn="l">
              <a:lnSpc>
                <a:spcPct val="115000"/>
              </a:lnSpc>
              <a:spcBef>
                <a:spcPts val="2800"/>
              </a:spcBef>
              <a:spcAft>
                <a:spcPts val="0"/>
              </a:spcAft>
              <a:buNone/>
            </a:pPr>
            <a:r>
              <a:rPr lang="en" sz="1400">
                <a:solidFill>
                  <a:schemeClr val="lt1"/>
                </a:solidFill>
                <a:latin typeface="Poppins"/>
                <a:ea typeface="Poppins"/>
                <a:cs typeface="Poppins"/>
                <a:sym typeface="Poppins"/>
              </a:rPr>
              <a:t>Which of the following options can satisfy the above requirement for the given scenario? (Select TWO.)</a:t>
            </a:r>
            <a:endParaRPr sz="1400">
              <a:solidFill>
                <a:schemeClr val="lt1"/>
              </a:solidFill>
              <a:latin typeface="Poppins"/>
              <a:ea typeface="Poppins"/>
              <a:cs typeface="Poppins"/>
              <a:sym typeface="Poppins"/>
            </a:endParaRPr>
          </a:p>
          <a:p>
            <a:pPr indent="-228600" lvl="0" marL="457200" rtl="0" algn="l">
              <a:lnSpc>
                <a:spcPct val="115000"/>
              </a:lnSpc>
              <a:spcBef>
                <a:spcPts val="2800"/>
              </a:spcBef>
              <a:spcAft>
                <a:spcPts val="0"/>
              </a:spcAft>
              <a:buClr>
                <a:schemeClr val="lt1"/>
              </a:buClr>
              <a:buSzPts val="1400"/>
              <a:buFont typeface="Poppins"/>
              <a:buNone/>
            </a:pPr>
            <a:r>
              <a:rPr lang="en" sz="1400">
                <a:solidFill>
                  <a:schemeClr val="lt1"/>
                </a:solidFill>
                <a:latin typeface="Poppins"/>
                <a:ea typeface="Poppins"/>
                <a:cs typeface="Poppins"/>
                <a:sym typeface="Poppins"/>
              </a:rPr>
              <a:t>A. Set up an S3 Cache in front of the EC2 instance.</a:t>
            </a:r>
            <a:endParaRPr sz="14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400"/>
              <a:buFont typeface="Poppins"/>
              <a:buNone/>
            </a:pPr>
            <a:r>
              <a:rPr lang="en" sz="1400">
                <a:solidFill>
                  <a:schemeClr val="lt1"/>
                </a:solidFill>
                <a:latin typeface="Poppins"/>
                <a:ea typeface="Poppins"/>
                <a:cs typeface="Poppins"/>
                <a:sym typeface="Poppins"/>
              </a:rPr>
              <a:t>B. Set up two EC2 instances and use Route 53 to route traffic based on a Weighted Routing Policy. </a:t>
            </a:r>
            <a:endParaRPr sz="14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400"/>
              <a:buFont typeface="Poppins"/>
              <a:buNone/>
            </a:pPr>
            <a:r>
              <a:rPr lang="en" sz="1400">
                <a:solidFill>
                  <a:schemeClr val="lt1"/>
                </a:solidFill>
                <a:latin typeface="Poppins"/>
                <a:ea typeface="Poppins"/>
                <a:cs typeface="Poppins"/>
                <a:sym typeface="Poppins"/>
              </a:rPr>
              <a:t>C. Set up two EC2 instances and then put them behind an Elastic Load balancer (ELB). </a:t>
            </a:r>
            <a:endParaRPr sz="14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400"/>
              <a:buFont typeface="Poppins"/>
              <a:buNone/>
            </a:pPr>
            <a:r>
              <a:rPr lang="en" sz="1400">
                <a:solidFill>
                  <a:schemeClr val="lt1"/>
                </a:solidFill>
                <a:latin typeface="Poppins"/>
                <a:ea typeface="Poppins"/>
                <a:cs typeface="Poppins"/>
                <a:sym typeface="Poppins"/>
              </a:rPr>
              <a:t>D. Set up an AWS WAF behind your EC2 Instance.</a:t>
            </a:r>
            <a:endParaRPr sz="14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400"/>
              <a:buFont typeface="Poppins"/>
              <a:buNone/>
            </a:pPr>
            <a:r>
              <a:rPr lang="en" sz="1400">
                <a:solidFill>
                  <a:schemeClr val="lt1"/>
                </a:solidFill>
                <a:latin typeface="Poppins"/>
                <a:ea typeface="Poppins"/>
                <a:cs typeface="Poppins"/>
                <a:sym typeface="Poppins"/>
              </a:rPr>
              <a:t>E. Set up two EC2 instances deployed using Launch Templates and integrated with AWS Glue.</a:t>
            </a:r>
            <a:endParaRPr b="1" sz="1400">
              <a:solidFill>
                <a:schemeClr val="lt1"/>
              </a:solidFill>
              <a:latin typeface="Poppins"/>
              <a:ea typeface="Poppins"/>
              <a:cs typeface="Poppins"/>
              <a:sym typeface="Poppins"/>
            </a:endParaRPr>
          </a:p>
        </p:txBody>
      </p:sp>
      <p:sp>
        <p:nvSpPr>
          <p:cNvPr id="317" name="Google Shape;317;p40"/>
          <p:cNvSpPr txBox="1"/>
          <p:nvPr>
            <p:ph type="title"/>
          </p:nvPr>
        </p:nvSpPr>
        <p:spPr>
          <a:xfrm flipH="1">
            <a:off x="6144025" y="4300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C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41"/>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23" name="Google Shape;323;p41"/>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4" name="Google Shape;324;p41"/>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5" name="Google Shape;325;p41"/>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6" name="Google Shape;326;p41"/>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7" name="Google Shape;327;p41"/>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28" name="Google Shape;328;p41"/>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29" name="Google Shape;329;p41"/>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0" name="Google Shape;330;p41"/>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1" name="Google Shape;331;p41"/>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32" name="Google Shape;332;p41"/>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5</a:t>
            </a:r>
            <a:endParaRPr sz="2800">
              <a:solidFill>
                <a:schemeClr val="lt1"/>
              </a:solidFill>
              <a:latin typeface="Corbel"/>
              <a:ea typeface="Corbel"/>
              <a:cs typeface="Corbel"/>
              <a:sym typeface="Corbel"/>
            </a:endParaRPr>
          </a:p>
        </p:txBody>
      </p:sp>
      <p:pic>
        <p:nvPicPr>
          <p:cNvPr descr="1500px_Academy_logo_HD" id="333" name="Google Shape;333;p41"/>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34" name="Google Shape;334;p41"/>
          <p:cNvSpPr txBox="1"/>
          <p:nvPr>
            <p:ph type="title"/>
          </p:nvPr>
        </p:nvSpPr>
        <p:spPr>
          <a:xfrm flipH="1">
            <a:off x="507950" y="779900"/>
            <a:ext cx="88260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None/>
            </a:pPr>
            <a:r>
              <a:rPr b="1" lang="en" sz="1100">
                <a:solidFill>
                  <a:schemeClr val="lt1"/>
                </a:solidFill>
                <a:latin typeface="Poppins"/>
                <a:ea typeface="Poppins"/>
                <a:cs typeface="Poppins"/>
                <a:sym typeface="Poppins"/>
              </a:rPr>
              <a:t>Category: CSAA – Design Resilient Architectures</a:t>
            </a:r>
            <a:endParaRPr b="1" sz="1100">
              <a:solidFill>
                <a:schemeClr val="lt1"/>
              </a:solidFill>
              <a:latin typeface="Poppins"/>
              <a:ea typeface="Poppins"/>
              <a:cs typeface="Poppins"/>
              <a:sym typeface="Poppins"/>
            </a:endParaRPr>
          </a:p>
          <a:p>
            <a:pPr indent="0" lvl="0" marL="0" rtl="0" algn="l">
              <a:lnSpc>
                <a:spcPct val="115000"/>
              </a:lnSpc>
              <a:spcBef>
                <a:spcPts val="800"/>
              </a:spcBef>
              <a:spcAft>
                <a:spcPts val="2800"/>
              </a:spcAft>
              <a:buNone/>
            </a:pPr>
            <a:r>
              <a:rPr lang="en" sz="1100">
                <a:solidFill>
                  <a:schemeClr val="lt1"/>
                </a:solidFill>
                <a:latin typeface="Poppins"/>
                <a:ea typeface="Poppins"/>
                <a:cs typeface="Poppins"/>
                <a:sym typeface="Poppins"/>
              </a:rPr>
              <a:t>A company has an enterprise web application hosted on Amazon ECS Docker containers that use an Amazon FSx for Lustre filesystem for its high-performance computing workloads. A warm standby environment is running in another AWS region for disaster recovery. A Solutions Architect was assigned to design a system that will automatically route the live traffic to the disaster recovery (DR) environment only in the event that the primary application stack experiences an outage.</a:t>
            </a: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What should the Architect do to satisfy this requirement?</a:t>
            </a:r>
            <a:br>
              <a:rPr lang="en" sz="1100">
                <a:solidFill>
                  <a:schemeClr val="lt1"/>
                </a:solidFill>
                <a:latin typeface="Poppins"/>
                <a:ea typeface="Poppins"/>
                <a:cs typeface="Poppins"/>
                <a:sym typeface="Poppins"/>
              </a:rPr>
            </a:br>
            <a:br>
              <a:rPr lang="en" sz="1100">
                <a:solidFill>
                  <a:schemeClr val="lt1"/>
                </a:solidFill>
                <a:latin typeface="Poppins"/>
                <a:ea typeface="Poppins"/>
                <a:cs typeface="Poppins"/>
                <a:sym typeface="Poppins"/>
              </a:rPr>
            </a:br>
            <a:r>
              <a:rPr lang="en" sz="1100">
                <a:solidFill>
                  <a:schemeClr val="lt1"/>
                </a:solidFill>
                <a:latin typeface="Poppins"/>
                <a:ea typeface="Poppins"/>
                <a:cs typeface="Poppins"/>
                <a:sym typeface="Poppins"/>
              </a:rPr>
              <a:t>A. </a:t>
            </a:r>
            <a:r>
              <a:rPr lang="en" sz="1200">
                <a:solidFill>
                  <a:schemeClr val="lt1"/>
                </a:solidFill>
                <a:latin typeface="Poppins"/>
                <a:ea typeface="Poppins"/>
                <a:cs typeface="Poppins"/>
                <a:sym typeface="Poppins"/>
              </a:rPr>
              <a:t>Set up a failover routing policy configuration in Route 53 by adding a health check on the primary service endpoint. Configure Route 53 to direct the DNS queries to the secondary record when the primary resource is unhealthy. Configure the network access control list and the route table to allow Route 53 to send requests to the endpoints specified in the health checks. Enable the Evaluate Target Health option by setting it to Yes.  (Correct)</a:t>
            </a:r>
            <a:br>
              <a:rPr lang="en" sz="1200">
                <a:solidFill>
                  <a:schemeClr val="lt1"/>
                </a:solidFill>
                <a:latin typeface="Poppins"/>
                <a:ea typeface="Poppins"/>
                <a:cs typeface="Poppins"/>
                <a:sym typeface="Poppins"/>
              </a:rPr>
            </a:br>
            <a:r>
              <a:rPr lang="en" sz="1200">
                <a:solidFill>
                  <a:schemeClr val="lt1"/>
                </a:solidFill>
                <a:latin typeface="Poppins"/>
                <a:ea typeface="Poppins"/>
                <a:cs typeface="Poppins"/>
                <a:sym typeface="Poppins"/>
              </a:rPr>
              <a:t>B. Set up a CloudWatch Events rule to monitor the primary Route 53 DNS endpoint and create a custom Lambda function. Execute the ChangeResourceRecordSets API call using the function to initiate the failover to the secondary DNS record.</a:t>
            </a:r>
            <a:br>
              <a:rPr lang="en" sz="1200">
                <a:solidFill>
                  <a:schemeClr val="lt1"/>
                </a:solidFill>
                <a:latin typeface="Poppins"/>
                <a:ea typeface="Poppins"/>
                <a:cs typeface="Poppins"/>
                <a:sym typeface="Poppins"/>
              </a:rPr>
            </a:br>
            <a:r>
              <a:rPr lang="en" sz="1200">
                <a:solidFill>
                  <a:schemeClr val="lt1"/>
                </a:solidFill>
                <a:latin typeface="Poppins"/>
                <a:ea typeface="Poppins"/>
                <a:cs typeface="Poppins"/>
                <a:sym typeface="Poppins"/>
              </a:rPr>
              <a:t>C. Set up a Weighted routing policy configuration in Route 53 by adding health checks on both the primary stack and the DR environment. Configure the network access control list and the route table to allow Route 53 to send requests to the endpoints specified in the health checks. Enable the Evaluate Target Health option by setting it to Yes.</a:t>
            </a:r>
            <a:br>
              <a:rPr lang="en" sz="1200">
                <a:solidFill>
                  <a:schemeClr val="lt1"/>
                </a:solidFill>
                <a:latin typeface="Poppins"/>
                <a:ea typeface="Poppins"/>
                <a:cs typeface="Poppins"/>
                <a:sym typeface="Poppins"/>
              </a:rPr>
            </a:br>
            <a:r>
              <a:rPr lang="en" sz="1200">
                <a:solidFill>
                  <a:schemeClr val="lt1"/>
                </a:solidFill>
                <a:latin typeface="Poppins"/>
                <a:ea typeface="Poppins"/>
                <a:cs typeface="Poppins"/>
                <a:sym typeface="Poppins"/>
              </a:rPr>
              <a:t>D. Set up a CloudWatch Alarm to monitor the primary Route 53 DNS endpoint and create a custom Lambda function. Execute the ChangeResourceRecordSets API call using the function to initiate the failover to the secondary DNS record.</a:t>
            </a:r>
            <a:endParaRPr b="1" sz="1300">
              <a:solidFill>
                <a:schemeClr val="lt1"/>
              </a:solidFill>
              <a:latin typeface="Poppins"/>
              <a:ea typeface="Poppins"/>
              <a:cs typeface="Poppins"/>
              <a:sym typeface="Poppins"/>
            </a:endParaRPr>
          </a:p>
        </p:txBody>
      </p:sp>
      <p:sp>
        <p:nvSpPr>
          <p:cNvPr id="335" name="Google Shape;335;p41"/>
          <p:cNvSpPr txBox="1"/>
          <p:nvPr>
            <p:ph type="title"/>
          </p:nvPr>
        </p:nvSpPr>
        <p:spPr>
          <a:xfrm flipH="1">
            <a:off x="6144025" y="4300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 </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9" name="Shape 339"/>
        <p:cNvGrpSpPr/>
        <p:nvPr/>
      </p:nvGrpSpPr>
      <p:grpSpPr>
        <a:xfrm>
          <a:off x="0" y="0"/>
          <a:ext cx="0" cy="0"/>
          <a:chOff x="0" y="0"/>
          <a:chExt cx="0" cy="0"/>
        </a:xfrm>
      </p:grpSpPr>
      <p:sp>
        <p:nvSpPr>
          <p:cNvPr id="340" name="Google Shape;340;p42"/>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41" name="Google Shape;341;p42"/>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2" name="Google Shape;342;p42"/>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3" name="Google Shape;343;p42"/>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4" name="Google Shape;344;p42"/>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5" name="Google Shape;345;p42"/>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46" name="Google Shape;346;p42"/>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7" name="Google Shape;347;p42"/>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8" name="Google Shape;348;p42"/>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49" name="Google Shape;349;p42"/>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50" name="Google Shape;350;p42"/>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6</a:t>
            </a:r>
            <a:endParaRPr sz="2800">
              <a:solidFill>
                <a:schemeClr val="lt1"/>
              </a:solidFill>
              <a:latin typeface="Corbel"/>
              <a:ea typeface="Corbel"/>
              <a:cs typeface="Corbel"/>
              <a:sym typeface="Corbel"/>
            </a:endParaRPr>
          </a:p>
        </p:txBody>
      </p:sp>
      <p:pic>
        <p:nvPicPr>
          <p:cNvPr descr="1500px_Academy_logo_HD" id="351" name="Google Shape;351;p42"/>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52" name="Google Shape;352;p42"/>
          <p:cNvSpPr txBox="1"/>
          <p:nvPr>
            <p:ph type="title"/>
          </p:nvPr>
        </p:nvSpPr>
        <p:spPr>
          <a:xfrm flipH="1">
            <a:off x="507950" y="1313300"/>
            <a:ext cx="8826000" cy="3819600"/>
          </a:xfrm>
          <a:prstGeom prst="rect">
            <a:avLst/>
          </a:prstGeom>
          <a:noFill/>
          <a:ln>
            <a:noFill/>
          </a:ln>
        </p:spPr>
        <p:txBody>
          <a:bodyPr anchorCtr="0" anchor="b" bIns="34275" lIns="68575" spcFirstLastPara="1" rIns="68575" wrap="square" tIns="34275">
            <a:noAutofit/>
          </a:bodyPr>
          <a:lstStyle/>
          <a:p>
            <a:pPr indent="0" lvl="0" marL="0" rtl="0" algn="l">
              <a:lnSpc>
                <a:spcPct val="100000"/>
              </a:lnSpc>
              <a:spcBef>
                <a:spcPts val="800"/>
              </a:spcBef>
              <a:spcAft>
                <a:spcPts val="0"/>
              </a:spcAft>
              <a:buNone/>
            </a:pPr>
            <a:r>
              <a:rPr lang="en" sz="1300">
                <a:solidFill>
                  <a:schemeClr val="lt1"/>
                </a:solidFill>
                <a:latin typeface="Poppins"/>
                <a:ea typeface="Poppins"/>
                <a:cs typeface="Poppins"/>
                <a:sym typeface="Poppins"/>
              </a:rPr>
              <a:t>You are looking at ways to improve some existing infrastructure as it seems a lot of engineering resources are being taken up with basic management and monitoring tasks and the costs seem to be excessive.</a:t>
            </a:r>
            <a:br>
              <a:rPr lang="en" sz="1300">
                <a:solidFill>
                  <a:schemeClr val="lt1"/>
                </a:solidFill>
                <a:latin typeface="Poppins"/>
                <a:ea typeface="Poppins"/>
                <a:cs typeface="Poppins"/>
                <a:sym typeface="Poppins"/>
              </a:rPr>
            </a:br>
            <a:r>
              <a:rPr lang="en" sz="1300">
                <a:solidFill>
                  <a:schemeClr val="lt1"/>
                </a:solidFill>
                <a:latin typeface="Poppins"/>
                <a:ea typeface="Poppins"/>
                <a:cs typeface="Poppins"/>
                <a:sym typeface="Poppins"/>
              </a:rPr>
              <a:t>You are thinking of deploying Amazon E|asticCache to help. Which of the following statements is true in regards to EIasticCache?</a:t>
            </a:r>
            <a:endParaRPr sz="1300">
              <a:solidFill>
                <a:schemeClr val="lt1"/>
              </a:solidFill>
              <a:latin typeface="Poppins"/>
              <a:ea typeface="Poppins"/>
              <a:cs typeface="Poppins"/>
              <a:sym typeface="Poppins"/>
            </a:endParaRPr>
          </a:p>
          <a:p>
            <a:pPr indent="0" lvl="0" marL="0" rtl="0" algn="l">
              <a:lnSpc>
                <a:spcPct val="100000"/>
              </a:lnSpc>
              <a:spcBef>
                <a:spcPts val="2800"/>
              </a:spcBef>
              <a:spcAft>
                <a:spcPts val="0"/>
              </a:spcAft>
              <a:buClr>
                <a:schemeClr val="dk1"/>
              </a:buClr>
              <a:buSzPts val="1100"/>
              <a:buFont typeface="Arial"/>
              <a:buNone/>
            </a:pPr>
            <a:r>
              <a:rPr lang="en" sz="1300">
                <a:solidFill>
                  <a:schemeClr val="lt1"/>
                </a:solidFill>
                <a:latin typeface="Poppins"/>
                <a:ea typeface="Poppins"/>
                <a:cs typeface="Poppins"/>
                <a:sym typeface="Poppins"/>
              </a:rPr>
              <a:t>A. You can improve load and response times to user actions and queries however the cost associated with scaling web applications will be more.</a:t>
            </a:r>
            <a:endParaRPr sz="1300">
              <a:solidFill>
                <a:schemeClr val="lt1"/>
              </a:solidFill>
              <a:latin typeface="Poppins"/>
              <a:ea typeface="Poppins"/>
              <a:cs typeface="Poppins"/>
              <a:sym typeface="Poppins"/>
            </a:endParaRPr>
          </a:p>
          <a:p>
            <a:pPr indent="0" lvl="0" marL="0" rtl="0" algn="l">
              <a:lnSpc>
                <a:spcPct val="100000"/>
              </a:lnSpc>
              <a:spcBef>
                <a:spcPts val="2800"/>
              </a:spcBef>
              <a:spcAft>
                <a:spcPts val="0"/>
              </a:spcAft>
              <a:buClr>
                <a:schemeClr val="dk1"/>
              </a:buClr>
              <a:buSzPts val="1100"/>
              <a:buFont typeface="Arial"/>
              <a:buNone/>
            </a:pPr>
            <a:r>
              <a:rPr lang="en" sz="1300">
                <a:solidFill>
                  <a:schemeClr val="lt1"/>
                </a:solidFill>
                <a:latin typeface="Poppins"/>
                <a:ea typeface="Poppins"/>
                <a:cs typeface="Poppins"/>
                <a:sym typeface="Poppins"/>
              </a:rPr>
              <a:t>B. You can't improve load and response times to user actions and queries but you can reduce the cost associated with scaling web applications.</a:t>
            </a:r>
            <a:endParaRPr sz="1300">
              <a:solidFill>
                <a:schemeClr val="lt1"/>
              </a:solidFill>
              <a:latin typeface="Poppins"/>
              <a:ea typeface="Poppins"/>
              <a:cs typeface="Poppins"/>
              <a:sym typeface="Poppins"/>
            </a:endParaRPr>
          </a:p>
          <a:p>
            <a:pPr indent="0" lvl="0" marL="0" rtl="0" algn="l">
              <a:lnSpc>
                <a:spcPct val="100000"/>
              </a:lnSpc>
              <a:spcBef>
                <a:spcPts val="2800"/>
              </a:spcBef>
              <a:spcAft>
                <a:spcPts val="0"/>
              </a:spcAft>
              <a:buClr>
                <a:schemeClr val="dk1"/>
              </a:buClr>
              <a:buSzPts val="1100"/>
              <a:buFont typeface="Arial"/>
              <a:buNone/>
            </a:pPr>
            <a:r>
              <a:rPr lang="en" sz="1300">
                <a:solidFill>
                  <a:schemeClr val="lt1"/>
                </a:solidFill>
                <a:latin typeface="Poppins"/>
                <a:ea typeface="Poppins"/>
                <a:cs typeface="Poppins"/>
                <a:sym typeface="Poppins"/>
              </a:rPr>
              <a:t>C. You can improve load and response times to user actions and queries however the cost associated with scaling web applications will remain the same.</a:t>
            </a:r>
            <a:endParaRPr sz="1300">
              <a:solidFill>
                <a:schemeClr val="lt1"/>
              </a:solidFill>
              <a:latin typeface="Poppins"/>
              <a:ea typeface="Poppins"/>
              <a:cs typeface="Poppins"/>
              <a:sym typeface="Poppins"/>
            </a:endParaRPr>
          </a:p>
          <a:p>
            <a:pPr indent="0" lvl="0" marL="0" rtl="0" algn="l">
              <a:lnSpc>
                <a:spcPct val="100000"/>
              </a:lnSpc>
              <a:spcBef>
                <a:spcPts val="2800"/>
              </a:spcBef>
              <a:spcAft>
                <a:spcPts val="0"/>
              </a:spcAft>
              <a:buClr>
                <a:schemeClr val="dk1"/>
              </a:buClr>
              <a:buSzPts val="1100"/>
              <a:buFont typeface="Arial"/>
              <a:buNone/>
            </a:pPr>
            <a:r>
              <a:rPr lang="en" sz="1300">
                <a:solidFill>
                  <a:schemeClr val="lt1"/>
                </a:solidFill>
                <a:latin typeface="Poppins"/>
                <a:ea typeface="Poppins"/>
                <a:cs typeface="Poppins"/>
                <a:sym typeface="Poppins"/>
              </a:rPr>
              <a:t>D. You can improve load and response times to user actions and queries and also reduce the cost associated with scaling web applications.</a:t>
            </a:r>
            <a:endParaRPr sz="1300">
              <a:solidFill>
                <a:schemeClr val="lt1"/>
              </a:solidFill>
              <a:latin typeface="Poppins"/>
              <a:ea typeface="Poppins"/>
              <a:cs typeface="Poppins"/>
              <a:sym typeface="Poppins"/>
            </a:endParaRPr>
          </a:p>
          <a:p>
            <a:pPr indent="0" lvl="0" marL="0" rtl="0" algn="l">
              <a:lnSpc>
                <a:spcPct val="100000"/>
              </a:lnSpc>
              <a:spcBef>
                <a:spcPts val="2800"/>
              </a:spcBef>
              <a:spcAft>
                <a:spcPts val="2800"/>
              </a:spcAft>
              <a:buNone/>
            </a:pPr>
            <a:r>
              <a:t/>
            </a:r>
            <a:endParaRPr sz="1300">
              <a:solidFill>
                <a:schemeClr val="lt1"/>
              </a:solidFill>
              <a:latin typeface="Poppins"/>
              <a:ea typeface="Poppins"/>
              <a:cs typeface="Poppins"/>
              <a:sym typeface="Poppins"/>
            </a:endParaRPr>
          </a:p>
        </p:txBody>
      </p:sp>
      <p:sp>
        <p:nvSpPr>
          <p:cNvPr id="353" name="Google Shape;353;p42"/>
          <p:cNvSpPr txBox="1"/>
          <p:nvPr>
            <p:ph type="title"/>
          </p:nvPr>
        </p:nvSpPr>
        <p:spPr>
          <a:xfrm flipH="1">
            <a:off x="6144025" y="4300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D</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7" name="Shape 357"/>
        <p:cNvGrpSpPr/>
        <p:nvPr/>
      </p:nvGrpSpPr>
      <p:grpSpPr>
        <a:xfrm>
          <a:off x="0" y="0"/>
          <a:ext cx="0" cy="0"/>
          <a:chOff x="0" y="0"/>
          <a:chExt cx="0" cy="0"/>
        </a:xfrm>
      </p:grpSpPr>
      <p:sp>
        <p:nvSpPr>
          <p:cNvPr id="358" name="Google Shape;358;p43"/>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59" name="Google Shape;359;p43"/>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0" name="Google Shape;360;p43"/>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1" name="Google Shape;361;p43"/>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2" name="Google Shape;362;p43"/>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3" name="Google Shape;363;p43"/>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64" name="Google Shape;364;p43"/>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5" name="Google Shape;365;p43"/>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6" name="Google Shape;366;p43"/>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7" name="Google Shape;367;p43"/>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68" name="Google Shape;368;p43"/>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7</a:t>
            </a:r>
            <a:endParaRPr sz="2800">
              <a:solidFill>
                <a:schemeClr val="lt1"/>
              </a:solidFill>
              <a:latin typeface="Corbel"/>
              <a:ea typeface="Corbel"/>
              <a:cs typeface="Corbel"/>
              <a:sym typeface="Corbel"/>
            </a:endParaRPr>
          </a:p>
        </p:txBody>
      </p:sp>
      <p:pic>
        <p:nvPicPr>
          <p:cNvPr descr="1500px_Academy_logo_HD" id="369" name="Google Shape;369;p43"/>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70" name="Google Shape;370;p43"/>
          <p:cNvSpPr txBox="1"/>
          <p:nvPr>
            <p:ph type="title"/>
          </p:nvPr>
        </p:nvSpPr>
        <p:spPr>
          <a:xfrm flipH="1">
            <a:off x="507950" y="779900"/>
            <a:ext cx="8826000" cy="4168500"/>
          </a:xfrm>
          <a:prstGeom prst="rect">
            <a:avLst/>
          </a:prstGeom>
          <a:noFill/>
          <a:ln>
            <a:noFill/>
          </a:ln>
        </p:spPr>
        <p:txBody>
          <a:bodyPr anchorCtr="0" anchor="b"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sz="1500">
                <a:solidFill>
                  <a:schemeClr val="lt1"/>
                </a:solidFill>
                <a:latin typeface="Poppins"/>
                <a:ea typeface="Poppins"/>
                <a:cs typeface="Poppins"/>
                <a:sym typeface="Poppins"/>
              </a:rPr>
              <a:t>In an experiment, if the minimum size for an Auto Scaling group is 1 instance, which of the following statements holds true when you terminate the running</a:t>
            </a:r>
            <a:endParaRPr sz="1500">
              <a:solidFill>
                <a:schemeClr val="lt1"/>
              </a:solidFill>
              <a:latin typeface="Poppins"/>
              <a:ea typeface="Poppins"/>
              <a:cs typeface="Poppins"/>
              <a:sym typeface="Poppins"/>
            </a:endParaRPr>
          </a:p>
          <a:p>
            <a:pPr indent="0" lvl="0" marL="0" rtl="0" algn="l">
              <a:spcBef>
                <a:spcPts val="2800"/>
              </a:spcBef>
              <a:spcAft>
                <a:spcPts val="0"/>
              </a:spcAft>
              <a:buClr>
                <a:schemeClr val="dk1"/>
              </a:buClr>
              <a:buSzPts val="1100"/>
              <a:buFont typeface="Arial"/>
              <a:buNone/>
            </a:pPr>
            <a:r>
              <a:rPr lang="en" sz="1500">
                <a:solidFill>
                  <a:schemeClr val="lt1"/>
                </a:solidFill>
                <a:latin typeface="Poppins"/>
                <a:ea typeface="Poppins"/>
                <a:cs typeface="Poppins"/>
                <a:sym typeface="Poppins"/>
              </a:rPr>
              <a:t>instance?</a:t>
            </a:r>
            <a:endParaRPr sz="1500">
              <a:solidFill>
                <a:schemeClr val="lt1"/>
              </a:solidFill>
              <a:latin typeface="Poppins"/>
              <a:ea typeface="Poppins"/>
              <a:cs typeface="Poppins"/>
              <a:sym typeface="Poppins"/>
            </a:endParaRPr>
          </a:p>
          <a:p>
            <a:pPr indent="0" lvl="0" marL="0" rtl="0" algn="l">
              <a:spcBef>
                <a:spcPts val="2800"/>
              </a:spcBef>
              <a:spcAft>
                <a:spcPts val="0"/>
              </a:spcAft>
              <a:buClr>
                <a:schemeClr val="dk1"/>
              </a:buClr>
              <a:buSzPts val="1100"/>
              <a:buFont typeface="Arial"/>
              <a:buNone/>
            </a:pPr>
            <a:r>
              <a:rPr lang="en" sz="1500">
                <a:solidFill>
                  <a:schemeClr val="lt1"/>
                </a:solidFill>
                <a:latin typeface="Poppins"/>
                <a:ea typeface="Poppins"/>
                <a:cs typeface="Poppins"/>
                <a:sym typeface="Poppins"/>
              </a:rPr>
              <a:t>A. Auto Scaling must launch a new instance to replace it.</a:t>
            </a:r>
            <a:endParaRPr sz="1500">
              <a:solidFill>
                <a:schemeClr val="lt1"/>
              </a:solidFill>
              <a:latin typeface="Poppins"/>
              <a:ea typeface="Poppins"/>
              <a:cs typeface="Poppins"/>
              <a:sym typeface="Poppins"/>
            </a:endParaRPr>
          </a:p>
          <a:p>
            <a:pPr indent="0" lvl="0" marL="0" rtl="0" algn="l">
              <a:spcBef>
                <a:spcPts val="2800"/>
              </a:spcBef>
              <a:spcAft>
                <a:spcPts val="0"/>
              </a:spcAft>
              <a:buClr>
                <a:schemeClr val="dk1"/>
              </a:buClr>
              <a:buSzPts val="1100"/>
              <a:buFont typeface="Arial"/>
              <a:buNone/>
            </a:pPr>
            <a:r>
              <a:rPr lang="en" sz="1500">
                <a:solidFill>
                  <a:schemeClr val="lt1"/>
                </a:solidFill>
                <a:latin typeface="Poppins"/>
                <a:ea typeface="Poppins"/>
                <a:cs typeface="Poppins"/>
                <a:sym typeface="Poppins"/>
              </a:rPr>
              <a:t>B. Auto Scaling will raise an alarm and send a notification to the user for action.</a:t>
            </a:r>
            <a:endParaRPr sz="1500">
              <a:solidFill>
                <a:schemeClr val="lt1"/>
              </a:solidFill>
              <a:latin typeface="Poppins"/>
              <a:ea typeface="Poppins"/>
              <a:cs typeface="Poppins"/>
              <a:sym typeface="Poppins"/>
            </a:endParaRPr>
          </a:p>
          <a:p>
            <a:pPr indent="0" lvl="0" marL="0" rtl="0" algn="l">
              <a:spcBef>
                <a:spcPts val="2800"/>
              </a:spcBef>
              <a:spcAft>
                <a:spcPts val="0"/>
              </a:spcAft>
              <a:buClr>
                <a:schemeClr val="dk1"/>
              </a:buClr>
              <a:buSzPts val="1100"/>
              <a:buFont typeface="Arial"/>
              <a:buNone/>
            </a:pPr>
            <a:r>
              <a:rPr lang="en" sz="1500">
                <a:solidFill>
                  <a:schemeClr val="lt1"/>
                </a:solidFill>
                <a:latin typeface="Poppins"/>
                <a:ea typeface="Poppins"/>
                <a:cs typeface="Poppins"/>
                <a:sym typeface="Poppins"/>
              </a:rPr>
              <a:t>C. Auto Scaling must configure the schedule </a:t>
            </a:r>
            <a:r>
              <a:rPr lang="en" sz="1500">
                <a:solidFill>
                  <a:schemeClr val="lt1"/>
                </a:solidFill>
                <a:latin typeface="Poppins"/>
                <a:ea typeface="Poppins"/>
                <a:cs typeface="Poppins"/>
                <a:sym typeface="Poppins"/>
              </a:rPr>
              <a:t>activiIty</a:t>
            </a:r>
            <a:r>
              <a:rPr lang="en" sz="1500">
                <a:solidFill>
                  <a:schemeClr val="lt1"/>
                </a:solidFill>
                <a:latin typeface="Poppins"/>
                <a:ea typeface="Poppins"/>
                <a:cs typeface="Poppins"/>
                <a:sym typeface="Poppins"/>
              </a:rPr>
              <a:t> that terminates the instance after 5 days.</a:t>
            </a:r>
            <a:endParaRPr sz="1500">
              <a:solidFill>
                <a:schemeClr val="lt1"/>
              </a:solidFill>
              <a:latin typeface="Poppins"/>
              <a:ea typeface="Poppins"/>
              <a:cs typeface="Poppins"/>
              <a:sym typeface="Poppins"/>
            </a:endParaRPr>
          </a:p>
          <a:p>
            <a:pPr indent="0" lvl="0" marL="0" rtl="0" algn="l">
              <a:spcBef>
                <a:spcPts val="2800"/>
              </a:spcBef>
              <a:spcAft>
                <a:spcPts val="0"/>
              </a:spcAft>
              <a:buClr>
                <a:schemeClr val="dk1"/>
              </a:buClr>
              <a:buSzPts val="1100"/>
              <a:buFont typeface="Arial"/>
              <a:buNone/>
            </a:pPr>
            <a:r>
              <a:rPr lang="en" sz="1500">
                <a:solidFill>
                  <a:schemeClr val="lt1"/>
                </a:solidFill>
                <a:latin typeface="Poppins"/>
                <a:ea typeface="Poppins"/>
                <a:cs typeface="Poppins"/>
                <a:sym typeface="Poppins"/>
              </a:rPr>
              <a:t>D. Auto Scaling will terminate the experimen</a:t>
            </a:r>
            <a:endParaRPr sz="1500">
              <a:solidFill>
                <a:schemeClr val="lt1"/>
              </a:solidFill>
              <a:latin typeface="Poppins"/>
              <a:ea typeface="Poppins"/>
              <a:cs typeface="Poppins"/>
              <a:sym typeface="Poppins"/>
            </a:endParaRPr>
          </a:p>
          <a:p>
            <a:pPr indent="0" lvl="0" marL="0" rtl="0" algn="l">
              <a:lnSpc>
                <a:spcPct val="100000"/>
              </a:lnSpc>
              <a:spcBef>
                <a:spcPts val="2800"/>
              </a:spcBef>
              <a:spcAft>
                <a:spcPts val="2800"/>
              </a:spcAft>
              <a:buNone/>
            </a:pPr>
            <a:r>
              <a:t/>
            </a:r>
            <a:endParaRPr sz="1500">
              <a:solidFill>
                <a:schemeClr val="lt1"/>
              </a:solidFill>
              <a:latin typeface="Poppins"/>
              <a:ea typeface="Poppins"/>
              <a:cs typeface="Poppins"/>
              <a:sym typeface="Poppins"/>
            </a:endParaRPr>
          </a:p>
        </p:txBody>
      </p:sp>
      <p:sp>
        <p:nvSpPr>
          <p:cNvPr id="371" name="Google Shape;371;p43"/>
          <p:cNvSpPr txBox="1"/>
          <p:nvPr>
            <p:ph type="title"/>
          </p:nvPr>
        </p:nvSpPr>
        <p:spPr>
          <a:xfrm flipH="1">
            <a:off x="6144025" y="4300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A</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sp>
        <p:nvSpPr>
          <p:cNvPr id="376" name="Google Shape;376;p44"/>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77" name="Google Shape;377;p44"/>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8" name="Google Shape;378;p44"/>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79" name="Google Shape;379;p44"/>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0" name="Google Shape;380;p44"/>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1" name="Google Shape;381;p44"/>
          <p:cNvSpPr/>
          <p:nvPr/>
        </p:nvSpPr>
        <p:spPr>
          <a:xfrm>
            <a:off x="0" y="34550"/>
            <a:ext cx="94635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82" name="Google Shape;382;p44"/>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3" name="Google Shape;383;p44"/>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4" name="Google Shape;384;p44"/>
          <p:cNvSpPr/>
          <p:nvPr/>
        </p:nvSpPr>
        <p:spPr>
          <a:xfrm>
            <a:off x="-4395" y="625575"/>
            <a:ext cx="435000" cy="560400"/>
          </a:xfrm>
          <a:prstGeom prst="rect">
            <a:avLst/>
          </a:prstGeom>
          <a:solidFill>
            <a:srgbClr val="4A86E8"/>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5" name="Google Shape;385;p44"/>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86" name="Google Shape;386;p44"/>
          <p:cNvSpPr txBox="1"/>
          <p:nvPr>
            <p:ph type="title"/>
          </p:nvPr>
        </p:nvSpPr>
        <p:spPr>
          <a:xfrm>
            <a:off x="41050" y="621975"/>
            <a:ext cx="3324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800">
                <a:solidFill>
                  <a:schemeClr val="lt1"/>
                </a:solidFill>
                <a:latin typeface="Corbel"/>
                <a:ea typeface="Corbel"/>
                <a:cs typeface="Corbel"/>
                <a:sym typeface="Corbel"/>
              </a:rPr>
              <a:t>8</a:t>
            </a:r>
            <a:endParaRPr sz="2800">
              <a:solidFill>
                <a:schemeClr val="lt1"/>
              </a:solidFill>
              <a:latin typeface="Corbel"/>
              <a:ea typeface="Corbel"/>
              <a:cs typeface="Corbel"/>
              <a:sym typeface="Corbel"/>
            </a:endParaRPr>
          </a:p>
        </p:txBody>
      </p:sp>
      <p:pic>
        <p:nvPicPr>
          <p:cNvPr descr="1500px_Academy_logo_HD" id="387" name="Google Shape;387;p44"/>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388" name="Google Shape;388;p44"/>
          <p:cNvSpPr txBox="1"/>
          <p:nvPr>
            <p:ph type="title"/>
          </p:nvPr>
        </p:nvSpPr>
        <p:spPr>
          <a:xfrm flipH="1">
            <a:off x="507950" y="779900"/>
            <a:ext cx="8826000" cy="41685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0"/>
              </a:spcBef>
              <a:spcAft>
                <a:spcPts val="0"/>
              </a:spcAft>
              <a:buClr>
                <a:schemeClr val="dk1"/>
              </a:buClr>
              <a:buSzPts val="1100"/>
              <a:buFont typeface="Arial"/>
              <a:buNone/>
            </a:pPr>
            <a:r>
              <a:rPr b="1" lang="en" sz="1500">
                <a:solidFill>
                  <a:schemeClr val="lt1"/>
                </a:solidFill>
                <a:latin typeface="Poppins"/>
                <a:ea typeface="Poppins"/>
                <a:cs typeface="Poppins"/>
                <a:sym typeface="Poppins"/>
              </a:rPr>
              <a:t>Category: CSAA – Design Resilient Architectures</a:t>
            </a:r>
            <a:endParaRPr b="1" sz="1500">
              <a:solidFill>
                <a:schemeClr val="lt1"/>
              </a:solidFill>
              <a:latin typeface="Poppins"/>
              <a:ea typeface="Poppins"/>
              <a:cs typeface="Poppins"/>
              <a:sym typeface="Poppins"/>
            </a:endParaRPr>
          </a:p>
          <a:p>
            <a:pPr indent="0" lvl="0" marL="0" rtl="0" algn="l">
              <a:lnSpc>
                <a:spcPct val="115000"/>
              </a:lnSpc>
              <a:spcBef>
                <a:spcPts val="800"/>
              </a:spcBef>
              <a:spcAft>
                <a:spcPts val="0"/>
              </a:spcAft>
              <a:buClr>
                <a:schemeClr val="dk1"/>
              </a:buClr>
              <a:buSzPts val="1100"/>
              <a:buFont typeface="Arial"/>
              <a:buNone/>
            </a:pPr>
            <a:r>
              <a:rPr lang="en" sz="1500">
                <a:solidFill>
                  <a:schemeClr val="lt1"/>
                </a:solidFill>
                <a:latin typeface="Poppins"/>
                <a:ea typeface="Poppins"/>
                <a:cs typeface="Poppins"/>
                <a:sym typeface="Poppins"/>
              </a:rPr>
              <a:t>A company has a static corporate website hosted in a standard S3 bucket and a new web domain name that was registered using Route 53. You are instructed by your manager to integrate these two services in order to successfully launch their corporate website.</a:t>
            </a:r>
            <a:endParaRPr sz="1500">
              <a:solidFill>
                <a:schemeClr val="lt1"/>
              </a:solidFill>
              <a:latin typeface="Poppins"/>
              <a:ea typeface="Poppins"/>
              <a:cs typeface="Poppins"/>
              <a:sym typeface="Poppins"/>
            </a:endParaRPr>
          </a:p>
          <a:p>
            <a:pPr indent="0" lvl="0" marL="0" rtl="0" algn="l">
              <a:lnSpc>
                <a:spcPct val="115000"/>
              </a:lnSpc>
              <a:spcBef>
                <a:spcPts val="2800"/>
              </a:spcBef>
              <a:spcAft>
                <a:spcPts val="0"/>
              </a:spcAft>
              <a:buClr>
                <a:schemeClr val="dk1"/>
              </a:buClr>
              <a:buSzPts val="1100"/>
              <a:buFont typeface="Arial"/>
              <a:buNone/>
            </a:pPr>
            <a:r>
              <a:rPr lang="en" sz="1500">
                <a:solidFill>
                  <a:schemeClr val="lt1"/>
                </a:solidFill>
                <a:latin typeface="Poppins"/>
                <a:ea typeface="Poppins"/>
                <a:cs typeface="Poppins"/>
                <a:sym typeface="Poppins"/>
              </a:rPr>
              <a:t>What are the prerequisites when routing traffic using Amazon Route 53 to a website that is hosted in an Amazon S3 Bucket? (Select TWO.)</a:t>
            </a:r>
            <a:endParaRPr sz="1500">
              <a:solidFill>
                <a:schemeClr val="lt1"/>
              </a:solidFill>
              <a:latin typeface="Poppins"/>
              <a:ea typeface="Poppins"/>
              <a:cs typeface="Poppins"/>
              <a:sym typeface="Poppins"/>
            </a:endParaRPr>
          </a:p>
          <a:p>
            <a:pPr indent="-228600" lvl="0" marL="457200" rtl="0" algn="l">
              <a:lnSpc>
                <a:spcPct val="115000"/>
              </a:lnSpc>
              <a:spcBef>
                <a:spcPts val="2800"/>
              </a:spcBef>
              <a:spcAft>
                <a:spcPts val="0"/>
              </a:spcAft>
              <a:buClr>
                <a:schemeClr val="lt1"/>
              </a:buClr>
              <a:buSzPts val="1500"/>
              <a:buFont typeface="Poppins"/>
              <a:buNone/>
            </a:pPr>
            <a:r>
              <a:rPr lang="en" sz="1600">
                <a:solidFill>
                  <a:schemeClr val="lt1"/>
                </a:solidFill>
                <a:latin typeface="Poppins"/>
                <a:ea typeface="Poppins"/>
                <a:cs typeface="Poppins"/>
                <a:sym typeface="Poppins"/>
              </a:rPr>
              <a:t>A. The Cross-Origin Resource Sharing (CORS) option should be enabled in the S3 bucket</a:t>
            </a:r>
            <a:endParaRPr sz="16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500"/>
              <a:buFont typeface="Poppins"/>
              <a:buNone/>
            </a:pPr>
            <a:r>
              <a:rPr lang="en" sz="1600">
                <a:solidFill>
                  <a:schemeClr val="lt1"/>
                </a:solidFill>
                <a:latin typeface="Poppins"/>
                <a:ea typeface="Poppins"/>
                <a:cs typeface="Poppins"/>
                <a:sym typeface="Poppins"/>
              </a:rPr>
              <a:t>B. The S3 bucket name must be the same as the domain name </a:t>
            </a:r>
            <a:endParaRPr sz="16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500"/>
              <a:buFont typeface="Poppins"/>
              <a:buNone/>
            </a:pPr>
            <a:r>
              <a:rPr lang="en" sz="1600">
                <a:solidFill>
                  <a:schemeClr val="lt1"/>
                </a:solidFill>
                <a:latin typeface="Poppins"/>
                <a:ea typeface="Poppins"/>
                <a:cs typeface="Poppins"/>
                <a:sym typeface="Poppins"/>
              </a:rPr>
              <a:t>C. The S3 bucket must be in the same region as the hosted zone</a:t>
            </a:r>
            <a:endParaRPr sz="16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500"/>
              <a:buFont typeface="Poppins"/>
              <a:buNone/>
            </a:pPr>
            <a:r>
              <a:rPr lang="en" sz="1600">
                <a:solidFill>
                  <a:schemeClr val="lt1"/>
                </a:solidFill>
                <a:latin typeface="Poppins"/>
                <a:ea typeface="Poppins"/>
                <a:cs typeface="Poppins"/>
                <a:sym typeface="Poppins"/>
              </a:rPr>
              <a:t>D. A registered domain name  </a:t>
            </a:r>
            <a:endParaRPr sz="1600">
              <a:solidFill>
                <a:schemeClr val="lt1"/>
              </a:solidFill>
              <a:latin typeface="Poppins"/>
              <a:ea typeface="Poppins"/>
              <a:cs typeface="Poppins"/>
              <a:sym typeface="Poppins"/>
            </a:endParaRPr>
          </a:p>
          <a:p>
            <a:pPr indent="-228600" lvl="0" marL="457200" rtl="0" algn="l">
              <a:lnSpc>
                <a:spcPct val="115000"/>
              </a:lnSpc>
              <a:spcBef>
                <a:spcPts val="0"/>
              </a:spcBef>
              <a:spcAft>
                <a:spcPts val="0"/>
              </a:spcAft>
              <a:buClr>
                <a:schemeClr val="lt1"/>
              </a:buClr>
              <a:buSzPts val="1500"/>
              <a:buFont typeface="Poppins"/>
              <a:buNone/>
            </a:pPr>
            <a:r>
              <a:rPr lang="en" sz="1600">
                <a:solidFill>
                  <a:schemeClr val="lt1"/>
                </a:solidFill>
                <a:latin typeface="Poppins"/>
                <a:ea typeface="Poppins"/>
                <a:cs typeface="Poppins"/>
                <a:sym typeface="Poppins"/>
              </a:rPr>
              <a:t>E. The record set must be of type "MX"</a:t>
            </a:r>
            <a:endParaRPr sz="1400">
              <a:solidFill>
                <a:schemeClr val="lt1"/>
              </a:solidFill>
              <a:latin typeface="Poppins"/>
              <a:ea typeface="Poppins"/>
              <a:cs typeface="Poppins"/>
              <a:sym typeface="Poppins"/>
            </a:endParaRPr>
          </a:p>
        </p:txBody>
      </p:sp>
      <p:sp>
        <p:nvSpPr>
          <p:cNvPr id="389" name="Google Shape;389;p44"/>
          <p:cNvSpPr txBox="1"/>
          <p:nvPr>
            <p:ph type="title"/>
          </p:nvPr>
        </p:nvSpPr>
        <p:spPr>
          <a:xfrm flipH="1">
            <a:off x="6144025" y="4300925"/>
            <a:ext cx="2376000" cy="7059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lang="en" sz="1700">
                <a:solidFill>
                  <a:srgbClr val="00FF00"/>
                </a:solidFill>
                <a:latin typeface="Verdana"/>
                <a:ea typeface="Verdana"/>
                <a:cs typeface="Verdana"/>
                <a:sym typeface="Verdana"/>
              </a:rPr>
              <a:t>ANSWER: B, D</a:t>
            </a:r>
            <a:endParaRPr sz="1700">
              <a:solidFill>
                <a:srgbClr val="00FF00"/>
              </a:solidFill>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45"/>
          <p:cNvSpPr/>
          <p:nvPr/>
        </p:nvSpPr>
        <p:spPr>
          <a:xfrm>
            <a:off x="-105728" y="-89059"/>
            <a:ext cx="9642300" cy="53907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395" name="Google Shape;395;p45"/>
          <p:cNvSpPr/>
          <p:nvPr/>
        </p:nvSpPr>
        <p:spPr>
          <a:xfrm>
            <a:off x="334901" y="342900"/>
            <a:ext cx="2777400" cy="711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6" name="Google Shape;396;p45"/>
          <p:cNvSpPr/>
          <p:nvPr/>
        </p:nvSpPr>
        <p:spPr>
          <a:xfrm>
            <a:off x="6031610" y="340232"/>
            <a:ext cx="2777400" cy="73800"/>
          </a:xfrm>
          <a:prstGeom prst="rect">
            <a:avLst/>
          </a:prstGeom>
          <a:solidFill>
            <a:srgbClr val="969FA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7" name="Google Shape;397;p45"/>
          <p:cNvSpPr/>
          <p:nvPr/>
        </p:nvSpPr>
        <p:spPr>
          <a:xfrm>
            <a:off x="3181373" y="342900"/>
            <a:ext cx="2777400" cy="68700"/>
          </a:xfrm>
          <a:prstGeom prst="rect">
            <a:avLst/>
          </a:prstGeom>
          <a:solidFill>
            <a:schemeClr val="accen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8" name="Google Shape;398;p45"/>
          <p:cNvSpPr/>
          <p:nvPr/>
        </p:nvSpPr>
        <p:spPr>
          <a:xfrm>
            <a:off x="334900" y="2314323"/>
            <a:ext cx="8474100" cy="2503500"/>
          </a:xfrm>
          <a:prstGeom prst="rect">
            <a:avLst/>
          </a:prstGeom>
          <a:solidFill>
            <a:srgbClr val="465359"/>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99" name="Google Shape;399;p45"/>
          <p:cNvSpPr/>
          <p:nvPr/>
        </p:nvSpPr>
        <p:spPr>
          <a:xfrm>
            <a:off x="0" y="34550"/>
            <a:ext cx="9144000" cy="5143500"/>
          </a:xfrm>
          <a:prstGeom prst="rect">
            <a:avLst/>
          </a:prstGeom>
          <a:solidFill>
            <a:srgbClr val="002B56"/>
          </a:solidFill>
          <a:ln cap="flat" cmpd="sng" w="9525">
            <a:solidFill>
              <a:srgbClr val="98C1D9"/>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Gill Sans"/>
              <a:ea typeface="Gill Sans"/>
              <a:cs typeface="Gill Sans"/>
              <a:sym typeface="Gill Sans"/>
            </a:endParaRPr>
          </a:p>
        </p:txBody>
      </p:sp>
      <p:sp>
        <p:nvSpPr>
          <p:cNvPr id="400" name="Google Shape;400;p45"/>
          <p:cNvSpPr/>
          <p:nvPr/>
        </p:nvSpPr>
        <p:spPr>
          <a:xfrm>
            <a:off x="331090" y="342900"/>
            <a:ext cx="2777400" cy="71100"/>
          </a:xfrm>
          <a:prstGeom prst="rect">
            <a:avLst/>
          </a:prstGeom>
          <a:solidFill>
            <a:srgbClr val="465359"/>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1" name="Google Shape;401;p45"/>
          <p:cNvSpPr/>
          <p:nvPr/>
        </p:nvSpPr>
        <p:spPr>
          <a:xfrm>
            <a:off x="3181373" y="342900"/>
            <a:ext cx="2777400" cy="68700"/>
          </a:xfrm>
          <a:prstGeom prst="rect">
            <a:avLst/>
          </a:prstGeom>
          <a:solidFill>
            <a:srgbClr val="FFC000"/>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2" name="Google Shape;402;p45"/>
          <p:cNvSpPr/>
          <p:nvPr/>
        </p:nvSpPr>
        <p:spPr>
          <a:xfrm>
            <a:off x="2945500" y="1892600"/>
            <a:ext cx="3674400" cy="8898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3" name="Google Shape;403;p45"/>
          <p:cNvSpPr/>
          <p:nvPr/>
        </p:nvSpPr>
        <p:spPr>
          <a:xfrm>
            <a:off x="6031610" y="340232"/>
            <a:ext cx="2777400" cy="73800"/>
          </a:xfrm>
          <a:prstGeom prst="rect">
            <a:avLst/>
          </a:prstGeom>
          <a:solidFill>
            <a:srgbClr val="969FA7"/>
          </a:solidFill>
          <a:ln cap="rnd" cmpd="sng" w="1270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404" name="Google Shape;404;p45"/>
          <p:cNvSpPr txBox="1"/>
          <p:nvPr>
            <p:ph type="title"/>
          </p:nvPr>
        </p:nvSpPr>
        <p:spPr>
          <a:xfrm>
            <a:off x="3507275" y="2169788"/>
            <a:ext cx="3153300" cy="453300"/>
          </a:xfrm>
          <a:prstGeom prst="rect">
            <a:avLst/>
          </a:prstGeom>
          <a:noFill/>
          <a:ln>
            <a:noFill/>
          </a:ln>
        </p:spPr>
        <p:txBody>
          <a:bodyPr anchorCtr="0" anchor="b" bIns="34275" lIns="68575" spcFirstLastPara="1" rIns="68575" wrap="square" tIns="34275">
            <a:noAutofit/>
          </a:bodyPr>
          <a:lstStyle/>
          <a:p>
            <a:pPr indent="0" lvl="0" marL="0" rtl="0" algn="l">
              <a:spcBef>
                <a:spcPts val="0"/>
              </a:spcBef>
              <a:spcAft>
                <a:spcPts val="0"/>
              </a:spcAft>
              <a:buClr>
                <a:schemeClr val="lt1"/>
              </a:buClr>
              <a:buSzPts val="2100"/>
              <a:buFont typeface="Corbel"/>
              <a:buNone/>
            </a:pPr>
            <a:r>
              <a:rPr lang="en" sz="2200">
                <a:solidFill>
                  <a:schemeClr val="lt1"/>
                </a:solidFill>
                <a:latin typeface="Corbel"/>
                <a:ea typeface="Corbel"/>
                <a:cs typeface="Corbel"/>
                <a:sym typeface="Corbel"/>
              </a:rPr>
              <a:t>DON’T FORGET TO</a:t>
            </a:r>
            <a:br>
              <a:rPr lang="en" sz="2200">
                <a:solidFill>
                  <a:schemeClr val="lt1"/>
                </a:solidFill>
                <a:latin typeface="Corbel"/>
                <a:ea typeface="Corbel"/>
                <a:cs typeface="Corbel"/>
                <a:sym typeface="Corbel"/>
              </a:rPr>
            </a:br>
            <a:r>
              <a:rPr lang="en" sz="2200">
                <a:solidFill>
                  <a:schemeClr val="lt1"/>
                </a:solidFill>
                <a:latin typeface="Corbel"/>
                <a:ea typeface="Corbel"/>
                <a:cs typeface="Corbel"/>
                <a:sym typeface="Corbel"/>
              </a:rPr>
              <a:t>DO HARD THINGS</a:t>
            </a:r>
            <a:endParaRPr sz="2200">
              <a:solidFill>
                <a:schemeClr val="lt1"/>
              </a:solidFill>
              <a:latin typeface="Corbel"/>
              <a:ea typeface="Corbel"/>
              <a:cs typeface="Corbel"/>
              <a:sym typeface="Corbel"/>
            </a:endParaRPr>
          </a:p>
        </p:txBody>
      </p:sp>
      <p:pic>
        <p:nvPicPr>
          <p:cNvPr descr="1500px_Academy_logo_HD" id="405" name="Google Shape;405;p45"/>
          <p:cNvPicPr preferRelativeResize="0"/>
          <p:nvPr/>
        </p:nvPicPr>
        <p:blipFill rotWithShape="1">
          <a:blip r:embed="rId3">
            <a:alphaModFix/>
          </a:blip>
          <a:srcRect b="0" l="0" r="0" t="0"/>
          <a:stretch/>
        </p:blipFill>
        <p:spPr>
          <a:xfrm>
            <a:off x="8209121" y="4854416"/>
            <a:ext cx="858679" cy="231933"/>
          </a:xfrm>
          <a:prstGeom prst="rect">
            <a:avLst/>
          </a:prstGeom>
          <a:noFill/>
          <a:ln>
            <a:noFill/>
          </a:ln>
        </p:spPr>
      </p:pic>
      <p:sp>
        <p:nvSpPr>
          <p:cNvPr id="406" name="Google Shape;406;p45"/>
          <p:cNvSpPr txBox="1"/>
          <p:nvPr>
            <p:ph type="title"/>
          </p:nvPr>
        </p:nvSpPr>
        <p:spPr>
          <a:xfrm flipH="1">
            <a:off x="-105725" y="3985538"/>
            <a:ext cx="8474100" cy="3404700"/>
          </a:xfrm>
          <a:prstGeom prst="rect">
            <a:avLst/>
          </a:prstGeom>
          <a:noFill/>
          <a:ln>
            <a:noFill/>
          </a:ln>
        </p:spPr>
        <p:txBody>
          <a:bodyPr anchorCtr="0" anchor="b" bIns="34275" lIns="68575" spcFirstLastPara="1" rIns="68575" wrap="square" tIns="34275">
            <a:noAutofit/>
          </a:bodyPr>
          <a:lstStyle/>
          <a:p>
            <a:pPr indent="-228600" lvl="0" marL="457200" rtl="0" algn="l">
              <a:lnSpc>
                <a:spcPct val="115000"/>
              </a:lnSpc>
              <a:spcBef>
                <a:spcPts val="600"/>
              </a:spcBef>
              <a:spcAft>
                <a:spcPts val="0"/>
              </a:spcAft>
              <a:buClr>
                <a:schemeClr val="lt1"/>
              </a:buClr>
              <a:buSzPts val="1600"/>
              <a:buFont typeface="Verdana"/>
              <a:buNone/>
            </a:pPr>
            <a:r>
              <a:t/>
            </a:r>
            <a:endParaRPr sz="16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600"/>
              <a:buFont typeface="Verdana"/>
              <a:buNone/>
            </a:pPr>
            <a:r>
              <a:t/>
            </a:r>
            <a:endParaRPr sz="16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400"/>
              <a:buFont typeface="Verdana"/>
              <a:buNone/>
            </a:pPr>
            <a:r>
              <a:t/>
            </a:r>
            <a:endParaRPr sz="14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400"/>
              <a:buFont typeface="Verdana"/>
              <a:buNone/>
            </a:pPr>
            <a:r>
              <a:t/>
            </a:r>
            <a:endParaRPr sz="14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400"/>
              <a:buFont typeface="Verdana"/>
              <a:buNone/>
            </a:pPr>
            <a:r>
              <a:t/>
            </a:r>
            <a:endParaRPr sz="14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1700"/>
              <a:buFont typeface="Verdana"/>
              <a:buNone/>
            </a:pPr>
            <a:r>
              <a:t/>
            </a:r>
            <a:endParaRPr sz="17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2200"/>
              <a:buFont typeface="Verdana"/>
              <a:buNone/>
            </a:pPr>
            <a:r>
              <a:t/>
            </a:r>
            <a:endParaRPr sz="22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2200"/>
              <a:buFont typeface="Verdana"/>
              <a:buNone/>
            </a:pPr>
            <a:r>
              <a:t/>
            </a:r>
            <a:endParaRPr sz="2200">
              <a:solidFill>
                <a:schemeClr val="lt1"/>
              </a:solidFill>
              <a:latin typeface="Verdana"/>
              <a:ea typeface="Verdana"/>
              <a:cs typeface="Verdana"/>
              <a:sym typeface="Verdana"/>
            </a:endParaRPr>
          </a:p>
          <a:p>
            <a:pPr indent="-228600" lvl="0" marL="457200" rtl="0" algn="l">
              <a:lnSpc>
                <a:spcPct val="115000"/>
              </a:lnSpc>
              <a:spcBef>
                <a:spcPts val="0"/>
              </a:spcBef>
              <a:spcAft>
                <a:spcPts val="0"/>
              </a:spcAft>
              <a:buClr>
                <a:schemeClr val="lt1"/>
              </a:buClr>
              <a:buSzPts val="2200"/>
              <a:buFont typeface="Verdana"/>
              <a:buNone/>
            </a:pPr>
            <a:r>
              <a:t/>
            </a:r>
            <a:endParaRPr sz="2200">
              <a:solidFill>
                <a:schemeClr val="lt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2B56"/>
        </a:solidFill>
      </p:bgPr>
    </p:bg>
    <p:spTree>
      <p:nvGrpSpPr>
        <p:cNvPr id="163" name="Shape 163"/>
        <p:cNvGrpSpPr/>
        <p:nvPr/>
      </p:nvGrpSpPr>
      <p:grpSpPr>
        <a:xfrm>
          <a:off x="0" y="0"/>
          <a:ext cx="0" cy="0"/>
          <a:chOff x="0" y="0"/>
          <a:chExt cx="0" cy="0"/>
        </a:xfrm>
      </p:grpSpPr>
      <p:sp>
        <p:nvSpPr>
          <p:cNvPr id="164" name="Google Shape;164;p28"/>
          <p:cNvSpPr txBox="1"/>
          <p:nvPr>
            <p:ph type="ctrTitle"/>
          </p:nvPr>
        </p:nvSpPr>
        <p:spPr>
          <a:xfrm>
            <a:off x="131700" y="95050"/>
            <a:ext cx="7548000" cy="45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000">
                <a:solidFill>
                  <a:srgbClr val="98C1D9"/>
                </a:solidFill>
                <a:latin typeface="Poppins"/>
                <a:ea typeface="Poppins"/>
                <a:cs typeface="Poppins"/>
                <a:sym typeface="Poppins"/>
              </a:rPr>
              <a:t>AWS Solutions Architect </a:t>
            </a:r>
            <a:r>
              <a:rPr b="1" lang="en" sz="2000">
                <a:solidFill>
                  <a:srgbClr val="98C1D9"/>
                </a:solidFill>
                <a:latin typeface="Poppins"/>
                <a:ea typeface="Poppins"/>
                <a:cs typeface="Poppins"/>
                <a:sym typeface="Poppins"/>
              </a:rPr>
              <a:t>Certification</a:t>
            </a:r>
            <a:r>
              <a:rPr b="1" lang="en" sz="2000">
                <a:solidFill>
                  <a:srgbClr val="98C1D9"/>
                </a:solidFill>
                <a:latin typeface="Poppins"/>
                <a:ea typeface="Poppins"/>
                <a:cs typeface="Poppins"/>
                <a:sym typeface="Poppins"/>
              </a:rPr>
              <a:t> Exam</a:t>
            </a:r>
            <a:endParaRPr b="1" sz="2000">
              <a:solidFill>
                <a:srgbClr val="98C1D9"/>
              </a:solidFill>
              <a:latin typeface="Poppins"/>
              <a:ea typeface="Poppins"/>
              <a:cs typeface="Poppins"/>
              <a:sym typeface="Poppins"/>
            </a:endParaRPr>
          </a:p>
        </p:txBody>
      </p:sp>
      <p:sp>
        <p:nvSpPr>
          <p:cNvPr id="165" name="Google Shape;165;p28"/>
          <p:cNvSpPr txBox="1"/>
          <p:nvPr/>
        </p:nvSpPr>
        <p:spPr>
          <a:xfrm>
            <a:off x="398207" y="856669"/>
            <a:ext cx="3123600" cy="300000"/>
          </a:xfrm>
          <a:prstGeom prst="rect">
            <a:avLst/>
          </a:prstGeom>
          <a:noFill/>
          <a:ln>
            <a:noFill/>
          </a:ln>
        </p:spPr>
        <p:txBody>
          <a:bodyPr anchorCtr="0" anchor="t" bIns="34250" lIns="68550" spcFirstLastPara="1" rIns="68550" wrap="square" tIns="34250">
            <a:spAutoFit/>
          </a:bodyPr>
          <a:lstStyle/>
          <a:p>
            <a:pPr indent="0" lvl="0" marL="0" marR="0" rtl="0" algn="ctr">
              <a:lnSpc>
                <a:spcPct val="100000"/>
              </a:lnSpc>
              <a:spcBef>
                <a:spcPts val="0"/>
              </a:spcBef>
              <a:spcAft>
                <a:spcPts val="0"/>
              </a:spcAft>
              <a:buClr>
                <a:srgbClr val="000000"/>
              </a:buClr>
              <a:buSzPts val="1800"/>
              <a:buFont typeface="Arial"/>
              <a:buNone/>
            </a:pPr>
            <a:r>
              <a:rPr b="1" i="0" lang="en" sz="1500" u="none" cap="none" strike="noStrike">
                <a:solidFill>
                  <a:schemeClr val="lt1"/>
                </a:solidFill>
                <a:latin typeface="Poppins"/>
                <a:ea typeface="Poppins"/>
                <a:cs typeface="Poppins"/>
                <a:sym typeface="Poppins"/>
              </a:rPr>
              <a:t>Quick Facts</a:t>
            </a:r>
            <a:endParaRPr b="1" i="0" sz="1500" u="none" cap="none" strike="noStrike">
              <a:solidFill>
                <a:schemeClr val="lt1"/>
              </a:solidFill>
              <a:latin typeface="Poppins"/>
              <a:ea typeface="Poppins"/>
              <a:cs typeface="Poppins"/>
              <a:sym typeface="Poppins"/>
            </a:endParaRPr>
          </a:p>
        </p:txBody>
      </p:sp>
      <p:graphicFrame>
        <p:nvGraphicFramePr>
          <p:cNvPr id="166" name="Google Shape;166;p28"/>
          <p:cNvGraphicFramePr/>
          <p:nvPr/>
        </p:nvGraphicFramePr>
        <p:xfrm>
          <a:off x="671626" y="1273565"/>
          <a:ext cx="3000000" cy="3000000"/>
        </p:xfrm>
        <a:graphic>
          <a:graphicData uri="http://schemas.openxmlformats.org/drawingml/2006/table">
            <a:tbl>
              <a:tblPr>
                <a:noFill/>
                <a:tableStyleId>{5C3DEA85-149F-47DF-86FD-558DC0A727DD}</a:tableStyleId>
              </a:tblPr>
              <a:tblGrid>
                <a:gridCol w="1094375"/>
                <a:gridCol w="2340275"/>
              </a:tblGrid>
              <a:tr h="30987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Category</a:t>
                      </a:r>
                      <a:endParaRPr sz="1000">
                        <a:solidFill>
                          <a:schemeClr val="lt1"/>
                        </a:solidFill>
                        <a:latin typeface="Poppins"/>
                        <a:ea typeface="Poppins"/>
                        <a:cs typeface="Poppins"/>
                        <a:sym typeface="Poppins"/>
                      </a:endParaRPr>
                    </a:p>
                  </a:txBody>
                  <a:tcPr marT="76200" marB="76200" marR="76200" marL="76200">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Associate</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35277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Exam duration</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90 minutes</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D5DBDB">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50677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Exam format</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65 questions; either multiple choice or multiple response</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D5DBDB">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621350">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Delivery Method</a:t>
                      </a:r>
                      <a:endParaRPr sz="1000">
                        <a:solidFill>
                          <a:schemeClr val="lt1"/>
                        </a:solidFill>
                        <a:latin typeface="Poppins"/>
                        <a:ea typeface="Poppins"/>
                        <a:cs typeface="Poppins"/>
                        <a:sym typeface="Poppins"/>
                      </a:endParaRPr>
                    </a:p>
                    <a:p>
                      <a:pPr indent="0" lvl="0" marL="0" rtl="0" algn="l">
                        <a:spcBef>
                          <a:spcPts val="0"/>
                        </a:spcBef>
                        <a:spcAft>
                          <a:spcPts val="0"/>
                        </a:spcAft>
                        <a:buNone/>
                      </a:pPr>
                      <a:r>
                        <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In person at a Pearson VUE testing center or online proctored exam.</a:t>
                      </a:r>
                      <a:endParaRPr sz="1000">
                        <a:solidFill>
                          <a:schemeClr val="lt1"/>
                        </a:solidFill>
                        <a:latin typeface="Poppins"/>
                        <a:ea typeface="Poppins"/>
                        <a:cs typeface="Poppins"/>
                        <a:sym typeface="Poppins"/>
                      </a:endParaRPr>
                    </a:p>
                    <a:p>
                      <a:pPr indent="0" lvl="0" marL="0" rtl="0" algn="l">
                        <a:spcBef>
                          <a:spcPts val="0"/>
                        </a:spcBef>
                        <a:spcAft>
                          <a:spcPts val="0"/>
                        </a:spcAft>
                        <a:buNone/>
                      </a:pPr>
                      <a:r>
                        <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966750">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Languages offered</a:t>
                      </a:r>
                      <a:endParaRPr sz="1000">
                        <a:solidFill>
                          <a:schemeClr val="lt1"/>
                        </a:solidFill>
                        <a:latin typeface="Poppins"/>
                        <a:ea typeface="Poppins"/>
                        <a:cs typeface="Poppins"/>
                        <a:sym typeface="Poppins"/>
                      </a:endParaRPr>
                    </a:p>
                  </a:txBody>
                  <a:tcPr marT="76200" marB="76200" marR="76200" marL="76200">
                    <a:lnL cap="flat" cmpd="sng" w="9525">
                      <a:solidFill>
                        <a:srgbClr val="D5DBDB">
                          <a:alpha val="0"/>
                        </a:srgb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D5DBDB">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English, Japanese, Korean, Simplified Chinese, Traditional Chinese, Bahasa (Indonesian), Spanish (Spain), Spanish (Latin America), French (France), German, Italian, and Portuguese (Brazil)</a:t>
                      </a:r>
                      <a:endParaRPr sz="1000">
                        <a:solidFill>
                          <a:schemeClr val="lt1"/>
                        </a:solidFill>
                        <a:latin typeface="Poppins"/>
                        <a:ea typeface="Poppins"/>
                        <a:cs typeface="Poppins"/>
                        <a:sym typeface="Poppins"/>
                      </a:endParaRPr>
                    </a:p>
                  </a:txBody>
                  <a:tcPr marT="76200" marB="76200" marR="76200" marL="76200">
                    <a:lnL cap="flat" cmpd="sng" w="9525">
                      <a:solidFill>
                        <a:schemeClr val="lt2"/>
                      </a:solidFill>
                      <a:prstDash val="solid"/>
                      <a:round/>
                      <a:headEnd len="sm" w="sm" type="none"/>
                      <a:tailEnd len="sm" w="sm" type="none"/>
                    </a:lnL>
                    <a:lnR cap="flat" cmpd="sng" w="9525">
                      <a:solidFill>
                        <a:srgbClr val="D5DBDB">
                          <a:alpha val="0"/>
                        </a:srgb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D5DBDB">
                          <a:alpha val="0"/>
                        </a:srgbClr>
                      </a:solidFill>
                      <a:prstDash val="solid"/>
                      <a:round/>
                      <a:headEnd len="sm" w="sm" type="none"/>
                      <a:tailEnd len="sm" w="sm" type="none"/>
                    </a:lnB>
                  </a:tcPr>
                </a:tc>
              </a:tr>
            </a:tbl>
          </a:graphicData>
        </a:graphic>
      </p:graphicFrame>
      <p:graphicFrame>
        <p:nvGraphicFramePr>
          <p:cNvPr id="167" name="Google Shape;167;p28"/>
          <p:cNvGraphicFramePr/>
          <p:nvPr/>
        </p:nvGraphicFramePr>
        <p:xfrm>
          <a:off x="4997500" y="1273565"/>
          <a:ext cx="3000000" cy="3000000"/>
        </p:xfrm>
        <a:graphic>
          <a:graphicData uri="http://schemas.openxmlformats.org/drawingml/2006/table">
            <a:tbl>
              <a:tblPr>
                <a:noFill/>
                <a:tableStyleId>{8C9448D6-0BE5-4405-B2FC-58020C0561EC}</a:tableStyleId>
              </a:tblPr>
              <a:tblGrid>
                <a:gridCol w="2462025"/>
                <a:gridCol w="795600"/>
              </a:tblGrid>
              <a:tr h="463375">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Content / Domain</a:t>
                      </a:r>
                      <a:endParaRPr b="1" sz="12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200">
                          <a:solidFill>
                            <a:schemeClr val="lt1"/>
                          </a:solidFill>
                          <a:latin typeface="Poppins"/>
                          <a:ea typeface="Poppins"/>
                          <a:cs typeface="Poppins"/>
                          <a:sym typeface="Poppins"/>
                        </a:rPr>
                        <a:t>% of Exam</a:t>
                      </a:r>
                      <a:endParaRPr b="1" sz="12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1622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Secure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30</a:t>
                      </a:r>
                      <a:r>
                        <a:rPr lang="en" sz="1000">
                          <a:solidFill>
                            <a:schemeClr val="lt1"/>
                          </a:solidFill>
                          <a:latin typeface="Poppins"/>
                          <a:ea typeface="Poppins"/>
                          <a:cs typeface="Poppins"/>
                          <a:sym typeface="Poppins"/>
                        </a:rPr>
                        <a:t>%</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98750">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Resilient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26</a:t>
                      </a:r>
                      <a:r>
                        <a:rPr lang="en" sz="1000">
                          <a:solidFill>
                            <a:schemeClr val="lt1"/>
                          </a:solidFill>
                          <a:latin typeface="Poppins"/>
                          <a:ea typeface="Poppins"/>
                          <a:cs typeface="Poppins"/>
                          <a:sym typeface="Poppins"/>
                        </a:rPr>
                        <a:t>%</a:t>
                      </a:r>
                      <a:endParaRPr sz="1000">
                        <a:solidFill>
                          <a:schemeClr val="lt1"/>
                        </a:solidFill>
                        <a:latin typeface="Poppins"/>
                        <a:ea typeface="Poppins"/>
                        <a:cs typeface="Poppins"/>
                        <a:sym typeface="Poppins"/>
                      </a:endParaRPr>
                    </a:p>
                    <a:p>
                      <a:pPr indent="0" lvl="0" marL="0" rtl="0" algn="l">
                        <a:spcBef>
                          <a:spcPts val="0"/>
                        </a:spcBef>
                        <a:spcAft>
                          <a:spcPts val="0"/>
                        </a:spcAft>
                        <a:buNone/>
                      </a:pPr>
                      <a:r>
                        <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1622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High-Performing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2</a:t>
                      </a:r>
                      <a:r>
                        <a:rPr lang="en" sz="1000">
                          <a:solidFill>
                            <a:schemeClr val="lt1"/>
                          </a:solidFill>
                          <a:latin typeface="Poppins"/>
                          <a:ea typeface="Poppins"/>
                          <a:cs typeface="Poppins"/>
                          <a:sym typeface="Poppins"/>
                        </a:rPr>
                        <a:t>4%</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516225">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Design Cost-Optimized Architectures</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Poppins"/>
                          <a:ea typeface="Poppins"/>
                          <a:cs typeface="Poppins"/>
                          <a:sym typeface="Poppins"/>
                        </a:rPr>
                        <a:t>20</a:t>
                      </a:r>
                      <a:r>
                        <a:rPr lang="en" sz="1000">
                          <a:solidFill>
                            <a:schemeClr val="lt1"/>
                          </a:solidFill>
                          <a:latin typeface="Poppins"/>
                          <a:ea typeface="Poppins"/>
                          <a:cs typeface="Poppins"/>
                          <a:sym typeface="Poppins"/>
                        </a:rPr>
                        <a:t>%</a:t>
                      </a:r>
                      <a:endParaRPr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r h="446075">
                <a:tc>
                  <a:txBody>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TOTAL</a:t>
                      </a:r>
                      <a:endParaRPr b="1"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c>
                  <a:txBody>
                    <a:bodyPr/>
                    <a:lstStyle/>
                    <a:p>
                      <a:pPr indent="0" lvl="0" marL="0" rtl="0" algn="l">
                        <a:spcBef>
                          <a:spcPts val="0"/>
                        </a:spcBef>
                        <a:spcAft>
                          <a:spcPts val="0"/>
                        </a:spcAft>
                        <a:buNone/>
                      </a:pPr>
                      <a:r>
                        <a:rPr b="1" lang="en" sz="1000">
                          <a:solidFill>
                            <a:schemeClr val="lt1"/>
                          </a:solidFill>
                          <a:latin typeface="Poppins"/>
                          <a:ea typeface="Poppins"/>
                          <a:cs typeface="Poppins"/>
                          <a:sym typeface="Poppins"/>
                        </a:rPr>
                        <a:t>100%</a:t>
                      </a:r>
                      <a:endParaRPr b="1" sz="1000">
                        <a:solidFill>
                          <a:schemeClr val="lt1"/>
                        </a:solidFill>
                        <a:latin typeface="Poppins"/>
                        <a:ea typeface="Poppins"/>
                        <a:cs typeface="Poppins"/>
                        <a:sym typeface="Poppins"/>
                      </a:endParaRPr>
                    </a:p>
                  </a:txBody>
                  <a:tcPr marT="91425" marB="91425" marR="91425" marL="91425" anchor="ctr">
                    <a:lnL cap="flat" cmpd="sng" w="19050">
                      <a:solidFill>
                        <a:srgbClr val="FFFFFF"/>
                      </a:solidFill>
                      <a:prstDash val="solid"/>
                      <a:round/>
                      <a:headEnd len="sm" w="sm" type="none"/>
                      <a:tailEnd len="sm" w="sm" type="none"/>
                    </a:lnL>
                    <a:lnR cap="flat" cmpd="sng" w="19050">
                      <a:solidFill>
                        <a:srgbClr val="FFFFFF"/>
                      </a:solidFill>
                      <a:prstDash val="solid"/>
                      <a:round/>
                      <a:headEnd len="sm" w="sm" type="none"/>
                      <a:tailEnd len="sm" w="sm" type="none"/>
                    </a:lnR>
                    <a:lnT cap="flat" cmpd="sng" w="19050">
                      <a:solidFill>
                        <a:srgbClr val="FFFFFF"/>
                      </a:solidFill>
                      <a:prstDash val="solid"/>
                      <a:round/>
                      <a:headEnd len="sm" w="sm" type="none"/>
                      <a:tailEnd len="sm" w="sm" type="none"/>
                    </a:lnT>
                    <a:lnB cap="flat" cmpd="sng" w="19050">
                      <a:solidFill>
                        <a:srgbClr val="FFFFFF"/>
                      </a:solidFill>
                      <a:prstDash val="solid"/>
                      <a:round/>
                      <a:headEnd len="sm" w="sm" type="none"/>
                      <a:tailEnd len="sm" w="sm" type="none"/>
                    </a:lnB>
                  </a:tcPr>
                </a:tc>
              </a:tr>
            </a:tbl>
          </a:graphicData>
        </a:graphic>
      </p:graphicFrame>
      <p:pic>
        <p:nvPicPr>
          <p:cNvPr id="168" name="Google Shape;168;p28"/>
          <p:cNvPicPr preferRelativeResize="0"/>
          <p:nvPr/>
        </p:nvPicPr>
        <p:blipFill rotWithShape="1">
          <a:blip r:embed="rId3">
            <a:alphaModFix/>
          </a:blip>
          <a:srcRect b="0" l="7375" r="4611" t="0"/>
          <a:stretch/>
        </p:blipFill>
        <p:spPr>
          <a:xfrm>
            <a:off x="8360596" y="97099"/>
            <a:ext cx="645805" cy="4493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 name="Shape 172"/>
        <p:cNvGrpSpPr/>
        <p:nvPr/>
      </p:nvGrpSpPr>
      <p:grpSpPr>
        <a:xfrm>
          <a:off x="0" y="0"/>
          <a:ext cx="0" cy="0"/>
          <a:chOff x="0" y="0"/>
          <a:chExt cx="0" cy="0"/>
        </a:xfrm>
      </p:grpSpPr>
      <p:sp>
        <p:nvSpPr>
          <p:cNvPr id="173" name="Google Shape;173;p29"/>
          <p:cNvSpPr/>
          <p:nvPr/>
        </p:nvSpPr>
        <p:spPr>
          <a:xfrm>
            <a:off x="-100489" y="-69056"/>
            <a:ext cx="9671700" cy="54582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1500px_Academy_logo_HD" id="174" name="Google Shape;174;p29"/>
          <p:cNvPicPr preferRelativeResize="0"/>
          <p:nvPr/>
        </p:nvPicPr>
        <p:blipFill rotWithShape="1">
          <a:blip r:embed="rId3">
            <a:alphaModFix/>
          </a:blip>
          <a:srcRect b="0" l="0" r="0" t="0"/>
          <a:stretch/>
        </p:blipFill>
        <p:spPr>
          <a:xfrm>
            <a:off x="8209121" y="4911566"/>
            <a:ext cx="858679" cy="231933"/>
          </a:xfrm>
          <a:prstGeom prst="rect">
            <a:avLst/>
          </a:prstGeom>
          <a:noFill/>
          <a:ln>
            <a:noFill/>
          </a:ln>
        </p:spPr>
      </p:pic>
      <p:sp>
        <p:nvSpPr>
          <p:cNvPr id="175" name="Google Shape;175;p29"/>
          <p:cNvSpPr/>
          <p:nvPr/>
        </p:nvSpPr>
        <p:spPr>
          <a:xfrm>
            <a:off x="583925" y="837300"/>
            <a:ext cx="3801600" cy="8373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6" name="Google Shape;176;p29"/>
          <p:cNvSpPr txBox="1"/>
          <p:nvPr>
            <p:ph idx="4294967295" type="title"/>
          </p:nvPr>
        </p:nvSpPr>
        <p:spPr>
          <a:xfrm>
            <a:off x="316850" y="927000"/>
            <a:ext cx="3975600" cy="6579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1"/>
              </a:buClr>
              <a:buSzPts val="2100"/>
              <a:buFont typeface="Corbel"/>
              <a:buNone/>
            </a:pPr>
            <a:r>
              <a:rPr lang="en" sz="2200">
                <a:solidFill>
                  <a:schemeClr val="lt1"/>
                </a:solidFill>
                <a:latin typeface="Corbel"/>
                <a:ea typeface="Corbel"/>
                <a:cs typeface="Corbel"/>
                <a:sym typeface="Corbel"/>
              </a:rPr>
              <a:t>The 6 Pillars Of AWS Well Architected Framework</a:t>
            </a:r>
            <a:endParaRPr sz="2200">
              <a:solidFill>
                <a:schemeClr val="lt1"/>
              </a:solidFill>
              <a:latin typeface="Corbel"/>
              <a:ea typeface="Corbel"/>
              <a:cs typeface="Corbel"/>
              <a:sym typeface="Corbel"/>
            </a:endParaRPr>
          </a:p>
        </p:txBody>
      </p:sp>
      <p:sp>
        <p:nvSpPr>
          <p:cNvPr id="177" name="Google Shape;177;p29"/>
          <p:cNvSpPr txBox="1"/>
          <p:nvPr>
            <p:ph idx="4294967295" type="title"/>
          </p:nvPr>
        </p:nvSpPr>
        <p:spPr>
          <a:xfrm flipH="1">
            <a:off x="4808100" y="703300"/>
            <a:ext cx="4062600" cy="3913500"/>
          </a:xfrm>
          <a:prstGeom prst="rect">
            <a:avLst/>
          </a:prstGeom>
          <a:noFill/>
          <a:ln>
            <a:noFill/>
          </a:ln>
        </p:spPr>
        <p:txBody>
          <a:bodyPr anchorCtr="0" anchor="b" bIns="34275" lIns="68575" spcFirstLastPara="1" rIns="68575" wrap="square" tIns="34275">
            <a:noAutofit/>
          </a:bodyPr>
          <a:lstStyle/>
          <a:p>
            <a:pPr indent="-336550" lvl="0" marL="457200" rtl="0" algn="r">
              <a:spcBef>
                <a:spcPts val="0"/>
              </a:spcBef>
              <a:spcAft>
                <a:spcPts val="0"/>
              </a:spcAft>
              <a:buClr>
                <a:schemeClr val="lt1"/>
              </a:buClr>
              <a:buSzPts val="1700"/>
              <a:buFont typeface="Verdana"/>
              <a:buAutoNum type="arabicPeriod"/>
            </a:pPr>
            <a:r>
              <a:rPr lang="en" sz="1700">
                <a:solidFill>
                  <a:schemeClr val="lt1"/>
                </a:solidFill>
                <a:latin typeface="Verdana"/>
                <a:ea typeface="Verdana"/>
                <a:cs typeface="Verdana"/>
                <a:sym typeface="Verdana"/>
              </a:rPr>
              <a:t>Operational Excellence:</a:t>
            </a:r>
            <a:br>
              <a:rPr lang="en" sz="1700">
                <a:solidFill>
                  <a:schemeClr val="lt1"/>
                </a:solidFill>
                <a:latin typeface="Verdana"/>
                <a:ea typeface="Verdana"/>
                <a:cs typeface="Verdana"/>
                <a:sym typeface="Verdana"/>
              </a:rPr>
            </a:br>
            <a:br>
              <a:rPr lang="en" sz="1700">
                <a:solidFill>
                  <a:schemeClr val="lt1"/>
                </a:solidFill>
                <a:latin typeface="Verdana"/>
                <a:ea typeface="Verdana"/>
                <a:cs typeface="Verdana"/>
                <a:sym typeface="Verdana"/>
              </a:rPr>
            </a:br>
            <a:endParaRPr sz="1700">
              <a:solidFill>
                <a:schemeClr val="lt1"/>
              </a:solidFill>
              <a:latin typeface="Verdana"/>
              <a:ea typeface="Verdana"/>
              <a:cs typeface="Verdana"/>
              <a:sym typeface="Verdana"/>
            </a:endParaRPr>
          </a:p>
          <a:p>
            <a:pPr indent="-336550" lvl="0" marL="457200" rtl="0" algn="r">
              <a:spcBef>
                <a:spcPts val="0"/>
              </a:spcBef>
              <a:spcAft>
                <a:spcPts val="0"/>
              </a:spcAft>
              <a:buClr>
                <a:schemeClr val="lt1"/>
              </a:buClr>
              <a:buSzPts val="1700"/>
              <a:buFont typeface="Verdana"/>
              <a:buAutoNum type="arabicPeriod"/>
            </a:pPr>
            <a:r>
              <a:rPr lang="en" sz="1700">
                <a:solidFill>
                  <a:schemeClr val="lt1"/>
                </a:solidFill>
                <a:latin typeface="Verdana"/>
                <a:ea typeface="Verdana"/>
                <a:cs typeface="Verdana"/>
                <a:sym typeface="Verdana"/>
              </a:rPr>
              <a:t>Cost Optimization</a:t>
            </a:r>
            <a:br>
              <a:rPr lang="en" sz="1700">
                <a:solidFill>
                  <a:schemeClr val="lt1"/>
                </a:solidFill>
                <a:latin typeface="Verdana"/>
                <a:ea typeface="Verdana"/>
                <a:cs typeface="Verdana"/>
                <a:sym typeface="Verdana"/>
              </a:rPr>
            </a:br>
            <a:endParaRPr sz="1700">
              <a:solidFill>
                <a:schemeClr val="lt1"/>
              </a:solidFill>
              <a:latin typeface="Verdana"/>
              <a:ea typeface="Verdana"/>
              <a:cs typeface="Verdana"/>
              <a:sym typeface="Verdana"/>
            </a:endParaRPr>
          </a:p>
          <a:p>
            <a:pPr indent="-336550" lvl="0" marL="457200" rtl="0" algn="r">
              <a:spcBef>
                <a:spcPts val="0"/>
              </a:spcBef>
              <a:spcAft>
                <a:spcPts val="0"/>
              </a:spcAft>
              <a:buClr>
                <a:schemeClr val="lt1"/>
              </a:buClr>
              <a:buSzPts val="1700"/>
              <a:buFont typeface="Verdana"/>
              <a:buAutoNum type="arabicPeriod"/>
            </a:pPr>
            <a:r>
              <a:rPr lang="en" sz="1700">
                <a:solidFill>
                  <a:schemeClr val="lt1"/>
                </a:solidFill>
                <a:latin typeface="Verdana"/>
                <a:ea typeface="Verdana"/>
                <a:cs typeface="Verdana"/>
                <a:sym typeface="Verdana"/>
              </a:rPr>
              <a:t>Reliability</a:t>
            </a:r>
            <a:br>
              <a:rPr lang="en" sz="1700">
                <a:solidFill>
                  <a:schemeClr val="lt1"/>
                </a:solidFill>
                <a:latin typeface="Verdana"/>
                <a:ea typeface="Verdana"/>
                <a:cs typeface="Verdana"/>
                <a:sym typeface="Verdana"/>
              </a:rPr>
            </a:br>
            <a:endParaRPr sz="1700">
              <a:solidFill>
                <a:schemeClr val="lt1"/>
              </a:solidFill>
              <a:latin typeface="Verdana"/>
              <a:ea typeface="Verdana"/>
              <a:cs typeface="Verdana"/>
              <a:sym typeface="Verdana"/>
            </a:endParaRPr>
          </a:p>
          <a:p>
            <a:pPr indent="-336550" lvl="0" marL="457200" rtl="0" algn="r">
              <a:spcBef>
                <a:spcPts val="0"/>
              </a:spcBef>
              <a:spcAft>
                <a:spcPts val="0"/>
              </a:spcAft>
              <a:buClr>
                <a:schemeClr val="lt1"/>
              </a:buClr>
              <a:buSzPts val="1700"/>
              <a:buFont typeface="Verdana"/>
              <a:buAutoNum type="arabicPeriod"/>
            </a:pPr>
            <a:r>
              <a:rPr lang="en" sz="1700">
                <a:solidFill>
                  <a:schemeClr val="lt1"/>
                </a:solidFill>
                <a:latin typeface="Verdana"/>
                <a:ea typeface="Verdana"/>
                <a:cs typeface="Verdana"/>
                <a:sym typeface="Verdana"/>
              </a:rPr>
              <a:t>Performance Efficiency</a:t>
            </a:r>
            <a:br>
              <a:rPr lang="en" sz="1700">
                <a:solidFill>
                  <a:schemeClr val="lt1"/>
                </a:solidFill>
                <a:latin typeface="Verdana"/>
                <a:ea typeface="Verdana"/>
                <a:cs typeface="Verdana"/>
                <a:sym typeface="Verdana"/>
              </a:rPr>
            </a:br>
            <a:endParaRPr sz="1700">
              <a:solidFill>
                <a:schemeClr val="lt1"/>
              </a:solidFill>
              <a:latin typeface="Verdana"/>
              <a:ea typeface="Verdana"/>
              <a:cs typeface="Verdana"/>
              <a:sym typeface="Verdana"/>
            </a:endParaRPr>
          </a:p>
          <a:p>
            <a:pPr indent="-336550" lvl="0" marL="457200" rtl="0" algn="r">
              <a:spcBef>
                <a:spcPts val="0"/>
              </a:spcBef>
              <a:spcAft>
                <a:spcPts val="0"/>
              </a:spcAft>
              <a:buClr>
                <a:schemeClr val="lt1"/>
              </a:buClr>
              <a:buSzPts val="1700"/>
              <a:buFont typeface="Verdana"/>
              <a:buAutoNum type="arabicPeriod"/>
            </a:pPr>
            <a:r>
              <a:rPr lang="en" sz="1700">
                <a:solidFill>
                  <a:schemeClr val="lt1"/>
                </a:solidFill>
                <a:latin typeface="Verdana"/>
                <a:ea typeface="Verdana"/>
                <a:cs typeface="Verdana"/>
                <a:sym typeface="Verdana"/>
              </a:rPr>
              <a:t>Security</a:t>
            </a:r>
            <a:br>
              <a:rPr lang="en" sz="1700">
                <a:solidFill>
                  <a:schemeClr val="lt1"/>
                </a:solidFill>
                <a:latin typeface="Verdana"/>
                <a:ea typeface="Verdana"/>
                <a:cs typeface="Verdana"/>
                <a:sym typeface="Verdana"/>
              </a:rPr>
            </a:br>
            <a:endParaRPr sz="1700">
              <a:solidFill>
                <a:schemeClr val="lt1"/>
              </a:solidFill>
              <a:latin typeface="Verdana"/>
              <a:ea typeface="Verdana"/>
              <a:cs typeface="Verdana"/>
              <a:sym typeface="Verdana"/>
            </a:endParaRPr>
          </a:p>
          <a:p>
            <a:pPr indent="-336550" lvl="0" marL="457200" rtl="0" algn="r">
              <a:spcBef>
                <a:spcPts val="0"/>
              </a:spcBef>
              <a:spcAft>
                <a:spcPts val="0"/>
              </a:spcAft>
              <a:buClr>
                <a:schemeClr val="lt1"/>
              </a:buClr>
              <a:buSzPts val="1700"/>
              <a:buFont typeface="Verdana"/>
              <a:buAutoNum type="arabicPeriod"/>
            </a:pPr>
            <a:r>
              <a:rPr lang="en" sz="1700">
                <a:solidFill>
                  <a:schemeClr val="lt1"/>
                </a:solidFill>
                <a:latin typeface="Verdana"/>
                <a:ea typeface="Verdana"/>
                <a:cs typeface="Verdana"/>
                <a:sym typeface="Verdana"/>
              </a:rPr>
              <a:t>Sustainability</a:t>
            </a:r>
            <a:br>
              <a:rPr lang="en" sz="1700">
                <a:solidFill>
                  <a:schemeClr val="lt1"/>
                </a:solidFill>
                <a:latin typeface="Verdana"/>
                <a:ea typeface="Verdana"/>
                <a:cs typeface="Verdana"/>
                <a:sym typeface="Verdana"/>
              </a:rPr>
            </a:br>
            <a:br>
              <a:rPr lang="en" sz="1700">
                <a:solidFill>
                  <a:schemeClr val="lt1"/>
                </a:solidFill>
                <a:latin typeface="Verdana"/>
                <a:ea typeface="Verdana"/>
                <a:cs typeface="Verdana"/>
                <a:sym typeface="Verdana"/>
              </a:rPr>
            </a:br>
            <a:endParaRPr sz="1700">
              <a:solidFill>
                <a:schemeClr val="lt1"/>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1" name="Shape 181"/>
        <p:cNvGrpSpPr/>
        <p:nvPr/>
      </p:nvGrpSpPr>
      <p:grpSpPr>
        <a:xfrm>
          <a:off x="0" y="0"/>
          <a:ext cx="0" cy="0"/>
          <a:chOff x="0" y="0"/>
          <a:chExt cx="0" cy="0"/>
        </a:xfrm>
      </p:grpSpPr>
      <p:sp>
        <p:nvSpPr>
          <p:cNvPr id="182" name="Google Shape;182;p30"/>
          <p:cNvSpPr/>
          <p:nvPr/>
        </p:nvSpPr>
        <p:spPr>
          <a:xfrm>
            <a:off x="-100489" y="-69056"/>
            <a:ext cx="9671700" cy="54582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1500px_Academy_logo_HD" id="183" name="Google Shape;183;p30"/>
          <p:cNvPicPr preferRelativeResize="0"/>
          <p:nvPr/>
        </p:nvPicPr>
        <p:blipFill rotWithShape="1">
          <a:blip r:embed="rId3">
            <a:alphaModFix/>
          </a:blip>
          <a:srcRect b="0" l="0" r="0" t="0"/>
          <a:stretch/>
        </p:blipFill>
        <p:spPr>
          <a:xfrm>
            <a:off x="8209121" y="4911566"/>
            <a:ext cx="858679" cy="231933"/>
          </a:xfrm>
          <a:prstGeom prst="rect">
            <a:avLst/>
          </a:prstGeom>
          <a:noFill/>
          <a:ln>
            <a:noFill/>
          </a:ln>
        </p:spPr>
      </p:pic>
      <p:sp>
        <p:nvSpPr>
          <p:cNvPr id="184" name="Google Shape;184;p30"/>
          <p:cNvSpPr/>
          <p:nvPr/>
        </p:nvSpPr>
        <p:spPr>
          <a:xfrm>
            <a:off x="583925" y="837300"/>
            <a:ext cx="3801600" cy="8373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85" name="Google Shape;185;p30"/>
          <p:cNvSpPr txBox="1"/>
          <p:nvPr>
            <p:ph idx="4294967295" type="title"/>
          </p:nvPr>
        </p:nvSpPr>
        <p:spPr>
          <a:xfrm>
            <a:off x="316850" y="927000"/>
            <a:ext cx="3975600" cy="6579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1"/>
              </a:buClr>
              <a:buSzPts val="2100"/>
              <a:buFont typeface="Corbel"/>
              <a:buNone/>
            </a:pPr>
            <a:r>
              <a:rPr lang="en" sz="2200">
                <a:solidFill>
                  <a:schemeClr val="lt1"/>
                </a:solidFill>
                <a:latin typeface="Corbel"/>
                <a:ea typeface="Corbel"/>
                <a:cs typeface="Corbel"/>
                <a:sym typeface="Corbel"/>
              </a:rPr>
              <a:t>The 6 Pillars Of AWS Well Architected Framework</a:t>
            </a:r>
            <a:endParaRPr sz="2200">
              <a:solidFill>
                <a:schemeClr val="lt1"/>
              </a:solidFill>
              <a:latin typeface="Corbel"/>
              <a:ea typeface="Corbel"/>
              <a:cs typeface="Corbel"/>
              <a:sym typeface="Corbel"/>
            </a:endParaRPr>
          </a:p>
        </p:txBody>
      </p:sp>
      <p:sp>
        <p:nvSpPr>
          <p:cNvPr id="186" name="Google Shape;186;p30"/>
          <p:cNvSpPr txBox="1"/>
          <p:nvPr>
            <p:ph idx="4294967295" type="title"/>
          </p:nvPr>
        </p:nvSpPr>
        <p:spPr>
          <a:xfrm flipH="1">
            <a:off x="4572000" y="1674600"/>
            <a:ext cx="4495800" cy="535800"/>
          </a:xfrm>
          <a:prstGeom prst="rect">
            <a:avLst/>
          </a:prstGeom>
          <a:noFill/>
          <a:ln>
            <a:noFill/>
          </a:ln>
        </p:spPr>
        <p:txBody>
          <a:bodyPr anchorCtr="0" anchor="b" bIns="34275" lIns="68575" spcFirstLastPara="1" rIns="68575" wrap="square" tIns="34275">
            <a:noAutofit/>
          </a:bodyPr>
          <a:lstStyle/>
          <a:p>
            <a:pPr indent="-374650" lvl="0" marL="457200" rtl="0" algn="r">
              <a:spcBef>
                <a:spcPts val="0"/>
              </a:spcBef>
              <a:spcAft>
                <a:spcPts val="0"/>
              </a:spcAft>
              <a:buClr>
                <a:srgbClr val="98C1D9"/>
              </a:buClr>
              <a:buSzPts val="2300"/>
              <a:buFont typeface="Verdana"/>
              <a:buAutoNum type="arabicPeriod"/>
            </a:pPr>
            <a:r>
              <a:rPr b="1" lang="en" sz="2300">
                <a:solidFill>
                  <a:srgbClr val="98C1D9"/>
                </a:solidFill>
                <a:latin typeface="Verdana"/>
                <a:ea typeface="Verdana"/>
                <a:cs typeface="Verdana"/>
                <a:sym typeface="Verdana"/>
              </a:rPr>
              <a:t>Operational Excellence</a:t>
            </a:r>
            <a:endParaRPr b="1" sz="2300">
              <a:solidFill>
                <a:srgbClr val="98C1D9"/>
              </a:solidFill>
              <a:latin typeface="Verdana"/>
              <a:ea typeface="Verdana"/>
              <a:cs typeface="Verdana"/>
              <a:sym typeface="Verdana"/>
            </a:endParaRPr>
          </a:p>
        </p:txBody>
      </p:sp>
      <p:sp>
        <p:nvSpPr>
          <p:cNvPr id="187" name="Google Shape;187;p30"/>
          <p:cNvSpPr txBox="1"/>
          <p:nvPr>
            <p:ph idx="4294967295" type="title"/>
          </p:nvPr>
        </p:nvSpPr>
        <p:spPr>
          <a:xfrm flipH="1">
            <a:off x="1466550" y="2059075"/>
            <a:ext cx="5077800" cy="26727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t/>
            </a:r>
            <a:endParaRPr sz="2500">
              <a:solidFill>
                <a:schemeClr val="lt1"/>
              </a:solidFill>
              <a:latin typeface="Verdana"/>
              <a:ea typeface="Verdana"/>
              <a:cs typeface="Verdana"/>
              <a:sym typeface="Verdana"/>
            </a:endParaRPr>
          </a:p>
          <a:p>
            <a:pPr indent="-346075" lvl="0" marL="457200" rtl="0" algn="l">
              <a:lnSpc>
                <a:spcPct val="115000"/>
              </a:lnSpc>
              <a:spcBef>
                <a:spcPts val="0"/>
              </a:spcBef>
              <a:spcAft>
                <a:spcPts val="0"/>
              </a:spcAft>
              <a:buClr>
                <a:schemeClr val="lt1"/>
              </a:buClr>
              <a:buSzPts val="1850"/>
              <a:buFont typeface="Verdana"/>
              <a:buChar char="●"/>
            </a:pPr>
            <a:r>
              <a:rPr lang="en" sz="1850">
                <a:solidFill>
                  <a:schemeClr val="lt1"/>
                </a:solidFill>
                <a:latin typeface="Verdana"/>
                <a:ea typeface="Verdana"/>
                <a:cs typeface="Verdana"/>
                <a:sym typeface="Verdana"/>
              </a:rPr>
              <a:t>Perform operations as code</a:t>
            </a:r>
            <a:endParaRPr sz="1850">
              <a:solidFill>
                <a:schemeClr val="lt1"/>
              </a:solidFill>
              <a:latin typeface="Verdana"/>
              <a:ea typeface="Verdana"/>
              <a:cs typeface="Verdana"/>
              <a:sym typeface="Verdana"/>
            </a:endParaRPr>
          </a:p>
          <a:p>
            <a:pPr indent="-346075" lvl="0" marL="457200" rtl="0" algn="l">
              <a:lnSpc>
                <a:spcPct val="115000"/>
              </a:lnSpc>
              <a:spcBef>
                <a:spcPts val="0"/>
              </a:spcBef>
              <a:spcAft>
                <a:spcPts val="0"/>
              </a:spcAft>
              <a:buClr>
                <a:schemeClr val="lt1"/>
              </a:buClr>
              <a:buSzPts val="1850"/>
              <a:buFont typeface="Verdana"/>
              <a:buChar char="●"/>
            </a:pPr>
            <a:r>
              <a:rPr lang="en" sz="1850">
                <a:solidFill>
                  <a:schemeClr val="lt1"/>
                </a:solidFill>
                <a:latin typeface="Verdana"/>
                <a:ea typeface="Verdana"/>
                <a:cs typeface="Verdana"/>
                <a:sym typeface="Verdana"/>
              </a:rPr>
              <a:t>Make frequent, small, reversible changes</a:t>
            </a:r>
            <a:endParaRPr sz="1850">
              <a:solidFill>
                <a:schemeClr val="lt1"/>
              </a:solidFill>
              <a:latin typeface="Verdana"/>
              <a:ea typeface="Verdana"/>
              <a:cs typeface="Verdana"/>
              <a:sym typeface="Verdana"/>
            </a:endParaRPr>
          </a:p>
          <a:p>
            <a:pPr indent="-346075" lvl="0" marL="457200" rtl="0" algn="l">
              <a:lnSpc>
                <a:spcPct val="115000"/>
              </a:lnSpc>
              <a:spcBef>
                <a:spcPts val="0"/>
              </a:spcBef>
              <a:spcAft>
                <a:spcPts val="0"/>
              </a:spcAft>
              <a:buClr>
                <a:schemeClr val="lt1"/>
              </a:buClr>
              <a:buSzPts val="1850"/>
              <a:buFont typeface="Verdana"/>
              <a:buChar char="●"/>
            </a:pPr>
            <a:r>
              <a:rPr lang="en" sz="1850">
                <a:solidFill>
                  <a:schemeClr val="lt1"/>
                </a:solidFill>
                <a:latin typeface="Verdana"/>
                <a:ea typeface="Verdana"/>
                <a:cs typeface="Verdana"/>
                <a:sym typeface="Verdana"/>
              </a:rPr>
              <a:t>Refine operations procedures frequently</a:t>
            </a:r>
            <a:endParaRPr sz="1850">
              <a:solidFill>
                <a:schemeClr val="lt1"/>
              </a:solidFill>
              <a:latin typeface="Verdana"/>
              <a:ea typeface="Verdana"/>
              <a:cs typeface="Verdana"/>
              <a:sym typeface="Verdana"/>
            </a:endParaRPr>
          </a:p>
          <a:p>
            <a:pPr indent="-346075" lvl="0" marL="457200" rtl="0" algn="l">
              <a:lnSpc>
                <a:spcPct val="115000"/>
              </a:lnSpc>
              <a:spcBef>
                <a:spcPts val="0"/>
              </a:spcBef>
              <a:spcAft>
                <a:spcPts val="0"/>
              </a:spcAft>
              <a:buClr>
                <a:schemeClr val="lt1"/>
              </a:buClr>
              <a:buSzPts val="1850"/>
              <a:buFont typeface="Verdana"/>
              <a:buChar char="●"/>
            </a:pPr>
            <a:r>
              <a:rPr lang="en" sz="1850">
                <a:solidFill>
                  <a:schemeClr val="lt1"/>
                </a:solidFill>
                <a:latin typeface="Verdana"/>
                <a:ea typeface="Verdana"/>
                <a:cs typeface="Verdana"/>
                <a:sym typeface="Verdana"/>
              </a:rPr>
              <a:t>Anticipate failure</a:t>
            </a:r>
            <a:endParaRPr sz="1850">
              <a:solidFill>
                <a:schemeClr val="lt1"/>
              </a:solidFill>
              <a:latin typeface="Verdana"/>
              <a:ea typeface="Verdana"/>
              <a:cs typeface="Verdana"/>
              <a:sym typeface="Verdana"/>
            </a:endParaRPr>
          </a:p>
          <a:p>
            <a:pPr indent="-346075" lvl="0" marL="457200" rtl="0" algn="l">
              <a:lnSpc>
                <a:spcPct val="115000"/>
              </a:lnSpc>
              <a:spcBef>
                <a:spcPts val="0"/>
              </a:spcBef>
              <a:spcAft>
                <a:spcPts val="0"/>
              </a:spcAft>
              <a:buClr>
                <a:schemeClr val="lt1"/>
              </a:buClr>
              <a:buSzPts val="1850"/>
              <a:buFont typeface="Verdana"/>
              <a:buChar char="●"/>
            </a:pPr>
            <a:r>
              <a:rPr lang="en" sz="1850">
                <a:solidFill>
                  <a:schemeClr val="lt1"/>
                </a:solidFill>
                <a:latin typeface="Verdana"/>
                <a:ea typeface="Verdana"/>
                <a:cs typeface="Verdana"/>
                <a:sym typeface="Verdana"/>
              </a:rPr>
              <a:t>Learn from all operational failures</a:t>
            </a:r>
            <a:endParaRPr sz="1850">
              <a:solidFill>
                <a:schemeClr val="lt1"/>
              </a:solidFill>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1" name="Shape 191"/>
        <p:cNvGrpSpPr/>
        <p:nvPr/>
      </p:nvGrpSpPr>
      <p:grpSpPr>
        <a:xfrm>
          <a:off x="0" y="0"/>
          <a:ext cx="0" cy="0"/>
          <a:chOff x="0" y="0"/>
          <a:chExt cx="0" cy="0"/>
        </a:xfrm>
      </p:grpSpPr>
      <p:sp>
        <p:nvSpPr>
          <p:cNvPr id="192" name="Google Shape;192;p31"/>
          <p:cNvSpPr/>
          <p:nvPr/>
        </p:nvSpPr>
        <p:spPr>
          <a:xfrm>
            <a:off x="-100489" y="-69056"/>
            <a:ext cx="9671700" cy="54582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1500px_Academy_logo_HD" id="193" name="Google Shape;193;p31"/>
          <p:cNvPicPr preferRelativeResize="0"/>
          <p:nvPr/>
        </p:nvPicPr>
        <p:blipFill rotWithShape="1">
          <a:blip r:embed="rId3">
            <a:alphaModFix/>
          </a:blip>
          <a:srcRect b="0" l="0" r="0" t="0"/>
          <a:stretch/>
        </p:blipFill>
        <p:spPr>
          <a:xfrm>
            <a:off x="8209121" y="4911566"/>
            <a:ext cx="858679" cy="231933"/>
          </a:xfrm>
          <a:prstGeom prst="rect">
            <a:avLst/>
          </a:prstGeom>
          <a:noFill/>
          <a:ln>
            <a:noFill/>
          </a:ln>
        </p:spPr>
      </p:pic>
      <p:sp>
        <p:nvSpPr>
          <p:cNvPr id="194" name="Google Shape;194;p31"/>
          <p:cNvSpPr/>
          <p:nvPr/>
        </p:nvSpPr>
        <p:spPr>
          <a:xfrm>
            <a:off x="583925" y="837300"/>
            <a:ext cx="3801600" cy="8373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95" name="Google Shape;195;p31"/>
          <p:cNvSpPr txBox="1"/>
          <p:nvPr>
            <p:ph idx="4294967295" type="title"/>
          </p:nvPr>
        </p:nvSpPr>
        <p:spPr>
          <a:xfrm>
            <a:off x="316850" y="927000"/>
            <a:ext cx="3975600" cy="6579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1"/>
              </a:buClr>
              <a:buSzPts val="2100"/>
              <a:buFont typeface="Corbel"/>
              <a:buNone/>
            </a:pPr>
            <a:r>
              <a:rPr lang="en" sz="2200">
                <a:solidFill>
                  <a:schemeClr val="lt1"/>
                </a:solidFill>
                <a:latin typeface="Corbel"/>
                <a:ea typeface="Corbel"/>
                <a:cs typeface="Corbel"/>
                <a:sym typeface="Corbel"/>
              </a:rPr>
              <a:t>The 6 Pillars Of AWS Well Architected Framework</a:t>
            </a:r>
            <a:endParaRPr sz="2200">
              <a:solidFill>
                <a:schemeClr val="lt1"/>
              </a:solidFill>
              <a:latin typeface="Corbel"/>
              <a:ea typeface="Corbel"/>
              <a:cs typeface="Corbel"/>
              <a:sym typeface="Corbel"/>
            </a:endParaRPr>
          </a:p>
        </p:txBody>
      </p:sp>
      <p:sp>
        <p:nvSpPr>
          <p:cNvPr id="196" name="Google Shape;196;p31"/>
          <p:cNvSpPr txBox="1"/>
          <p:nvPr>
            <p:ph idx="4294967295" type="title"/>
          </p:nvPr>
        </p:nvSpPr>
        <p:spPr>
          <a:xfrm flipH="1">
            <a:off x="5005200" y="1674600"/>
            <a:ext cx="4062600" cy="5358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b="1" lang="en" sz="2300">
                <a:solidFill>
                  <a:srgbClr val="98C1D9"/>
                </a:solidFill>
                <a:latin typeface="Verdana"/>
                <a:ea typeface="Verdana"/>
                <a:cs typeface="Verdana"/>
                <a:sym typeface="Verdana"/>
              </a:rPr>
              <a:t>2. </a:t>
            </a:r>
            <a:r>
              <a:rPr b="1" lang="en" sz="2300">
                <a:solidFill>
                  <a:srgbClr val="98C1D9"/>
                </a:solidFill>
                <a:latin typeface="Verdana"/>
                <a:ea typeface="Verdana"/>
                <a:cs typeface="Verdana"/>
                <a:sym typeface="Verdana"/>
              </a:rPr>
              <a:t>Cost Optimization</a:t>
            </a:r>
            <a:endParaRPr b="1" sz="2300">
              <a:solidFill>
                <a:srgbClr val="98C1D9"/>
              </a:solidFill>
              <a:latin typeface="Verdana"/>
              <a:ea typeface="Verdana"/>
              <a:cs typeface="Verdana"/>
              <a:sym typeface="Verdana"/>
            </a:endParaRPr>
          </a:p>
        </p:txBody>
      </p:sp>
      <p:sp>
        <p:nvSpPr>
          <p:cNvPr id="197" name="Google Shape;197;p31"/>
          <p:cNvSpPr txBox="1"/>
          <p:nvPr>
            <p:ph idx="4294967295" type="title"/>
          </p:nvPr>
        </p:nvSpPr>
        <p:spPr>
          <a:xfrm flipH="1">
            <a:off x="1466500" y="2059075"/>
            <a:ext cx="5925000" cy="2309400"/>
          </a:xfrm>
          <a:prstGeom prst="rect">
            <a:avLst/>
          </a:prstGeom>
          <a:noFill/>
          <a:ln>
            <a:noFill/>
          </a:ln>
        </p:spPr>
        <p:txBody>
          <a:bodyPr anchorCtr="0" anchor="b" bIns="34275" lIns="68575" spcFirstLastPara="1" rIns="68575" wrap="square" tIns="34275">
            <a:noAutofit/>
          </a:bodyPr>
          <a:lstStyle/>
          <a:p>
            <a:pPr indent="-342900" lvl="0" marL="457200" rtl="0" algn="l">
              <a:lnSpc>
                <a:spcPct val="115000"/>
              </a:lnSpc>
              <a:spcBef>
                <a:spcPts val="0"/>
              </a:spcBef>
              <a:spcAft>
                <a:spcPts val="0"/>
              </a:spcAft>
              <a:buClr>
                <a:schemeClr val="lt1"/>
              </a:buClr>
              <a:buSzPts val="1800"/>
              <a:buFont typeface="Verdana"/>
              <a:buChar char="●"/>
            </a:pPr>
            <a:r>
              <a:rPr lang="en" sz="1800">
                <a:solidFill>
                  <a:schemeClr val="lt1"/>
                </a:solidFill>
                <a:latin typeface="Verdana"/>
                <a:ea typeface="Verdana"/>
                <a:cs typeface="Verdana"/>
                <a:sym typeface="Verdana"/>
              </a:rPr>
              <a:t>Implement cloud financial management</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 sz="1800">
                <a:solidFill>
                  <a:schemeClr val="lt1"/>
                </a:solidFill>
                <a:latin typeface="Verdana"/>
                <a:ea typeface="Verdana"/>
                <a:cs typeface="Verdana"/>
                <a:sym typeface="Verdana"/>
              </a:rPr>
              <a:t>Adopt a consumption model</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 sz="1800">
                <a:solidFill>
                  <a:schemeClr val="lt1"/>
                </a:solidFill>
                <a:latin typeface="Verdana"/>
                <a:ea typeface="Verdana"/>
                <a:cs typeface="Verdana"/>
                <a:sym typeface="Verdana"/>
              </a:rPr>
              <a:t>Measure overall efficiency</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 sz="1800">
                <a:solidFill>
                  <a:schemeClr val="lt1"/>
                </a:solidFill>
                <a:latin typeface="Verdana"/>
                <a:ea typeface="Verdana"/>
                <a:cs typeface="Verdana"/>
                <a:sym typeface="Verdana"/>
              </a:rPr>
              <a:t>Stop spending money on undifferentiated heavy lifting</a:t>
            </a:r>
            <a:endParaRPr sz="1800">
              <a:solidFill>
                <a:schemeClr val="lt1"/>
              </a:solidFill>
              <a:latin typeface="Verdana"/>
              <a:ea typeface="Verdana"/>
              <a:cs typeface="Verdana"/>
              <a:sym typeface="Verdana"/>
            </a:endParaRPr>
          </a:p>
          <a:p>
            <a:pPr indent="-342900" lvl="0" marL="457200" rtl="0" algn="l">
              <a:lnSpc>
                <a:spcPct val="115000"/>
              </a:lnSpc>
              <a:spcBef>
                <a:spcPts val="0"/>
              </a:spcBef>
              <a:spcAft>
                <a:spcPts val="0"/>
              </a:spcAft>
              <a:buClr>
                <a:schemeClr val="lt1"/>
              </a:buClr>
              <a:buSzPts val="1800"/>
              <a:buFont typeface="Verdana"/>
              <a:buChar char="●"/>
            </a:pPr>
            <a:r>
              <a:rPr lang="en" sz="1800">
                <a:solidFill>
                  <a:schemeClr val="lt1"/>
                </a:solidFill>
                <a:latin typeface="Verdana"/>
                <a:ea typeface="Verdana"/>
                <a:cs typeface="Verdana"/>
                <a:sym typeface="Verdana"/>
              </a:rPr>
              <a:t>Analyze and attribute expenditure</a:t>
            </a:r>
            <a:endParaRPr sz="1800">
              <a:solidFill>
                <a:schemeClr val="lt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p32"/>
          <p:cNvSpPr/>
          <p:nvPr/>
        </p:nvSpPr>
        <p:spPr>
          <a:xfrm>
            <a:off x="-100489" y="-69056"/>
            <a:ext cx="9671700" cy="54582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1500px_Academy_logo_HD" id="203" name="Google Shape;203;p32"/>
          <p:cNvPicPr preferRelativeResize="0"/>
          <p:nvPr/>
        </p:nvPicPr>
        <p:blipFill rotWithShape="1">
          <a:blip r:embed="rId3">
            <a:alphaModFix/>
          </a:blip>
          <a:srcRect b="0" l="0" r="0" t="0"/>
          <a:stretch/>
        </p:blipFill>
        <p:spPr>
          <a:xfrm>
            <a:off x="8209121" y="4911566"/>
            <a:ext cx="858679" cy="231933"/>
          </a:xfrm>
          <a:prstGeom prst="rect">
            <a:avLst/>
          </a:prstGeom>
          <a:noFill/>
          <a:ln>
            <a:noFill/>
          </a:ln>
        </p:spPr>
      </p:pic>
      <p:sp>
        <p:nvSpPr>
          <p:cNvPr id="204" name="Google Shape;204;p32"/>
          <p:cNvSpPr/>
          <p:nvPr/>
        </p:nvSpPr>
        <p:spPr>
          <a:xfrm>
            <a:off x="583925" y="837300"/>
            <a:ext cx="3801600" cy="8373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05" name="Google Shape;205;p32"/>
          <p:cNvSpPr txBox="1"/>
          <p:nvPr>
            <p:ph idx="4294967295" type="title"/>
          </p:nvPr>
        </p:nvSpPr>
        <p:spPr>
          <a:xfrm>
            <a:off x="316850" y="927000"/>
            <a:ext cx="3975600" cy="6579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1"/>
              </a:buClr>
              <a:buSzPts val="2100"/>
              <a:buFont typeface="Corbel"/>
              <a:buNone/>
            </a:pPr>
            <a:r>
              <a:rPr lang="en" sz="2200">
                <a:solidFill>
                  <a:schemeClr val="lt1"/>
                </a:solidFill>
                <a:latin typeface="Corbel"/>
                <a:ea typeface="Corbel"/>
                <a:cs typeface="Corbel"/>
                <a:sym typeface="Corbel"/>
              </a:rPr>
              <a:t>The 6 Pillars Of AWS Well Architected Framework</a:t>
            </a:r>
            <a:endParaRPr sz="2200">
              <a:solidFill>
                <a:schemeClr val="lt1"/>
              </a:solidFill>
              <a:latin typeface="Corbel"/>
              <a:ea typeface="Corbel"/>
              <a:cs typeface="Corbel"/>
              <a:sym typeface="Corbel"/>
            </a:endParaRPr>
          </a:p>
        </p:txBody>
      </p:sp>
      <p:sp>
        <p:nvSpPr>
          <p:cNvPr id="206" name="Google Shape;206;p32"/>
          <p:cNvSpPr txBox="1"/>
          <p:nvPr>
            <p:ph idx="4294967295" type="title"/>
          </p:nvPr>
        </p:nvSpPr>
        <p:spPr>
          <a:xfrm flipH="1">
            <a:off x="5888850" y="1584900"/>
            <a:ext cx="3138600" cy="5358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b="1" lang="en" sz="2300">
                <a:solidFill>
                  <a:srgbClr val="98C1D9"/>
                </a:solidFill>
                <a:latin typeface="Verdana"/>
                <a:ea typeface="Verdana"/>
                <a:cs typeface="Verdana"/>
                <a:sym typeface="Verdana"/>
              </a:rPr>
              <a:t>3. Reliability</a:t>
            </a:r>
            <a:endParaRPr b="1" sz="2300">
              <a:solidFill>
                <a:srgbClr val="98C1D9"/>
              </a:solidFill>
              <a:latin typeface="Verdana"/>
              <a:ea typeface="Verdana"/>
              <a:cs typeface="Verdana"/>
              <a:sym typeface="Verdana"/>
            </a:endParaRPr>
          </a:p>
        </p:txBody>
      </p:sp>
      <p:sp>
        <p:nvSpPr>
          <p:cNvPr id="207" name="Google Shape;207;p32"/>
          <p:cNvSpPr txBox="1"/>
          <p:nvPr>
            <p:ph idx="4294967295" type="title"/>
          </p:nvPr>
        </p:nvSpPr>
        <p:spPr>
          <a:xfrm flipH="1">
            <a:off x="1466500" y="2059075"/>
            <a:ext cx="5925000" cy="2309400"/>
          </a:xfrm>
          <a:prstGeom prst="rect">
            <a:avLst/>
          </a:prstGeom>
          <a:noFill/>
          <a:ln>
            <a:noFill/>
          </a:ln>
        </p:spPr>
        <p:txBody>
          <a:bodyPr anchorCtr="0" anchor="b" bIns="34275" lIns="68575" spcFirstLastPara="1" rIns="68575" wrap="square" tIns="34275">
            <a:noAutofit/>
          </a:bodyPr>
          <a:lstStyle/>
          <a:p>
            <a:pPr indent="-355600" lvl="0" marL="457200" rtl="0" algn="l">
              <a:lnSpc>
                <a:spcPct val="115000"/>
              </a:lnSpc>
              <a:spcBef>
                <a:spcPts val="0"/>
              </a:spcBef>
              <a:spcAft>
                <a:spcPts val="0"/>
              </a:spcAft>
              <a:buClr>
                <a:schemeClr val="lt1"/>
              </a:buClr>
              <a:buSzPts val="2000"/>
              <a:buFont typeface="Verdana"/>
              <a:buChar char="●"/>
            </a:pPr>
            <a:r>
              <a:rPr lang="en" sz="2000">
                <a:solidFill>
                  <a:schemeClr val="lt1"/>
                </a:solidFill>
                <a:latin typeface="Verdana"/>
                <a:ea typeface="Verdana"/>
                <a:cs typeface="Verdana"/>
                <a:sym typeface="Verdana"/>
              </a:rPr>
              <a:t>Automatically recover from failure</a:t>
            </a:r>
            <a:endParaRPr sz="2000">
              <a:solidFill>
                <a:schemeClr val="lt1"/>
              </a:solidFill>
              <a:latin typeface="Verdana"/>
              <a:ea typeface="Verdana"/>
              <a:cs typeface="Verdana"/>
              <a:sym typeface="Verdana"/>
            </a:endParaRPr>
          </a:p>
          <a:p>
            <a:pPr indent="-355600" lvl="0" marL="457200" rtl="0" algn="l">
              <a:lnSpc>
                <a:spcPct val="115000"/>
              </a:lnSpc>
              <a:spcBef>
                <a:spcPts val="0"/>
              </a:spcBef>
              <a:spcAft>
                <a:spcPts val="0"/>
              </a:spcAft>
              <a:buClr>
                <a:schemeClr val="lt1"/>
              </a:buClr>
              <a:buSzPts val="2000"/>
              <a:buFont typeface="Verdana"/>
              <a:buChar char="●"/>
            </a:pPr>
            <a:r>
              <a:rPr lang="en" sz="2000">
                <a:solidFill>
                  <a:schemeClr val="lt1"/>
                </a:solidFill>
                <a:latin typeface="Verdana"/>
                <a:ea typeface="Verdana"/>
                <a:cs typeface="Verdana"/>
                <a:sym typeface="Verdana"/>
              </a:rPr>
              <a:t>Test recovery procedures</a:t>
            </a:r>
            <a:endParaRPr sz="2000">
              <a:solidFill>
                <a:schemeClr val="lt1"/>
              </a:solidFill>
              <a:latin typeface="Verdana"/>
              <a:ea typeface="Verdana"/>
              <a:cs typeface="Verdana"/>
              <a:sym typeface="Verdana"/>
            </a:endParaRPr>
          </a:p>
          <a:p>
            <a:pPr indent="-355600" lvl="0" marL="457200" rtl="0" algn="l">
              <a:lnSpc>
                <a:spcPct val="115000"/>
              </a:lnSpc>
              <a:spcBef>
                <a:spcPts val="0"/>
              </a:spcBef>
              <a:spcAft>
                <a:spcPts val="0"/>
              </a:spcAft>
              <a:buClr>
                <a:schemeClr val="lt1"/>
              </a:buClr>
              <a:buSzPts val="2000"/>
              <a:buFont typeface="Verdana"/>
              <a:buChar char="●"/>
            </a:pPr>
            <a:r>
              <a:rPr lang="en" sz="2000">
                <a:solidFill>
                  <a:schemeClr val="lt1"/>
                </a:solidFill>
                <a:latin typeface="Verdana"/>
                <a:ea typeface="Verdana"/>
                <a:cs typeface="Verdana"/>
                <a:sym typeface="Verdana"/>
              </a:rPr>
              <a:t>Scale horizontally to increase aggregate workload availability</a:t>
            </a:r>
            <a:endParaRPr sz="2000">
              <a:solidFill>
                <a:schemeClr val="lt1"/>
              </a:solidFill>
              <a:latin typeface="Verdana"/>
              <a:ea typeface="Verdana"/>
              <a:cs typeface="Verdana"/>
              <a:sym typeface="Verdana"/>
            </a:endParaRPr>
          </a:p>
          <a:p>
            <a:pPr indent="-355600" lvl="0" marL="457200" rtl="0" algn="l">
              <a:lnSpc>
                <a:spcPct val="115000"/>
              </a:lnSpc>
              <a:spcBef>
                <a:spcPts val="0"/>
              </a:spcBef>
              <a:spcAft>
                <a:spcPts val="0"/>
              </a:spcAft>
              <a:buClr>
                <a:schemeClr val="lt1"/>
              </a:buClr>
              <a:buSzPts val="2000"/>
              <a:buFont typeface="Verdana"/>
              <a:buChar char="●"/>
            </a:pPr>
            <a:r>
              <a:rPr lang="en" sz="2000">
                <a:solidFill>
                  <a:schemeClr val="lt1"/>
                </a:solidFill>
                <a:latin typeface="Verdana"/>
                <a:ea typeface="Verdana"/>
                <a:cs typeface="Verdana"/>
                <a:sym typeface="Verdana"/>
              </a:rPr>
              <a:t>Stop guessing capacity</a:t>
            </a:r>
            <a:endParaRPr sz="2000">
              <a:solidFill>
                <a:schemeClr val="lt1"/>
              </a:solidFill>
              <a:latin typeface="Verdana"/>
              <a:ea typeface="Verdana"/>
              <a:cs typeface="Verdana"/>
              <a:sym typeface="Verdana"/>
            </a:endParaRPr>
          </a:p>
          <a:p>
            <a:pPr indent="-355600" lvl="0" marL="457200" rtl="0" algn="l">
              <a:lnSpc>
                <a:spcPct val="115000"/>
              </a:lnSpc>
              <a:spcBef>
                <a:spcPts val="0"/>
              </a:spcBef>
              <a:spcAft>
                <a:spcPts val="0"/>
              </a:spcAft>
              <a:buClr>
                <a:schemeClr val="lt1"/>
              </a:buClr>
              <a:buSzPts val="2000"/>
              <a:buFont typeface="Verdana"/>
              <a:buChar char="●"/>
            </a:pPr>
            <a:r>
              <a:rPr lang="en" sz="2000">
                <a:solidFill>
                  <a:schemeClr val="lt1"/>
                </a:solidFill>
                <a:latin typeface="Verdana"/>
                <a:ea typeface="Verdana"/>
                <a:cs typeface="Verdana"/>
                <a:sym typeface="Verdana"/>
              </a:rPr>
              <a:t>Manage change in automation</a:t>
            </a:r>
            <a:endParaRPr sz="2000">
              <a:solidFill>
                <a:schemeClr val="lt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p33"/>
          <p:cNvSpPr/>
          <p:nvPr/>
        </p:nvSpPr>
        <p:spPr>
          <a:xfrm>
            <a:off x="-100489" y="-69056"/>
            <a:ext cx="9671700" cy="54582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1500px_Academy_logo_HD" id="213" name="Google Shape;213;p33"/>
          <p:cNvPicPr preferRelativeResize="0"/>
          <p:nvPr/>
        </p:nvPicPr>
        <p:blipFill rotWithShape="1">
          <a:blip r:embed="rId3">
            <a:alphaModFix/>
          </a:blip>
          <a:srcRect b="0" l="0" r="0" t="0"/>
          <a:stretch/>
        </p:blipFill>
        <p:spPr>
          <a:xfrm>
            <a:off x="8209121" y="4911566"/>
            <a:ext cx="858679" cy="231933"/>
          </a:xfrm>
          <a:prstGeom prst="rect">
            <a:avLst/>
          </a:prstGeom>
          <a:noFill/>
          <a:ln>
            <a:noFill/>
          </a:ln>
        </p:spPr>
      </p:pic>
      <p:sp>
        <p:nvSpPr>
          <p:cNvPr id="214" name="Google Shape;214;p33"/>
          <p:cNvSpPr/>
          <p:nvPr/>
        </p:nvSpPr>
        <p:spPr>
          <a:xfrm>
            <a:off x="583925" y="837300"/>
            <a:ext cx="3801600" cy="8373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15" name="Google Shape;215;p33"/>
          <p:cNvSpPr txBox="1"/>
          <p:nvPr>
            <p:ph idx="4294967295" type="title"/>
          </p:nvPr>
        </p:nvSpPr>
        <p:spPr>
          <a:xfrm>
            <a:off x="316850" y="927000"/>
            <a:ext cx="3975600" cy="6579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1"/>
              </a:buClr>
              <a:buSzPts val="2100"/>
              <a:buFont typeface="Corbel"/>
              <a:buNone/>
            </a:pPr>
            <a:r>
              <a:rPr lang="en" sz="2200">
                <a:solidFill>
                  <a:schemeClr val="lt1"/>
                </a:solidFill>
                <a:latin typeface="Corbel"/>
                <a:ea typeface="Corbel"/>
                <a:cs typeface="Corbel"/>
                <a:sym typeface="Corbel"/>
              </a:rPr>
              <a:t>The 6 Pillars Of AWS Well Architected Framework</a:t>
            </a:r>
            <a:endParaRPr sz="2200">
              <a:solidFill>
                <a:schemeClr val="lt1"/>
              </a:solidFill>
              <a:latin typeface="Corbel"/>
              <a:ea typeface="Corbel"/>
              <a:cs typeface="Corbel"/>
              <a:sym typeface="Corbel"/>
            </a:endParaRPr>
          </a:p>
        </p:txBody>
      </p:sp>
      <p:sp>
        <p:nvSpPr>
          <p:cNvPr id="216" name="Google Shape;216;p33"/>
          <p:cNvSpPr txBox="1"/>
          <p:nvPr>
            <p:ph idx="4294967295" type="title"/>
          </p:nvPr>
        </p:nvSpPr>
        <p:spPr>
          <a:xfrm flipH="1">
            <a:off x="4154250" y="1584900"/>
            <a:ext cx="4873200" cy="5358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b="1" lang="en" sz="2300">
                <a:solidFill>
                  <a:srgbClr val="98C1D9"/>
                </a:solidFill>
                <a:latin typeface="Verdana"/>
                <a:ea typeface="Verdana"/>
                <a:cs typeface="Verdana"/>
                <a:sym typeface="Verdana"/>
              </a:rPr>
              <a:t>4. Performance Efficiency</a:t>
            </a:r>
            <a:endParaRPr b="1" sz="2300">
              <a:solidFill>
                <a:srgbClr val="98C1D9"/>
              </a:solidFill>
              <a:latin typeface="Verdana"/>
              <a:ea typeface="Verdana"/>
              <a:cs typeface="Verdana"/>
              <a:sym typeface="Verdana"/>
            </a:endParaRPr>
          </a:p>
        </p:txBody>
      </p:sp>
      <p:sp>
        <p:nvSpPr>
          <p:cNvPr id="217" name="Google Shape;217;p33"/>
          <p:cNvSpPr txBox="1"/>
          <p:nvPr>
            <p:ph idx="4294967295" type="title"/>
          </p:nvPr>
        </p:nvSpPr>
        <p:spPr>
          <a:xfrm flipH="1">
            <a:off x="1466500" y="2059075"/>
            <a:ext cx="5925000" cy="2309400"/>
          </a:xfrm>
          <a:prstGeom prst="rect">
            <a:avLst/>
          </a:prstGeom>
          <a:noFill/>
          <a:ln>
            <a:noFill/>
          </a:ln>
        </p:spPr>
        <p:txBody>
          <a:bodyPr anchorCtr="0" anchor="b" bIns="34275" lIns="68575" spcFirstLastPara="1" rIns="68575" wrap="square" tIns="34275">
            <a:noAutofit/>
          </a:bodyPr>
          <a:lstStyle/>
          <a:p>
            <a:pPr indent="-365125" lvl="0" marL="457200" rtl="0" algn="l">
              <a:lnSpc>
                <a:spcPct val="115000"/>
              </a:lnSpc>
              <a:spcBef>
                <a:spcPts val="0"/>
              </a:spcBef>
              <a:spcAft>
                <a:spcPts val="0"/>
              </a:spcAft>
              <a:buClr>
                <a:schemeClr val="lt1"/>
              </a:buClr>
              <a:buSzPts val="2150"/>
              <a:buFont typeface="Verdana"/>
              <a:buChar char="●"/>
            </a:pPr>
            <a:r>
              <a:rPr lang="en" sz="2150">
                <a:solidFill>
                  <a:schemeClr val="lt1"/>
                </a:solidFill>
                <a:latin typeface="Verdana"/>
                <a:ea typeface="Verdana"/>
                <a:cs typeface="Verdana"/>
                <a:sym typeface="Verdana"/>
              </a:rPr>
              <a:t>Democratize advanced technologies</a:t>
            </a:r>
            <a:endParaRPr sz="2150">
              <a:solidFill>
                <a:schemeClr val="lt1"/>
              </a:solidFill>
              <a:latin typeface="Verdana"/>
              <a:ea typeface="Verdana"/>
              <a:cs typeface="Verdana"/>
              <a:sym typeface="Verdana"/>
            </a:endParaRPr>
          </a:p>
          <a:p>
            <a:pPr indent="-365125" lvl="0" marL="457200" rtl="0" algn="l">
              <a:lnSpc>
                <a:spcPct val="115000"/>
              </a:lnSpc>
              <a:spcBef>
                <a:spcPts val="0"/>
              </a:spcBef>
              <a:spcAft>
                <a:spcPts val="0"/>
              </a:spcAft>
              <a:buClr>
                <a:schemeClr val="lt1"/>
              </a:buClr>
              <a:buSzPts val="2150"/>
              <a:buFont typeface="Verdana"/>
              <a:buChar char="●"/>
            </a:pPr>
            <a:r>
              <a:rPr lang="en" sz="2150">
                <a:solidFill>
                  <a:schemeClr val="lt1"/>
                </a:solidFill>
                <a:latin typeface="Verdana"/>
                <a:ea typeface="Verdana"/>
                <a:cs typeface="Verdana"/>
                <a:sym typeface="Verdana"/>
              </a:rPr>
              <a:t>Go global in minutes</a:t>
            </a:r>
            <a:endParaRPr sz="2150">
              <a:solidFill>
                <a:schemeClr val="lt1"/>
              </a:solidFill>
              <a:latin typeface="Verdana"/>
              <a:ea typeface="Verdana"/>
              <a:cs typeface="Verdana"/>
              <a:sym typeface="Verdana"/>
            </a:endParaRPr>
          </a:p>
          <a:p>
            <a:pPr indent="-365125" lvl="0" marL="457200" rtl="0" algn="l">
              <a:lnSpc>
                <a:spcPct val="115000"/>
              </a:lnSpc>
              <a:spcBef>
                <a:spcPts val="0"/>
              </a:spcBef>
              <a:spcAft>
                <a:spcPts val="0"/>
              </a:spcAft>
              <a:buClr>
                <a:schemeClr val="lt1"/>
              </a:buClr>
              <a:buSzPts val="2150"/>
              <a:buFont typeface="Verdana"/>
              <a:buChar char="●"/>
            </a:pPr>
            <a:r>
              <a:rPr lang="en" sz="2150">
                <a:solidFill>
                  <a:schemeClr val="lt1"/>
                </a:solidFill>
                <a:latin typeface="Verdana"/>
                <a:ea typeface="Verdana"/>
                <a:cs typeface="Verdana"/>
                <a:sym typeface="Verdana"/>
              </a:rPr>
              <a:t>Use serverless architectures</a:t>
            </a:r>
            <a:endParaRPr sz="2150">
              <a:solidFill>
                <a:schemeClr val="lt1"/>
              </a:solidFill>
              <a:latin typeface="Verdana"/>
              <a:ea typeface="Verdana"/>
              <a:cs typeface="Verdana"/>
              <a:sym typeface="Verdana"/>
            </a:endParaRPr>
          </a:p>
          <a:p>
            <a:pPr indent="-365125" lvl="0" marL="457200" rtl="0" algn="l">
              <a:lnSpc>
                <a:spcPct val="115000"/>
              </a:lnSpc>
              <a:spcBef>
                <a:spcPts val="0"/>
              </a:spcBef>
              <a:spcAft>
                <a:spcPts val="0"/>
              </a:spcAft>
              <a:buClr>
                <a:schemeClr val="lt1"/>
              </a:buClr>
              <a:buSzPts val="2150"/>
              <a:buFont typeface="Verdana"/>
              <a:buChar char="●"/>
            </a:pPr>
            <a:r>
              <a:rPr lang="en" sz="2150">
                <a:solidFill>
                  <a:schemeClr val="lt1"/>
                </a:solidFill>
                <a:latin typeface="Verdana"/>
                <a:ea typeface="Verdana"/>
                <a:cs typeface="Verdana"/>
                <a:sym typeface="Verdana"/>
              </a:rPr>
              <a:t>Experiment more often</a:t>
            </a:r>
            <a:endParaRPr sz="2150">
              <a:solidFill>
                <a:schemeClr val="lt1"/>
              </a:solidFill>
              <a:latin typeface="Verdana"/>
              <a:ea typeface="Verdana"/>
              <a:cs typeface="Verdana"/>
              <a:sym typeface="Verdana"/>
            </a:endParaRPr>
          </a:p>
          <a:p>
            <a:pPr indent="-365125" lvl="0" marL="457200" rtl="0" algn="l">
              <a:lnSpc>
                <a:spcPct val="115000"/>
              </a:lnSpc>
              <a:spcBef>
                <a:spcPts val="0"/>
              </a:spcBef>
              <a:spcAft>
                <a:spcPts val="0"/>
              </a:spcAft>
              <a:buClr>
                <a:schemeClr val="lt1"/>
              </a:buClr>
              <a:buSzPts val="2150"/>
              <a:buFont typeface="Verdana"/>
              <a:buChar char="●"/>
            </a:pPr>
            <a:r>
              <a:rPr lang="en" sz="2150">
                <a:solidFill>
                  <a:schemeClr val="lt1"/>
                </a:solidFill>
                <a:latin typeface="Verdana"/>
                <a:ea typeface="Verdana"/>
                <a:cs typeface="Verdana"/>
                <a:sym typeface="Verdana"/>
              </a:rPr>
              <a:t>Consider mechanical sympathy</a:t>
            </a:r>
            <a:endParaRPr sz="2150">
              <a:solidFill>
                <a:schemeClr val="lt1"/>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p34"/>
          <p:cNvSpPr/>
          <p:nvPr/>
        </p:nvSpPr>
        <p:spPr>
          <a:xfrm>
            <a:off x="-100489" y="-69056"/>
            <a:ext cx="9671700" cy="54582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1500px_Academy_logo_HD" id="223" name="Google Shape;223;p34"/>
          <p:cNvPicPr preferRelativeResize="0"/>
          <p:nvPr/>
        </p:nvPicPr>
        <p:blipFill rotWithShape="1">
          <a:blip r:embed="rId3">
            <a:alphaModFix/>
          </a:blip>
          <a:srcRect b="0" l="0" r="0" t="0"/>
          <a:stretch/>
        </p:blipFill>
        <p:spPr>
          <a:xfrm>
            <a:off x="8209121" y="4911566"/>
            <a:ext cx="858679" cy="231933"/>
          </a:xfrm>
          <a:prstGeom prst="rect">
            <a:avLst/>
          </a:prstGeom>
          <a:noFill/>
          <a:ln>
            <a:noFill/>
          </a:ln>
        </p:spPr>
      </p:pic>
      <p:sp>
        <p:nvSpPr>
          <p:cNvPr id="224" name="Google Shape;224;p34"/>
          <p:cNvSpPr/>
          <p:nvPr/>
        </p:nvSpPr>
        <p:spPr>
          <a:xfrm>
            <a:off x="583925" y="837300"/>
            <a:ext cx="3801600" cy="8373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25" name="Google Shape;225;p34"/>
          <p:cNvSpPr txBox="1"/>
          <p:nvPr>
            <p:ph idx="4294967295" type="title"/>
          </p:nvPr>
        </p:nvSpPr>
        <p:spPr>
          <a:xfrm>
            <a:off x="316850" y="927000"/>
            <a:ext cx="3975600" cy="6579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1"/>
              </a:buClr>
              <a:buSzPts val="2100"/>
              <a:buFont typeface="Corbel"/>
              <a:buNone/>
            </a:pPr>
            <a:r>
              <a:rPr lang="en" sz="2200">
                <a:solidFill>
                  <a:schemeClr val="lt1"/>
                </a:solidFill>
                <a:latin typeface="Corbel"/>
                <a:ea typeface="Corbel"/>
                <a:cs typeface="Corbel"/>
                <a:sym typeface="Corbel"/>
              </a:rPr>
              <a:t>The 6 Pillars Of AWS Well Architected Framework</a:t>
            </a:r>
            <a:endParaRPr sz="2200">
              <a:solidFill>
                <a:schemeClr val="lt1"/>
              </a:solidFill>
              <a:latin typeface="Corbel"/>
              <a:ea typeface="Corbel"/>
              <a:cs typeface="Corbel"/>
              <a:sym typeface="Corbel"/>
            </a:endParaRPr>
          </a:p>
        </p:txBody>
      </p:sp>
      <p:sp>
        <p:nvSpPr>
          <p:cNvPr id="226" name="Google Shape;226;p34"/>
          <p:cNvSpPr txBox="1"/>
          <p:nvPr>
            <p:ph idx="4294967295" type="title"/>
          </p:nvPr>
        </p:nvSpPr>
        <p:spPr>
          <a:xfrm flipH="1">
            <a:off x="4572150" y="1584900"/>
            <a:ext cx="4455300" cy="5358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b="1" lang="en" sz="2300">
                <a:solidFill>
                  <a:srgbClr val="98C1D9"/>
                </a:solidFill>
                <a:latin typeface="Verdana"/>
                <a:ea typeface="Verdana"/>
                <a:cs typeface="Verdana"/>
                <a:sym typeface="Verdana"/>
              </a:rPr>
              <a:t>5. Security</a:t>
            </a:r>
            <a:endParaRPr b="1" sz="2300">
              <a:solidFill>
                <a:srgbClr val="98C1D9"/>
              </a:solidFill>
              <a:latin typeface="Verdana"/>
              <a:ea typeface="Verdana"/>
              <a:cs typeface="Verdana"/>
              <a:sym typeface="Verdana"/>
            </a:endParaRPr>
          </a:p>
        </p:txBody>
      </p:sp>
      <p:sp>
        <p:nvSpPr>
          <p:cNvPr id="227" name="Google Shape;227;p34"/>
          <p:cNvSpPr txBox="1"/>
          <p:nvPr>
            <p:ph idx="4294967295" type="title"/>
          </p:nvPr>
        </p:nvSpPr>
        <p:spPr>
          <a:xfrm flipH="1">
            <a:off x="1466500" y="2059075"/>
            <a:ext cx="5925000" cy="2753400"/>
          </a:xfrm>
          <a:prstGeom prst="rect">
            <a:avLst/>
          </a:prstGeom>
          <a:noFill/>
          <a:ln>
            <a:noFill/>
          </a:ln>
        </p:spPr>
        <p:txBody>
          <a:bodyPr anchorCtr="0" anchor="b" bIns="34275" lIns="68575" spcFirstLastPara="1" rIns="68575" wrap="square" tIns="34275">
            <a:noAutofit/>
          </a:bodyPr>
          <a:lstStyle/>
          <a:p>
            <a:pPr indent="-358775" lvl="0" marL="457200" rtl="0" algn="l">
              <a:lnSpc>
                <a:spcPct val="115000"/>
              </a:lnSpc>
              <a:spcBef>
                <a:spcPts val="0"/>
              </a:spcBef>
              <a:spcAft>
                <a:spcPts val="0"/>
              </a:spcAft>
              <a:buClr>
                <a:schemeClr val="lt1"/>
              </a:buClr>
              <a:buSzPts val="2050"/>
              <a:buFont typeface="Verdana"/>
              <a:buChar char="●"/>
            </a:pPr>
            <a:r>
              <a:rPr lang="en" sz="2050">
                <a:solidFill>
                  <a:schemeClr val="lt1"/>
                </a:solidFill>
                <a:latin typeface="Verdana"/>
                <a:ea typeface="Verdana"/>
                <a:cs typeface="Verdana"/>
                <a:sym typeface="Verdana"/>
              </a:rPr>
              <a:t>Implement a strong identity foundation</a:t>
            </a:r>
            <a:endParaRPr sz="2050">
              <a:solidFill>
                <a:schemeClr val="lt1"/>
              </a:solidFill>
              <a:latin typeface="Verdana"/>
              <a:ea typeface="Verdana"/>
              <a:cs typeface="Verdana"/>
              <a:sym typeface="Verdana"/>
            </a:endParaRPr>
          </a:p>
          <a:p>
            <a:pPr indent="-358775" lvl="0" marL="457200" rtl="0" algn="l">
              <a:lnSpc>
                <a:spcPct val="115000"/>
              </a:lnSpc>
              <a:spcBef>
                <a:spcPts val="0"/>
              </a:spcBef>
              <a:spcAft>
                <a:spcPts val="0"/>
              </a:spcAft>
              <a:buClr>
                <a:schemeClr val="lt1"/>
              </a:buClr>
              <a:buSzPts val="2050"/>
              <a:buFont typeface="Verdana"/>
              <a:buChar char="●"/>
            </a:pPr>
            <a:r>
              <a:rPr lang="en" sz="2050">
                <a:solidFill>
                  <a:schemeClr val="lt1"/>
                </a:solidFill>
                <a:latin typeface="Verdana"/>
                <a:ea typeface="Verdana"/>
                <a:cs typeface="Verdana"/>
                <a:sym typeface="Verdana"/>
              </a:rPr>
              <a:t>Enable traceability</a:t>
            </a:r>
            <a:endParaRPr sz="2050">
              <a:solidFill>
                <a:schemeClr val="lt1"/>
              </a:solidFill>
              <a:latin typeface="Verdana"/>
              <a:ea typeface="Verdana"/>
              <a:cs typeface="Verdana"/>
              <a:sym typeface="Verdana"/>
            </a:endParaRPr>
          </a:p>
          <a:p>
            <a:pPr indent="-358775" lvl="0" marL="457200" rtl="0" algn="l">
              <a:lnSpc>
                <a:spcPct val="115000"/>
              </a:lnSpc>
              <a:spcBef>
                <a:spcPts val="0"/>
              </a:spcBef>
              <a:spcAft>
                <a:spcPts val="0"/>
              </a:spcAft>
              <a:buClr>
                <a:schemeClr val="lt1"/>
              </a:buClr>
              <a:buSzPts val="2050"/>
              <a:buFont typeface="Verdana"/>
              <a:buChar char="●"/>
            </a:pPr>
            <a:r>
              <a:rPr lang="en" sz="2050">
                <a:solidFill>
                  <a:schemeClr val="lt1"/>
                </a:solidFill>
                <a:latin typeface="Verdana"/>
                <a:ea typeface="Verdana"/>
                <a:cs typeface="Verdana"/>
                <a:sym typeface="Verdana"/>
              </a:rPr>
              <a:t>Apply security at all layers</a:t>
            </a:r>
            <a:endParaRPr sz="2050">
              <a:solidFill>
                <a:schemeClr val="lt1"/>
              </a:solidFill>
              <a:latin typeface="Verdana"/>
              <a:ea typeface="Verdana"/>
              <a:cs typeface="Verdana"/>
              <a:sym typeface="Verdana"/>
            </a:endParaRPr>
          </a:p>
          <a:p>
            <a:pPr indent="-358775" lvl="0" marL="457200" rtl="0" algn="l">
              <a:lnSpc>
                <a:spcPct val="115000"/>
              </a:lnSpc>
              <a:spcBef>
                <a:spcPts val="0"/>
              </a:spcBef>
              <a:spcAft>
                <a:spcPts val="0"/>
              </a:spcAft>
              <a:buClr>
                <a:schemeClr val="lt1"/>
              </a:buClr>
              <a:buSzPts val="2050"/>
              <a:buFont typeface="Verdana"/>
              <a:buChar char="●"/>
            </a:pPr>
            <a:r>
              <a:rPr lang="en" sz="2050">
                <a:solidFill>
                  <a:schemeClr val="lt1"/>
                </a:solidFill>
                <a:latin typeface="Verdana"/>
                <a:ea typeface="Verdana"/>
                <a:cs typeface="Verdana"/>
                <a:sym typeface="Verdana"/>
              </a:rPr>
              <a:t>Automate security best practices</a:t>
            </a:r>
            <a:endParaRPr sz="2050">
              <a:solidFill>
                <a:schemeClr val="lt1"/>
              </a:solidFill>
              <a:latin typeface="Verdana"/>
              <a:ea typeface="Verdana"/>
              <a:cs typeface="Verdana"/>
              <a:sym typeface="Verdana"/>
            </a:endParaRPr>
          </a:p>
          <a:p>
            <a:pPr indent="-358775" lvl="0" marL="457200" rtl="0" algn="l">
              <a:lnSpc>
                <a:spcPct val="115000"/>
              </a:lnSpc>
              <a:spcBef>
                <a:spcPts val="0"/>
              </a:spcBef>
              <a:spcAft>
                <a:spcPts val="0"/>
              </a:spcAft>
              <a:buClr>
                <a:schemeClr val="lt1"/>
              </a:buClr>
              <a:buSzPts val="2050"/>
              <a:buFont typeface="Verdana"/>
              <a:buChar char="●"/>
            </a:pPr>
            <a:r>
              <a:rPr lang="en" sz="2050">
                <a:solidFill>
                  <a:schemeClr val="lt1"/>
                </a:solidFill>
                <a:latin typeface="Verdana"/>
                <a:ea typeface="Verdana"/>
                <a:cs typeface="Verdana"/>
                <a:sym typeface="Verdana"/>
              </a:rPr>
              <a:t>Protect data in transit and at rest</a:t>
            </a:r>
            <a:endParaRPr sz="2050">
              <a:solidFill>
                <a:schemeClr val="lt1"/>
              </a:solidFill>
              <a:latin typeface="Verdana"/>
              <a:ea typeface="Verdana"/>
              <a:cs typeface="Verdana"/>
              <a:sym typeface="Verdana"/>
            </a:endParaRPr>
          </a:p>
          <a:p>
            <a:pPr indent="-358775" lvl="0" marL="457200" rtl="0" algn="l">
              <a:lnSpc>
                <a:spcPct val="115000"/>
              </a:lnSpc>
              <a:spcBef>
                <a:spcPts val="0"/>
              </a:spcBef>
              <a:spcAft>
                <a:spcPts val="0"/>
              </a:spcAft>
              <a:buClr>
                <a:schemeClr val="lt1"/>
              </a:buClr>
              <a:buSzPts val="2050"/>
              <a:buFont typeface="Verdana"/>
              <a:buChar char="●"/>
            </a:pPr>
            <a:r>
              <a:rPr lang="en" sz="2050">
                <a:solidFill>
                  <a:schemeClr val="lt1"/>
                </a:solidFill>
                <a:latin typeface="Verdana"/>
                <a:ea typeface="Verdana"/>
                <a:cs typeface="Verdana"/>
                <a:sym typeface="Verdana"/>
              </a:rPr>
              <a:t>Keep people away from data</a:t>
            </a:r>
            <a:endParaRPr sz="2050">
              <a:solidFill>
                <a:schemeClr val="lt1"/>
              </a:solidFill>
              <a:latin typeface="Verdana"/>
              <a:ea typeface="Verdana"/>
              <a:cs typeface="Verdana"/>
              <a:sym typeface="Verdana"/>
            </a:endParaRPr>
          </a:p>
          <a:p>
            <a:pPr indent="-358775" lvl="0" marL="457200" rtl="0" algn="l">
              <a:lnSpc>
                <a:spcPct val="115000"/>
              </a:lnSpc>
              <a:spcBef>
                <a:spcPts val="0"/>
              </a:spcBef>
              <a:spcAft>
                <a:spcPts val="0"/>
              </a:spcAft>
              <a:buClr>
                <a:schemeClr val="lt1"/>
              </a:buClr>
              <a:buSzPts val="2050"/>
              <a:buFont typeface="Verdana"/>
              <a:buChar char="●"/>
            </a:pPr>
            <a:r>
              <a:rPr lang="en" sz="2050">
                <a:solidFill>
                  <a:schemeClr val="lt1"/>
                </a:solidFill>
                <a:latin typeface="Verdana"/>
                <a:ea typeface="Verdana"/>
                <a:cs typeface="Verdana"/>
                <a:sym typeface="Verdana"/>
              </a:rPr>
              <a:t>Prepare for security events</a:t>
            </a:r>
            <a:endParaRPr sz="3150">
              <a:solidFill>
                <a:schemeClr val="lt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1" name="Shape 231"/>
        <p:cNvGrpSpPr/>
        <p:nvPr/>
      </p:nvGrpSpPr>
      <p:grpSpPr>
        <a:xfrm>
          <a:off x="0" y="0"/>
          <a:ext cx="0" cy="0"/>
          <a:chOff x="0" y="0"/>
          <a:chExt cx="0" cy="0"/>
        </a:xfrm>
      </p:grpSpPr>
      <p:sp>
        <p:nvSpPr>
          <p:cNvPr id="232" name="Google Shape;232;p35"/>
          <p:cNvSpPr/>
          <p:nvPr/>
        </p:nvSpPr>
        <p:spPr>
          <a:xfrm>
            <a:off x="-100489" y="-69056"/>
            <a:ext cx="9671700" cy="5458200"/>
          </a:xfrm>
          <a:prstGeom prst="rect">
            <a:avLst/>
          </a:prstGeom>
          <a:solidFill>
            <a:srgbClr val="002B56"/>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pic>
        <p:nvPicPr>
          <p:cNvPr descr="1500px_Academy_logo_HD" id="233" name="Google Shape;233;p35"/>
          <p:cNvPicPr preferRelativeResize="0"/>
          <p:nvPr/>
        </p:nvPicPr>
        <p:blipFill rotWithShape="1">
          <a:blip r:embed="rId3">
            <a:alphaModFix/>
          </a:blip>
          <a:srcRect b="0" l="0" r="0" t="0"/>
          <a:stretch/>
        </p:blipFill>
        <p:spPr>
          <a:xfrm>
            <a:off x="8209121" y="4911566"/>
            <a:ext cx="858679" cy="231933"/>
          </a:xfrm>
          <a:prstGeom prst="rect">
            <a:avLst/>
          </a:prstGeom>
          <a:noFill/>
          <a:ln>
            <a:noFill/>
          </a:ln>
        </p:spPr>
      </p:pic>
      <p:sp>
        <p:nvSpPr>
          <p:cNvPr id="234" name="Google Shape;234;p35"/>
          <p:cNvSpPr/>
          <p:nvPr/>
        </p:nvSpPr>
        <p:spPr>
          <a:xfrm>
            <a:off x="583925" y="837300"/>
            <a:ext cx="3801600" cy="837300"/>
          </a:xfrm>
          <a:prstGeom prst="rect">
            <a:avLst/>
          </a:prstGeom>
          <a:solidFill>
            <a:srgbClr val="EE6C4D"/>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35" name="Google Shape;235;p35"/>
          <p:cNvSpPr txBox="1"/>
          <p:nvPr>
            <p:ph idx="4294967295" type="title"/>
          </p:nvPr>
        </p:nvSpPr>
        <p:spPr>
          <a:xfrm>
            <a:off x="316850" y="927000"/>
            <a:ext cx="3975600" cy="657900"/>
          </a:xfrm>
          <a:prstGeom prst="rect">
            <a:avLst/>
          </a:prstGeom>
          <a:noFill/>
          <a:ln>
            <a:noFill/>
          </a:ln>
        </p:spPr>
        <p:txBody>
          <a:bodyPr anchorCtr="0" anchor="b" bIns="34275" lIns="68575" spcFirstLastPara="1" rIns="68575" wrap="square" tIns="34275">
            <a:noAutofit/>
          </a:bodyPr>
          <a:lstStyle/>
          <a:p>
            <a:pPr indent="0" lvl="0" marL="0" rtl="0" algn="ctr">
              <a:spcBef>
                <a:spcPts val="0"/>
              </a:spcBef>
              <a:spcAft>
                <a:spcPts val="0"/>
              </a:spcAft>
              <a:buClr>
                <a:schemeClr val="lt1"/>
              </a:buClr>
              <a:buSzPts val="2100"/>
              <a:buFont typeface="Corbel"/>
              <a:buNone/>
            </a:pPr>
            <a:r>
              <a:rPr lang="en" sz="2200">
                <a:solidFill>
                  <a:schemeClr val="lt1"/>
                </a:solidFill>
                <a:latin typeface="Corbel"/>
                <a:ea typeface="Corbel"/>
                <a:cs typeface="Corbel"/>
                <a:sym typeface="Corbel"/>
              </a:rPr>
              <a:t>The 6 Pillars Of AWS Well Architected Framework</a:t>
            </a:r>
            <a:endParaRPr sz="2200">
              <a:solidFill>
                <a:schemeClr val="lt1"/>
              </a:solidFill>
              <a:latin typeface="Corbel"/>
              <a:ea typeface="Corbel"/>
              <a:cs typeface="Corbel"/>
              <a:sym typeface="Corbel"/>
            </a:endParaRPr>
          </a:p>
        </p:txBody>
      </p:sp>
      <p:sp>
        <p:nvSpPr>
          <p:cNvPr id="236" name="Google Shape;236;p35"/>
          <p:cNvSpPr txBox="1"/>
          <p:nvPr>
            <p:ph idx="4294967295" type="title"/>
          </p:nvPr>
        </p:nvSpPr>
        <p:spPr>
          <a:xfrm flipH="1">
            <a:off x="4572150" y="1584900"/>
            <a:ext cx="4455300" cy="535800"/>
          </a:xfrm>
          <a:prstGeom prst="rect">
            <a:avLst/>
          </a:prstGeom>
          <a:noFill/>
          <a:ln>
            <a:noFill/>
          </a:ln>
        </p:spPr>
        <p:txBody>
          <a:bodyPr anchorCtr="0" anchor="b" bIns="34275" lIns="68575" spcFirstLastPara="1" rIns="68575" wrap="square" tIns="34275">
            <a:noAutofit/>
          </a:bodyPr>
          <a:lstStyle/>
          <a:p>
            <a:pPr indent="0" lvl="0" marL="457200" rtl="0" algn="r">
              <a:spcBef>
                <a:spcPts val="0"/>
              </a:spcBef>
              <a:spcAft>
                <a:spcPts val="0"/>
              </a:spcAft>
              <a:buNone/>
            </a:pPr>
            <a:r>
              <a:rPr b="1" lang="en" sz="2300">
                <a:solidFill>
                  <a:srgbClr val="98C1D9"/>
                </a:solidFill>
                <a:latin typeface="Verdana"/>
                <a:ea typeface="Verdana"/>
                <a:cs typeface="Verdana"/>
                <a:sym typeface="Verdana"/>
              </a:rPr>
              <a:t>6. </a:t>
            </a:r>
            <a:r>
              <a:rPr b="1" lang="en" sz="2300">
                <a:solidFill>
                  <a:srgbClr val="98C1D9"/>
                </a:solidFill>
                <a:latin typeface="Verdana"/>
                <a:ea typeface="Verdana"/>
                <a:cs typeface="Verdana"/>
                <a:sym typeface="Verdana"/>
              </a:rPr>
              <a:t>Sustainability</a:t>
            </a:r>
            <a:endParaRPr b="1" sz="2300">
              <a:solidFill>
                <a:srgbClr val="98C1D9"/>
              </a:solidFill>
              <a:latin typeface="Verdana"/>
              <a:ea typeface="Verdana"/>
              <a:cs typeface="Verdana"/>
              <a:sym typeface="Verdana"/>
            </a:endParaRPr>
          </a:p>
        </p:txBody>
      </p:sp>
      <p:sp>
        <p:nvSpPr>
          <p:cNvPr id="237" name="Google Shape;237;p35"/>
          <p:cNvSpPr txBox="1"/>
          <p:nvPr>
            <p:ph idx="4294967295" type="title"/>
          </p:nvPr>
        </p:nvSpPr>
        <p:spPr>
          <a:xfrm flipH="1">
            <a:off x="936300" y="2059075"/>
            <a:ext cx="7271400" cy="2753400"/>
          </a:xfrm>
          <a:prstGeom prst="rect">
            <a:avLst/>
          </a:prstGeom>
          <a:noFill/>
          <a:ln>
            <a:noFill/>
          </a:ln>
        </p:spPr>
        <p:txBody>
          <a:bodyPr anchorCtr="0" anchor="b" bIns="34275" lIns="68575" spcFirstLastPara="1" rIns="68575" wrap="square" tIns="34275">
            <a:noAutofit/>
          </a:bodyPr>
          <a:lstStyle/>
          <a:p>
            <a:pPr indent="-352425" lvl="0" marL="457200" rtl="0" algn="l">
              <a:lnSpc>
                <a:spcPct val="115000"/>
              </a:lnSpc>
              <a:spcBef>
                <a:spcPts val="0"/>
              </a:spcBef>
              <a:spcAft>
                <a:spcPts val="0"/>
              </a:spcAft>
              <a:buClr>
                <a:schemeClr val="lt1"/>
              </a:buClr>
              <a:buSzPts val="1950"/>
              <a:buFont typeface="Verdana"/>
              <a:buChar char="●"/>
            </a:pPr>
            <a:r>
              <a:rPr lang="en" sz="1950">
                <a:solidFill>
                  <a:schemeClr val="lt1"/>
                </a:solidFill>
                <a:latin typeface="Verdana"/>
                <a:ea typeface="Verdana"/>
                <a:cs typeface="Verdana"/>
                <a:sym typeface="Verdana"/>
              </a:rPr>
              <a:t>Understand your impact</a:t>
            </a:r>
            <a:endParaRPr sz="1950">
              <a:solidFill>
                <a:schemeClr val="lt1"/>
              </a:solidFill>
              <a:latin typeface="Verdana"/>
              <a:ea typeface="Verdana"/>
              <a:cs typeface="Verdana"/>
              <a:sym typeface="Verdana"/>
            </a:endParaRPr>
          </a:p>
          <a:p>
            <a:pPr indent="-352425" lvl="0" marL="457200" rtl="0" algn="l">
              <a:lnSpc>
                <a:spcPct val="115000"/>
              </a:lnSpc>
              <a:spcBef>
                <a:spcPts val="0"/>
              </a:spcBef>
              <a:spcAft>
                <a:spcPts val="0"/>
              </a:spcAft>
              <a:buClr>
                <a:schemeClr val="lt1"/>
              </a:buClr>
              <a:buSzPts val="1950"/>
              <a:buFont typeface="Verdana"/>
              <a:buChar char="●"/>
            </a:pPr>
            <a:r>
              <a:rPr lang="en" sz="1950">
                <a:solidFill>
                  <a:schemeClr val="lt1"/>
                </a:solidFill>
                <a:latin typeface="Verdana"/>
                <a:ea typeface="Verdana"/>
                <a:cs typeface="Verdana"/>
                <a:sym typeface="Verdana"/>
              </a:rPr>
              <a:t>Establish sustainability goals</a:t>
            </a:r>
            <a:endParaRPr sz="1950">
              <a:solidFill>
                <a:schemeClr val="lt1"/>
              </a:solidFill>
              <a:latin typeface="Verdana"/>
              <a:ea typeface="Verdana"/>
              <a:cs typeface="Verdana"/>
              <a:sym typeface="Verdana"/>
            </a:endParaRPr>
          </a:p>
          <a:p>
            <a:pPr indent="-352425" lvl="0" marL="457200" rtl="0" algn="l">
              <a:lnSpc>
                <a:spcPct val="115000"/>
              </a:lnSpc>
              <a:spcBef>
                <a:spcPts val="0"/>
              </a:spcBef>
              <a:spcAft>
                <a:spcPts val="0"/>
              </a:spcAft>
              <a:buClr>
                <a:schemeClr val="lt1"/>
              </a:buClr>
              <a:buSzPts val="1950"/>
              <a:buFont typeface="Verdana"/>
              <a:buChar char="●"/>
            </a:pPr>
            <a:r>
              <a:rPr lang="en" sz="1950">
                <a:solidFill>
                  <a:schemeClr val="lt1"/>
                </a:solidFill>
                <a:latin typeface="Verdana"/>
                <a:ea typeface="Verdana"/>
                <a:cs typeface="Verdana"/>
                <a:sym typeface="Verdana"/>
              </a:rPr>
              <a:t>Maximize utilization</a:t>
            </a:r>
            <a:endParaRPr sz="1950">
              <a:solidFill>
                <a:schemeClr val="lt1"/>
              </a:solidFill>
              <a:latin typeface="Verdana"/>
              <a:ea typeface="Verdana"/>
              <a:cs typeface="Verdana"/>
              <a:sym typeface="Verdana"/>
            </a:endParaRPr>
          </a:p>
          <a:p>
            <a:pPr indent="-352425" lvl="0" marL="457200" rtl="0" algn="l">
              <a:lnSpc>
                <a:spcPct val="115000"/>
              </a:lnSpc>
              <a:spcBef>
                <a:spcPts val="0"/>
              </a:spcBef>
              <a:spcAft>
                <a:spcPts val="0"/>
              </a:spcAft>
              <a:buClr>
                <a:schemeClr val="lt1"/>
              </a:buClr>
              <a:buSzPts val="1950"/>
              <a:buFont typeface="Verdana"/>
              <a:buChar char="●"/>
            </a:pPr>
            <a:r>
              <a:rPr lang="en" sz="1950">
                <a:solidFill>
                  <a:schemeClr val="lt1"/>
                </a:solidFill>
                <a:latin typeface="Verdana"/>
                <a:ea typeface="Verdana"/>
                <a:cs typeface="Verdana"/>
                <a:sym typeface="Verdana"/>
              </a:rPr>
              <a:t>Anticipate and adopt new, more efficient hardware and software offerings</a:t>
            </a:r>
            <a:endParaRPr sz="1950">
              <a:solidFill>
                <a:schemeClr val="lt1"/>
              </a:solidFill>
              <a:latin typeface="Verdana"/>
              <a:ea typeface="Verdana"/>
              <a:cs typeface="Verdana"/>
              <a:sym typeface="Verdana"/>
            </a:endParaRPr>
          </a:p>
          <a:p>
            <a:pPr indent="-352425" lvl="0" marL="457200" rtl="0" algn="l">
              <a:lnSpc>
                <a:spcPct val="115000"/>
              </a:lnSpc>
              <a:spcBef>
                <a:spcPts val="0"/>
              </a:spcBef>
              <a:spcAft>
                <a:spcPts val="0"/>
              </a:spcAft>
              <a:buClr>
                <a:schemeClr val="lt1"/>
              </a:buClr>
              <a:buSzPts val="1950"/>
              <a:buFont typeface="Verdana"/>
              <a:buChar char="●"/>
            </a:pPr>
            <a:r>
              <a:rPr lang="en" sz="1950">
                <a:solidFill>
                  <a:schemeClr val="lt1"/>
                </a:solidFill>
                <a:latin typeface="Verdana"/>
                <a:ea typeface="Verdana"/>
                <a:cs typeface="Verdana"/>
                <a:sym typeface="Verdana"/>
              </a:rPr>
              <a:t>Use managed services</a:t>
            </a:r>
            <a:endParaRPr sz="1950">
              <a:solidFill>
                <a:schemeClr val="lt1"/>
              </a:solidFill>
              <a:latin typeface="Verdana"/>
              <a:ea typeface="Verdana"/>
              <a:cs typeface="Verdana"/>
              <a:sym typeface="Verdana"/>
            </a:endParaRPr>
          </a:p>
          <a:p>
            <a:pPr indent="-352425" lvl="0" marL="457200" rtl="0" algn="l">
              <a:lnSpc>
                <a:spcPct val="115000"/>
              </a:lnSpc>
              <a:spcBef>
                <a:spcPts val="0"/>
              </a:spcBef>
              <a:spcAft>
                <a:spcPts val="0"/>
              </a:spcAft>
              <a:buClr>
                <a:schemeClr val="lt1"/>
              </a:buClr>
              <a:buSzPts val="1950"/>
              <a:buFont typeface="Verdana"/>
              <a:buChar char="●"/>
            </a:pPr>
            <a:r>
              <a:rPr lang="en" sz="1950">
                <a:solidFill>
                  <a:schemeClr val="lt1"/>
                </a:solidFill>
                <a:latin typeface="Verdana"/>
                <a:ea typeface="Verdana"/>
                <a:cs typeface="Verdana"/>
                <a:sym typeface="Verdana"/>
              </a:rPr>
              <a:t>Reduce the downstream impact of your cloud workloads</a:t>
            </a:r>
            <a:endParaRPr sz="2950">
              <a:solidFill>
                <a:schemeClr val="lt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
      <a:dk1>
        <a:srgbClr val="000000"/>
      </a:dk1>
      <a:lt1>
        <a:srgbClr val="FFFFFF"/>
      </a:lt1>
      <a:dk2>
        <a:srgbClr val="324E59"/>
      </a:dk2>
      <a:lt2>
        <a:srgbClr val="E3E2E8"/>
      </a:lt2>
      <a:accent1>
        <a:srgbClr val="D4E729"/>
      </a:accent1>
      <a:accent2>
        <a:srgbClr val="D59917"/>
      </a:accent2>
      <a:accent3>
        <a:srgbClr val="E75C29"/>
      </a:accent3>
      <a:accent4>
        <a:srgbClr val="D51734"/>
      </a:accent4>
      <a:accent5>
        <a:srgbClr val="E72995"/>
      </a:accent5>
      <a:accent6>
        <a:srgbClr val="D517D2"/>
      </a:accent6>
      <a:hlink>
        <a:srgbClr val="722644"/>
      </a:hlink>
      <a:folHlink>
        <a:srgbClr val="4C4C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RetrospectVTI">
  <a:themeElements>
    <a:clrScheme name="">
      <a:dk1>
        <a:srgbClr val="000000"/>
      </a:dk1>
      <a:lt1>
        <a:srgbClr val="FFFFFF"/>
      </a:lt1>
      <a:dk2>
        <a:srgbClr val="243C41"/>
      </a:dk2>
      <a:lt2>
        <a:srgbClr val="E2E8E8"/>
      </a:lt2>
      <a:accent1>
        <a:srgbClr val="D93737"/>
      </a:accent1>
      <a:accent2>
        <a:srgbClr val="C76825"/>
      </a:accent2>
      <a:accent3>
        <a:srgbClr val="BBA32F"/>
      </a:accent3>
      <a:accent4>
        <a:srgbClr val="8CAF20"/>
      </a:accent4>
      <a:accent5>
        <a:srgbClr val="5DB92E"/>
      </a:accent5>
      <a:accent6>
        <a:srgbClr val="23BC2F"/>
      </a:accent6>
      <a:hlink>
        <a:srgbClr val="309191"/>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