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2"/>
    <p:restoredTop sz="94609"/>
  </p:normalViewPr>
  <p:slideViewPr>
    <p:cSldViewPr snapToGrid="0">
      <p:cViewPr varScale="1">
        <p:scale>
          <a:sx n="178" d="100"/>
          <a:sy n="178" d="100"/>
        </p:scale>
        <p:origin x="168" y="5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7C29D-FEC8-370B-C761-220112AF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9" y="0"/>
            <a:ext cx="71902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A950CD-C0D9-9C82-BD73-9217148E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74" y="0"/>
            <a:ext cx="8475974" cy="4749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DC78D-81DF-86FB-4C8C-6322DB58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6" y="152400"/>
            <a:ext cx="8475974" cy="47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157882-AB3F-649B-B9B8-D923E759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925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74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8636</TotalTime>
  <Words>0</Words>
  <Application>Microsoft Macintosh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8</cp:revision>
  <dcterms:modified xsi:type="dcterms:W3CDTF">2025-01-25T04:40:12Z</dcterms:modified>
</cp:coreProperties>
</file>