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4"/>
    <p:restoredTop sz="94612"/>
  </p:normalViewPr>
  <p:slideViewPr>
    <p:cSldViewPr snapToGrid="0">
      <p:cViewPr varScale="1">
        <p:scale>
          <a:sx n="91" d="100"/>
          <a:sy n="91" d="100"/>
        </p:scale>
        <p:origin x="208" y="15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973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510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8D1D4719-EBA1-6593-4C70-E16439E5877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211121" y="4749900"/>
            <a:ext cx="2004771" cy="444454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3" r:id="rId2"/>
    <p:sldLayoutId id="2147483654" r:id="rId3"/>
    <p:sldLayoutId id="2147483655" r:id="rId4"/>
    <p:sldLayoutId id="2147483656" r:id="rId5"/>
    <p:sldLayoutId id="2147483657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5EBD7B9-A15F-39E8-63BF-42E907F8C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21208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251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31C986-159D-9EA6-9667-1826580F3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85523" cy="479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502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191C76-9C39-DE7D-FE71-A8EB42098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730" y="1250142"/>
            <a:ext cx="5425938" cy="21191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2FB9DA-CEBA-C545-1E72-E7169B3B6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439295" cy="4855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5CCF56-03F8-7D05-1B9F-8F23C84A2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8924" y="1153831"/>
            <a:ext cx="6013768" cy="121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89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264FE9-CD27-767E-FDBA-38FCEAD74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382"/>
            <a:ext cx="7565453" cy="4428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EDCBA8-4AFD-4E64-39F0-0FFC182FF3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0404" y="158944"/>
            <a:ext cx="6650413" cy="464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9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311E929-7191-484E-1453-2B3F4FEB1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56777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504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AFBE05-FFB2-5634-6D04-F0D5A090D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461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80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A45C21E-ADC2-9CAB-77B7-3E0708FBA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485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45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AA70F1-2153-1285-E571-C1E3B78B7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630"/>
            <a:ext cx="8387591" cy="460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4768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4561</TotalTime>
  <Words>0</Words>
  <Application>Microsoft Macintosh PowerPoint</Application>
  <PresentationFormat>On-screen Show (16:9)</PresentationFormat>
  <Paragraphs>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Dark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mohamed rizk</cp:lastModifiedBy>
  <cp:revision>16</cp:revision>
  <dcterms:modified xsi:type="dcterms:W3CDTF">2025-02-08T18:52:30Z</dcterms:modified>
</cp:coreProperties>
</file>