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61" r:id="rId2"/>
    <p:sldId id="262" r:id="rId3"/>
    <p:sldId id="256" r:id="rId4"/>
    <p:sldId id="257" r:id="rId5"/>
    <p:sldId id="258" r:id="rId6"/>
    <p:sldId id="25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8"/>
    <p:restoredTop sz="94577"/>
  </p:normalViewPr>
  <p:slideViewPr>
    <p:cSldViewPr snapToGrid="0">
      <p:cViewPr varScale="1">
        <p:scale>
          <a:sx n="155" d="100"/>
          <a:sy n="155" d="100"/>
        </p:scale>
        <p:origin x="24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10DE17-B496-98D6-7F0D-66A51247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7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EEDF55-2D4D-3293-41FF-553981298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64832" cy="50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1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B0A754-A0B3-802C-7D21-7F1EC67FC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52"/>
            <a:ext cx="7949413" cy="50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EF16F7-30A1-2179-1D15-51CCFDC67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5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D7491F-F874-F26D-8683-08ABA397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23564" cy="492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9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DE39C0-7F62-4420-8292-56F4F6906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05"/>
            <a:ext cx="8531507" cy="39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403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8295</TotalTime>
  <Words>0</Words>
  <Application>Microsoft Macintosh PowerPoint</Application>
  <PresentationFormat>On-screen Show 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mohamed rizk</cp:lastModifiedBy>
  <cp:revision>5</cp:revision>
  <dcterms:modified xsi:type="dcterms:W3CDTF">2025-01-02T20:22:14Z</dcterms:modified>
</cp:coreProperties>
</file>