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4"/>
    <p:restoredTop sz="94558"/>
  </p:normalViewPr>
  <p:slideViewPr>
    <p:cSldViewPr snapToGrid="0">
      <p:cViewPr varScale="1">
        <p:scale>
          <a:sx n="161" d="100"/>
          <a:sy n="161" d="100"/>
        </p:scale>
        <p:origin x="10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314EE4-59CF-8D4F-2456-A603D3840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29"/>
            <a:ext cx="7772400" cy="3766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61AD7-E2BE-7340-4FA9-FCE3AB99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1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F768E3-92AA-4EF6-B6E7-7B5D6378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43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0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B259C-1AD5-98BD-76F1-6DB8125E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34"/>
            <a:ext cx="9140587" cy="37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F6611E-44C7-0D12-58AE-169CC58C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59"/>
            <a:ext cx="8364772" cy="4558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AD3E5-FEB4-6233-EBF0-14F1FBBC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479" y="3037097"/>
            <a:ext cx="3875377" cy="1601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6D38F-63C3-BAB6-DE85-96BFD5864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214" y="186807"/>
            <a:ext cx="3282558" cy="23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0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60F1B-5B98-FAC9-2DF1-AE564BB0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0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08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5041B-CCA3-0F00-BC8C-8D766840D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53" y="0"/>
            <a:ext cx="75226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5363D-22B1-B410-B1F7-A4D6246CD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5" y="0"/>
            <a:ext cx="6043936" cy="5143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4B1E7-8EAC-985A-E425-F29410E7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27" y="2944256"/>
            <a:ext cx="3162631" cy="156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C6E1C-74EE-46AF-B369-09C92732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927" y="76647"/>
            <a:ext cx="4347957" cy="11189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585631-D176-1583-3786-B367D993C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67" y="1691374"/>
            <a:ext cx="3726484" cy="12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58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4158</TotalTime>
  <Words>0</Words>
  <Application>Microsoft Macintosh PowerPoint</Application>
  <PresentationFormat>On-screen Show (16:9)</PresentationFormat>
  <Paragraphs>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7</cp:revision>
  <dcterms:modified xsi:type="dcterms:W3CDTF">2024-11-12T07:26:36Z</dcterms:modified>
</cp:coreProperties>
</file>