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k/lyjF9Ds+WWNmvZMrPRBXPaA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64aef22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064aef22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d064aef22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064aef229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064aef22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d064aef229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064aef22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064aef22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d064aef229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064aef22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064aef22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d064aef22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064aef22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064aef22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d064aef22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3a11dea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3a11dea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e3a11dea7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3a11dea7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3a11dea7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e3a11dea7e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3a11dea7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3a11dea7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e3a11dea7e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3a11dea7e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3a11dea7e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e3a11dea7e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3a11dea7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3a11dea7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e3a11dea7e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95957" y="5618130"/>
            <a:ext cx="1596043" cy="110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624668" y="66935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EC2 – AWS Solution Architect</a:t>
            </a:r>
            <a:br>
              <a:rPr lang="en-US"/>
            </a:br>
            <a:r>
              <a:rPr lang="en-US"/>
              <a:t>Session 1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216661"/>
            <a:ext cx="9144000" cy="42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 Mohamed Rizk (Senior Cloud Network Architect)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5880" y="3801043"/>
            <a:ext cx="49815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6035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955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13" y="-136250"/>
            <a:ext cx="6509857" cy="679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2d064aef22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650132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2d064aef22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2d064aef22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450" y="0"/>
            <a:ext cx="8964779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2d064aef22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18549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064aef229_1_0"/>
          <p:cNvSpPr txBox="1"/>
          <p:nvPr/>
        </p:nvSpPr>
        <p:spPr>
          <a:xfrm>
            <a:off x="0" y="246325"/>
            <a:ext cx="6867900" cy="7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```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#!/bin/bash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Update and install necessary packages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 apt-get update -y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 apt-get install -y apache2 unzip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Fetching the token for IMDSv2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TOKEN=`curl -X PUT "http://169.254.169.254/latest/api/token" -H "X-aws-ec2-metadata-token-ttl-seconds: 21600"`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Starting HTML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 '&lt;html&gt;&lt;center&gt;&lt;body bgcolor="black" text="#39ff14" style="font-family: Arial"&gt;&lt;h1&gt;Load Balancer Demo&lt;/h1&gt;&lt;h3&gt;Availability Zone: ' &gt; /var/www/html/index.html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Using the token to fetch metadata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 $(curl -H "X-aws-ec2-metadata-token: $TOKEN" http://169.254.169.254/latest/meta-data/placement/availability-zone) &gt;&gt; /var/www/html/index.html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 '&lt;/h3&gt; &lt;h3&gt;Instance Id: ' &gt;&gt; /var/www/html/index.html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 $(curl -H "X-aws-ec2-metadata-token: $TOKEN" http://169.254.169.254/latest/meta-data/instance-id) &gt;&gt; /var/www/html/index.html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 '&lt;/h3&gt; &lt;h3&gt;Public IP: ' &gt;&gt; /var/www/html/index.html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 $(curl -H "X-aws-ec2-metadata-token: $TOKEN" http://169.254.169.254/latest/meta-data/public-ipv4) &gt;&gt; /var/www/html/index.html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 '&lt;/h3&gt; &lt;h3&gt;Local IP: ' &gt;&gt; /var/www/html/index.html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 $(curl -H "X-aws-ec2-metadata-token: $TOKEN" http://169.254.169.254/latest/meta-data/local-ipv4) &gt;&gt; /var/www/html/index.html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Ending HTML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 '&lt;/h3&gt;&lt;/html&gt; ' &gt;&gt; /var/www/html/index.html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- Ensure the Apache2 service is enabled and started.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 systemctl enable apache2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 systemctl start apache2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e3a11dea7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534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2e3a11dea7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448800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8524875" cy="503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2e3a11dea7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82027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2e3a11dea7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438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e3a11dea7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700"/>
            <a:ext cx="873442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6525" cy="5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5474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854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892330" cy="372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194" y="3725165"/>
            <a:ext cx="5791157" cy="2931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76169"/>
            <a:ext cx="10737908" cy="593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69182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5"/>
            <a:ext cx="10503017" cy="68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2024-02-27T20:29:25Z</dcterms:created>
  <dc:creator>mohamed rizk</dc:creator>
</cp:coreProperties>
</file>