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3" r:id="rId4"/>
    <p:sldId id="260" r:id="rId5"/>
    <p:sldId id="261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4592"/>
  </p:normalViewPr>
  <p:slideViewPr>
    <p:cSldViewPr snapToGrid="0">
      <p:cViewPr varScale="1">
        <p:scale>
          <a:sx n="139" d="100"/>
          <a:sy n="139" d="100"/>
        </p:scale>
        <p:origin x="1064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672ea1ee3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672ea1ee3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688741e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688741e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688741ef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688741ef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688741ef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688741ef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29401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80D74C-ED6C-651E-D8E2-62787455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8399320" cy="42625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5C0D19-B1B6-EF2D-A39D-E24CC4777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98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2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02575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39200" cy="4519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79320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(16:9)</PresentationFormat>
  <Paragraphs>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mohamed rizk</cp:lastModifiedBy>
  <cp:revision>2</cp:revision>
  <dcterms:modified xsi:type="dcterms:W3CDTF">2024-09-06T20:07:38Z</dcterms:modified>
</cp:coreProperties>
</file>