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/>
    <p:restoredTop sz="94558"/>
  </p:normalViewPr>
  <p:slideViewPr>
    <p:cSldViewPr snapToGrid="0">
      <p:cViewPr varScale="1">
        <p:scale>
          <a:sx n="159" d="100"/>
          <a:sy n="159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FC959-062B-7B33-7E57-E3617381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828876" cy="47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B4F80-4151-9100-354B-01581FE9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" y="66865"/>
            <a:ext cx="7772400" cy="44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37965-89A8-588B-1AE8-41ED2B84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4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67C80-BEC2-977B-C897-CA78A8A3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69296" cy="45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0</Words>
  <Application>Microsoft Macintosh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rizk</cp:lastModifiedBy>
  <cp:revision>12</cp:revision>
  <dcterms:modified xsi:type="dcterms:W3CDTF">2025-02-03T00:18:28Z</dcterms:modified>
</cp:coreProperties>
</file>