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2" r:id="rId6"/>
    <p:sldId id="264" r:id="rId7"/>
    <p:sldId id="263" r:id="rId8"/>
    <p:sldId id="267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b="1" dirty="0"/>
            <a:t>Food delivery is often slow, especially when customer needs quick meal or groceries</a:t>
          </a:r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/>
            <a:t>Limited customization options and </a:t>
          </a:r>
          <a:r>
            <a:rPr lang="en-US" dirty="0" err="1"/>
            <a:t>ineffiecent</a:t>
          </a:r>
          <a:r>
            <a:rPr lang="en-US" dirty="0"/>
            <a:t> cart system frustrate users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Lack of  a seamless user experience  for browsing and purchasing food items dynamically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>
        <a:solidFill>
          <a:srgbClr val="7030A0"/>
        </a:solidFill>
      </dgm:spPr>
      <dgm:t>
        <a:bodyPr/>
        <a:lstStyle/>
        <a:p>
          <a:r>
            <a:rPr lang="en-GB" b="1" dirty="0"/>
            <a:t>A Q-commerce website for food delivery that ensures faster delivery and a user-friendly interface.</a:t>
          </a:r>
          <a:endParaRPr lang="en-US" b="1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9EF41CC5-EF3B-4A6D-8229-3F1333EADFB3}">
      <dgm:prSet/>
      <dgm:spPr>
        <a:solidFill>
          <a:schemeClr val="bg1"/>
        </a:solidFill>
      </dgm:spPr>
      <dgm:t>
        <a:bodyPr/>
        <a:lstStyle/>
        <a:p>
          <a:pPr>
            <a:defRPr cap="all"/>
          </a:pPr>
          <a:r>
            <a:rPr lang="en-US" dirty="0"/>
            <a:t>Integrated shopping cart with quantity adjustment and total price calculation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3742231-981F-480A-940F-203EC2F7423F}">
      <dgm:prSet/>
      <dgm:spPr>
        <a:solidFill>
          <a:schemeClr val="tx1">
            <a:lumMod val="50000"/>
          </a:schemeClr>
        </a:solidFill>
      </dgm:spPr>
      <dgm:t>
        <a:bodyPr/>
        <a:lstStyle/>
        <a:p>
          <a:pPr>
            <a:defRPr cap="all"/>
          </a:pPr>
          <a:r>
            <a:rPr lang="en-US" dirty="0"/>
            <a:t>Dynamic product menus powered by sanity for real-time updates</a:t>
          </a:r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LinFactNeighborX="-32452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Food delivery is often slow, especially when customer needs quick meal or groceries</a:t>
          </a:r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Limited customization options and </a:t>
          </a:r>
          <a:r>
            <a:rPr lang="en-US" sz="2000" kern="1200" dirty="0" err="1"/>
            <a:t>ineffiecent</a:t>
          </a:r>
          <a:r>
            <a:rPr lang="en-US" sz="2000" kern="1200" dirty="0"/>
            <a:t> cart system frustrate users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Lack of  a seamless user experience  for browsing and purchasing food items dynamically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0"/>
          <a:ext cx="3275967" cy="3714750"/>
        </a:xfrm>
        <a:prstGeom prst="rect">
          <a:avLst/>
        </a:prstGeom>
        <a:solidFill>
          <a:srgbClr val="7030A0"/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A Q-commerce website for food delivery that ensures faster delivery and a user-friendly interface.</a:t>
          </a:r>
          <a:endParaRPr lang="en-US" sz="2300" b="1" kern="1200" dirty="0"/>
        </a:p>
      </dsp:txBody>
      <dsp:txXfrm>
        <a:off x="0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tx1">
            <a:lumMod val="5000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Dynamic product menus powered by sanity for real-time updates</a:t>
          </a:r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bg1"/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Integrated shopping cart with quantity adjustment and total price calculation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hmedsiridab1@gmail.com" TargetMode="External"/><Relationship Id="rId2" Type="http://schemas.openxmlformats.org/officeDocument/2006/relationships/hyperlink" Target="https://food-tunk.vercel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83735"/>
            <a:ext cx="9440034" cy="2648381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rgbClr val="FFC000"/>
                </a:solidFill>
              </a:rPr>
              <a:t>FOOD TUNK </a:t>
            </a:r>
            <a:r>
              <a:rPr lang="en-GB" sz="6000" dirty="0"/>
              <a:t>Q-Commerce Website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114998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AHMED 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54B34-06B1-4F52-AEA9-553410AB18A4}"/>
              </a:ext>
            </a:extLst>
          </p:cNvPr>
          <p:cNvSpPr txBox="1"/>
          <p:nvPr/>
        </p:nvSpPr>
        <p:spPr>
          <a:xfrm>
            <a:off x="4618357" y="3815841"/>
            <a:ext cx="6192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Revolutionizing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tx1">
                    <a:lumMod val="95000"/>
                  </a:schemeClr>
                </a:solidFill>
              </a:rPr>
              <a:t>Food Delivery Through Q-Commerce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794">
        <p:fade/>
      </p:transition>
    </mc:Choice>
    <mc:Fallback>
      <p:transition spd="med" advTm="379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4D51-61E0-4CC1-9312-842B097E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rgbClr val="FFC000"/>
                </a:solidFill>
              </a:rPr>
              <a:t>THNAK Y</a:t>
            </a:r>
            <a:r>
              <a:rPr lang="en-US" b="1" i="1" u="sng" dirty="0">
                <a:solidFill>
                  <a:schemeClr val="tx1"/>
                </a:solidFill>
              </a:rPr>
              <a:t>OU</a:t>
            </a:r>
            <a:r>
              <a:rPr lang="en-US" b="1" i="1" u="sng" dirty="0"/>
              <a:t>!</a:t>
            </a:r>
            <a:endParaRPr lang="en-GB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7AA1-FAAD-4329-B167-E266E078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endParaRPr lang="en-US" dirty="0">
              <a:solidFill>
                <a:srgbClr val="FFC000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URL: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https://food-tunk.vercel.app/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EMAIL: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ahmedsiridab1@gmail.com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FFC000"/>
                </a:solidFill>
              </a:rPr>
              <a:t>LinkedIn: </a:t>
            </a:r>
            <a:r>
              <a:rPr lang="en-GB" b="0" i="0" dirty="0">
                <a:solidFill>
                  <a:schemeClr val="tx1"/>
                </a:solidFill>
                <a:effectLst/>
                <a:latin typeface="-apple-system"/>
              </a:rPr>
              <a:t>https://www.linzkedin.com/in/ahmed-ali-160b2a313/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75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 advTm="4243">
        <p:checker/>
      </p:transition>
    </mc:Choice>
    <mc:Fallback>
      <p:transition spd="slow" advTm="4243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53762" cy="1257300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rgbClr val="FFC000"/>
                </a:solidFill>
              </a:rPr>
              <a:t>THE PRO</a:t>
            </a:r>
            <a:r>
              <a:rPr lang="en-US" b="1" i="1" u="sng" dirty="0"/>
              <a:t>BLEMS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637921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02"/>
    </mc:Choice>
    <mc:Fallback>
      <p:transition spd="slow" advTm="40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A6011E-D43E-4DDF-8227-3119707B0F42}"/>
              </a:ext>
            </a:extLst>
          </p:cNvPr>
          <p:cNvSpPr txBox="1">
            <a:spLocks/>
          </p:cNvSpPr>
          <p:nvPr/>
        </p:nvSpPr>
        <p:spPr>
          <a:xfrm>
            <a:off x="914400" y="125505"/>
            <a:ext cx="10353762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i="1" u="sng" dirty="0">
                <a:solidFill>
                  <a:srgbClr val="FFC000"/>
                </a:solidFill>
              </a:rPr>
              <a:t>THE SOL</a:t>
            </a:r>
            <a:r>
              <a:rPr lang="en-US" b="1" i="1" u="sng" dirty="0">
                <a:solidFill>
                  <a:schemeClr val="tx1"/>
                </a:solidFill>
              </a:rPr>
              <a:t>UTION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9691C-C488-4C0C-BEA2-FA7AFAF32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10204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298598"/>
      </p:ext>
    </p:extLst>
  </p:cSld>
  <p:clrMapOvr>
    <a:masterClrMapping/>
  </p:clrMapOvr>
  <p:transition spd="slow" advTm="3704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B4B3A7-466C-4326-809A-55D8F26F1F97}"/>
              </a:ext>
            </a:extLst>
          </p:cNvPr>
          <p:cNvSpPr txBox="1"/>
          <p:nvPr/>
        </p:nvSpPr>
        <p:spPr>
          <a:xfrm>
            <a:off x="2510678" y="0"/>
            <a:ext cx="717064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00" b="1" i="1" u="sng" dirty="0">
                <a:solidFill>
                  <a:srgbClr val="FFC000"/>
                </a:solidFill>
              </a:rPr>
              <a:t>Key Fea</a:t>
            </a:r>
            <a:r>
              <a:rPr lang="en-US" sz="4600" b="1" i="1" u="sng" dirty="0"/>
              <a:t>tures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1AB26EF-0EDE-400A-BF6F-E353ACB7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19" y="891337"/>
            <a:ext cx="780213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Dynamic Routing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product menu pages based on [slug].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Shopping Cart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Add-to-cart functionality with real-time quantity and price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Built with Next.js and Tailwind CSS for speed and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Blog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Informative blogs about food trends and recipes.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API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Real-time product and order management. </a:t>
            </a:r>
          </a:p>
        </p:txBody>
      </p:sp>
    </p:spTree>
    <p:extLst>
      <p:ext uri="{BB962C8B-B14F-4D97-AF65-F5344CB8AC3E}">
        <p14:creationId xmlns:p14="http://schemas.microsoft.com/office/powerpoint/2010/main" val="368396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933">
        <p:split orient="vert"/>
      </p:transition>
    </mc:Choice>
    <mc:Fallback>
      <p:transition spd="slow" advTm="3933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FF19C4-EDEF-46C5-9587-71AA86AD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5" y="2009422"/>
            <a:ext cx="4403255" cy="2927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1C0D156-FEBD-44B7-B55B-AB326ED363CD}"/>
              </a:ext>
            </a:extLst>
          </p:cNvPr>
          <p:cNvSpPr/>
          <p:nvPr/>
        </p:nvSpPr>
        <p:spPr>
          <a:xfrm>
            <a:off x="499535" y="297180"/>
            <a:ext cx="4403256" cy="9601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Routing</a:t>
            </a:r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6FAA19-D771-4B7F-BA36-3568E0BFCFF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701163" y="1257300"/>
            <a:ext cx="0" cy="75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2322643-7CDF-4DF3-A033-6C9A23614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211" y="2897717"/>
            <a:ext cx="4403256" cy="302513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40F8E7-E5FA-46CC-A04F-DFF61AA70D0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4902790" y="3473027"/>
            <a:ext cx="2386421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EAD841A-9C6F-4E2C-9CCC-A3C5A27D4F38}"/>
              </a:ext>
            </a:extLst>
          </p:cNvPr>
          <p:cNvSpPr/>
          <p:nvPr/>
        </p:nvSpPr>
        <p:spPr>
          <a:xfrm>
            <a:off x="7289209" y="1301045"/>
            <a:ext cx="4403256" cy="96012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 Page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55CF38-44B4-4866-8614-D1FF89152AFD}"/>
              </a:ext>
            </a:extLst>
          </p:cNvPr>
          <p:cNvCxnSpPr>
            <a:stCxn id="16" idx="2"/>
            <a:endCxn id="11" idx="0"/>
          </p:cNvCxnSpPr>
          <p:nvPr/>
        </p:nvCxnSpPr>
        <p:spPr>
          <a:xfrm>
            <a:off x="9490837" y="2261165"/>
            <a:ext cx="2" cy="63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738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369">
        <p14:flash/>
      </p:transition>
    </mc:Choice>
    <mc:Fallback>
      <p:transition spd="slow" advTm="336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486E-D900-4C07-B7AA-6DD81201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59" y="7630"/>
            <a:ext cx="5707899" cy="1675559"/>
          </a:xfrm>
        </p:spPr>
        <p:txBody>
          <a:bodyPr/>
          <a:lstStyle/>
          <a:p>
            <a:r>
              <a:rPr lang="en-GB" sz="4600" b="1" i="1" u="sng" dirty="0">
                <a:solidFill>
                  <a:srgbClr val="FFC000"/>
                </a:solidFill>
              </a:rPr>
              <a:t>TECH ST</a:t>
            </a:r>
            <a:r>
              <a:rPr lang="en-GB" sz="4600" b="1" i="1" u="sng" dirty="0">
                <a:solidFill>
                  <a:schemeClr val="tx1"/>
                </a:solidFill>
              </a:rPr>
              <a:t>ACK</a:t>
            </a:r>
            <a:br>
              <a:rPr lang="en-GB" dirty="0">
                <a:solidFill>
                  <a:srgbClr val="FFC000"/>
                </a:solidFill>
              </a:rPr>
            </a:br>
            <a:br>
              <a:rPr lang="en-GB" dirty="0">
                <a:solidFill>
                  <a:srgbClr val="FFC000"/>
                </a:solidFill>
              </a:rPr>
            </a:br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EA83E54-F93E-404D-B24A-CAF256053F9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r="4704"/>
          <a:stretch>
            <a:fillRect/>
          </a:stretch>
        </p:blipFill>
        <p:spPr>
          <a:xfrm>
            <a:off x="6621694" y="737473"/>
            <a:ext cx="4907177" cy="2559511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BB06F0D-9648-4142-A0AC-8362E6E173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3130" y="3024707"/>
            <a:ext cx="49071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Next.js,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Sanity for CMS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Hosting: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fetched via APIs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192248-7401-4B49-8C5F-458A2BC28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98" y="3561017"/>
            <a:ext cx="4772825" cy="29162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07FE7-971F-4998-A5EE-F569E5271204}"/>
              </a:ext>
            </a:extLst>
          </p:cNvPr>
          <p:cNvCxnSpPr>
            <a:cxnSpLocks/>
          </p:cNvCxnSpPr>
          <p:nvPr/>
        </p:nvCxnSpPr>
        <p:spPr>
          <a:xfrm flipV="1">
            <a:off x="4509532" y="5125425"/>
            <a:ext cx="23504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ECF527-D3B2-4A81-AC01-1A6814FB996D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4747846" y="2017229"/>
            <a:ext cx="1873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2E97FB-9C5A-492B-8CE9-A44C20FC6D33}"/>
              </a:ext>
            </a:extLst>
          </p:cNvPr>
          <p:cNvSpPr/>
          <p:nvPr/>
        </p:nvSpPr>
        <p:spPr>
          <a:xfrm>
            <a:off x="1700308" y="4472645"/>
            <a:ext cx="2832820" cy="13055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SANITY 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7B8CE5-12FE-4C9E-B9B3-2A97ADB3F881}"/>
              </a:ext>
            </a:extLst>
          </p:cNvPr>
          <p:cNvSpPr/>
          <p:nvPr/>
        </p:nvSpPr>
        <p:spPr>
          <a:xfrm>
            <a:off x="2166266" y="1417064"/>
            <a:ext cx="2581580" cy="1200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42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3639">
        <p14:reveal/>
      </p:transition>
    </mc:Choice>
    <mc:Fallback>
      <p:transition spd="slow" advTm="363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2E4D-7459-4B59-9A69-23BEEA47C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1261872"/>
          </a:xfrm>
        </p:spPr>
        <p:txBody>
          <a:bodyPr/>
          <a:lstStyle/>
          <a:p>
            <a:r>
              <a:rPr lang="en-GB" b="1" i="1" u="sng" dirty="0">
                <a:solidFill>
                  <a:srgbClr val="FFC000"/>
                </a:solidFill>
              </a:rPr>
              <a:t>Business Pl</a:t>
            </a:r>
            <a:r>
              <a:rPr lang="en-GB" b="1" i="1" u="sng" dirty="0"/>
              <a:t>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993D-D856-4D8C-8835-15366B6E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187996"/>
            <a:ext cx="4856841" cy="3622671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Revenue Streams:</a:t>
            </a:r>
            <a:endParaRPr lang="en-GB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Delivery fees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Premium subscription for faster 		delivery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Commission from food partners</a:t>
            </a:r>
          </a:p>
          <a:p>
            <a:pPr marL="3690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FA479-91FC-46D0-883A-1A0966BDE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366" y="2187995"/>
            <a:ext cx="4856841" cy="3622672"/>
          </a:xfrm>
        </p:spPr>
        <p:txBody>
          <a:bodyPr/>
          <a:lstStyle/>
          <a:p>
            <a:r>
              <a:rPr lang="en-GB" b="1" dirty="0">
                <a:solidFill>
                  <a:srgbClr val="FFC000"/>
                </a:solidFill>
              </a:rPr>
              <a:t>Target Audience</a:t>
            </a:r>
            <a:r>
              <a:rPr lang="en-GB" dirty="0">
                <a:solidFill>
                  <a:srgbClr val="FFC00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	Busy professionals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	Students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	Families looking for convenient 		food delivery</a:t>
            </a:r>
          </a:p>
        </p:txBody>
      </p:sp>
    </p:spTree>
    <p:extLst>
      <p:ext uri="{BB962C8B-B14F-4D97-AF65-F5344CB8AC3E}">
        <p14:creationId xmlns:p14="http://schemas.microsoft.com/office/powerpoint/2010/main" val="64238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832">
        <p159:morph option="byObject"/>
      </p:transition>
    </mc:Choice>
    <mc:Fallback>
      <p:transition spd="slow" advTm="383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314-8A00-45EB-AD43-981A765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257300"/>
          </a:xfrm>
        </p:spPr>
        <p:txBody>
          <a:bodyPr/>
          <a:lstStyle/>
          <a:p>
            <a:r>
              <a:rPr lang="en-GB" b="1" u="sng" dirty="0">
                <a:solidFill>
                  <a:srgbClr val="FFC000"/>
                </a:solidFill>
              </a:rPr>
              <a:t>FUTURE VIS</a:t>
            </a:r>
            <a:r>
              <a:rPr lang="en-GB" b="1" u="sng" dirty="0">
                <a:solidFill>
                  <a:schemeClr val="tx1"/>
                </a:solidFill>
              </a:rPr>
              <a:t>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3DEF87-EFF2-452A-98A2-0A94601C12F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6595" y="2405778"/>
            <a:ext cx="68308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Scale AI-driven meal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 customer data to suggest meals based on preferences, dietary restrictions, and purchase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Partner with local restaurants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exclusive collaborations to offer unique discounts and food menus.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Introduce subscription-based meal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Weekly or monthly meal kits for customers seeking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Launch a 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customers can access the platform anytime, anywhere for better usability and engagement.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81E74E-E7EF-4636-9C92-EBE3429DF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510" y="1866900"/>
            <a:ext cx="4073842" cy="4241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2364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5008">
        <p14:warp dir="in"/>
      </p:transition>
    </mc:Choice>
    <mc:Fallback>
      <p:transition spd="slow" advTm="5008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B44588-98FD-45BA-A324-8A22F8A481B8}"/>
              </a:ext>
            </a:extLst>
          </p:cNvPr>
          <p:cNvSpPr txBox="1"/>
          <p:nvPr/>
        </p:nvSpPr>
        <p:spPr>
          <a:xfrm>
            <a:off x="2685681" y="94130"/>
            <a:ext cx="682063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600" b="1" i="1" u="sng" dirty="0">
                <a:solidFill>
                  <a:srgbClr val="FFC000"/>
                </a:solidFill>
              </a:rPr>
              <a:t>M</a:t>
            </a:r>
            <a:r>
              <a:rPr lang="en-GB" sz="4600" b="1" i="1" u="sng" dirty="0">
                <a:solidFill>
                  <a:srgbClr val="FFC000"/>
                </a:solidFill>
              </a:rPr>
              <a:t>EET T</a:t>
            </a:r>
            <a:r>
              <a:rPr lang="en-GB" sz="4600" b="1" i="1" u="sng" dirty="0">
                <a:solidFill>
                  <a:schemeClr val="tx2"/>
                </a:solidFill>
              </a:rPr>
              <a:t>HE DEVELOPER</a:t>
            </a:r>
            <a:endParaRPr lang="en-GB" sz="4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AE736-8C0B-452A-977A-31F0E8ED46D8}"/>
              </a:ext>
            </a:extLst>
          </p:cNvPr>
          <p:cNvSpPr txBox="1"/>
          <p:nvPr/>
        </p:nvSpPr>
        <p:spPr>
          <a:xfrm>
            <a:off x="345142" y="2762814"/>
            <a:ext cx="628313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solidFill>
                  <a:srgbClr val="FFC000"/>
                </a:solidFill>
              </a:rPr>
              <a:t>Ahmed Ali</a:t>
            </a:r>
            <a:r>
              <a:rPr lang="en-GB" sz="3000" dirty="0"/>
              <a:t>: </a:t>
            </a:r>
            <a:r>
              <a:rPr lang="en-GB" sz="3000" dirty="0">
                <a:solidFill>
                  <a:srgbClr val="FFC000"/>
                </a:solidFill>
              </a:rPr>
              <a:t>Full Stack Deve</a:t>
            </a:r>
            <a:r>
              <a:rPr lang="en-GB" sz="3000" dirty="0"/>
              <a:t>loper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Expertise in Next.js, Tailwind CSS, and Sanity CMS.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Passionate about creating intuitive web interfaces.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/>
              <a:t>Experienced in building responsive and scalable web solutions.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23B3BE-1CDF-47C4-BBA2-85BC1D29C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141" y="1830341"/>
            <a:ext cx="4111717" cy="411171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078168353"/>
      </p:ext>
    </p:extLst>
  </p:cSld>
  <p:clrMapOvr>
    <a:masterClrMapping/>
  </p:clrMapOvr>
  <p:transition spd="slow" advTm="3772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{9BEBF3E1-5259-4B65-BAFB-E547D4AFEC89}tf12214701_win32</Template>
  <TotalTime>100</TotalTime>
  <Words>375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Goudy Old Style</vt:lpstr>
      <vt:lpstr>Wingdings</vt:lpstr>
      <vt:lpstr>Wingdings 2</vt:lpstr>
      <vt:lpstr>SlateVTI</vt:lpstr>
      <vt:lpstr>FOOD TUNK Q-Commerce Website</vt:lpstr>
      <vt:lpstr>THE PROBLEMS</vt:lpstr>
      <vt:lpstr>PowerPoint Presentation</vt:lpstr>
      <vt:lpstr>PowerPoint Presentation</vt:lpstr>
      <vt:lpstr>PowerPoint Presentation</vt:lpstr>
      <vt:lpstr>TECH STACK  </vt:lpstr>
      <vt:lpstr>Business Plan</vt:lpstr>
      <vt:lpstr>FUTURE VISION</vt:lpstr>
      <vt:lpstr>PowerPoint Presentation</vt:lpstr>
      <vt:lpstr>THNAK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TUNK Q-Commerce Website</dc:title>
  <dc:creator>Ahmed Ali</dc:creator>
  <cp:lastModifiedBy>Ahmed Ali</cp:lastModifiedBy>
  <cp:revision>13</cp:revision>
  <dcterms:created xsi:type="dcterms:W3CDTF">2025-01-23T17:48:55Z</dcterms:created>
  <dcterms:modified xsi:type="dcterms:W3CDTF">2025-01-24T14:48:24Z</dcterms:modified>
</cp:coreProperties>
</file>