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1" r:id="rId2"/>
  </p:sldMasterIdLst>
  <p:sldIdLst>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15444-8EF8-3E04-5948-0E4DE2F5BC7F}" v="143" dt="2023-03-25T02:06:31.741"/>
    <p1510:client id="{F486D2E4-3934-4445-9ECB-F73642C445A8}" v="2043" dt="2023-03-25T01:29:24.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tableStyles" Target="tableStyle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microsoft.com/office/2016/11/relationships/changesInfo" Target="changesInfos/changesInfo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Ali Ahmed Tawfiq" userId="S::2202123@student.eelu.edu.eg::ee172d5f-0fe9-4f13-baba-4221e5fcb29d" providerId="AD" clId="Web-{F486D2E4-3934-4445-9ECB-F73642C445A8}"/>
    <pc:docChg chg="addSld delSld modSld sldOrd addMainMaster">
      <pc:chgData name="Ahmed Ali Ahmed Tawfiq" userId="S::2202123@student.eelu.edu.eg::ee172d5f-0fe9-4f13-baba-4221e5fcb29d" providerId="AD" clId="Web-{F486D2E4-3934-4445-9ECB-F73642C445A8}" dt="2023-03-25T01:29:24.443" v="2268" actId="20577"/>
      <pc:docMkLst>
        <pc:docMk/>
      </pc:docMkLst>
      <pc:sldChg chg="del">
        <pc:chgData name="Ahmed Ali Ahmed Tawfiq" userId="S::2202123@student.eelu.edu.eg::ee172d5f-0fe9-4f13-baba-4221e5fcb29d" providerId="AD" clId="Web-{F486D2E4-3934-4445-9ECB-F73642C445A8}" dt="2023-03-24T15:16:08.744" v="1"/>
        <pc:sldMkLst>
          <pc:docMk/>
          <pc:sldMk cId="109857222" sldId="256"/>
        </pc:sldMkLst>
      </pc:sldChg>
      <pc:sldChg chg="modSp add">
        <pc:chgData name="Ahmed Ali Ahmed Tawfiq" userId="S::2202123@student.eelu.edu.eg::ee172d5f-0fe9-4f13-baba-4221e5fcb29d" providerId="AD" clId="Web-{F486D2E4-3934-4445-9ECB-F73642C445A8}" dt="2023-03-24T15:23:00.129" v="18" actId="20577"/>
        <pc:sldMkLst>
          <pc:docMk/>
          <pc:sldMk cId="3145094863" sldId="257"/>
        </pc:sldMkLst>
        <pc:spChg chg="mod">
          <ac:chgData name="Ahmed Ali Ahmed Tawfiq" userId="S::2202123@student.eelu.edu.eg::ee172d5f-0fe9-4f13-baba-4221e5fcb29d" providerId="AD" clId="Web-{F486D2E4-3934-4445-9ECB-F73642C445A8}" dt="2023-03-24T15:22:38.238" v="16" actId="20577"/>
          <ac:spMkLst>
            <pc:docMk/>
            <pc:sldMk cId="3145094863" sldId="257"/>
            <ac:spMk id="2" creationId="{9B1C08D8-1C74-62CF-CDE8-2CAA2141B2AC}"/>
          </ac:spMkLst>
        </pc:spChg>
        <pc:spChg chg="mod">
          <ac:chgData name="Ahmed Ali Ahmed Tawfiq" userId="S::2202123@student.eelu.edu.eg::ee172d5f-0fe9-4f13-baba-4221e5fcb29d" providerId="AD" clId="Web-{F486D2E4-3934-4445-9ECB-F73642C445A8}" dt="2023-03-24T15:23:00.129" v="18" actId="20577"/>
          <ac:spMkLst>
            <pc:docMk/>
            <pc:sldMk cId="3145094863" sldId="257"/>
            <ac:spMk id="3" creationId="{68D92062-28DD-3C1E-52A6-F093CB5E9C13}"/>
          </ac:spMkLst>
        </pc:spChg>
      </pc:sldChg>
      <pc:sldChg chg="modSp new">
        <pc:chgData name="Ahmed Ali Ahmed Tawfiq" userId="S::2202123@student.eelu.edu.eg::ee172d5f-0fe9-4f13-baba-4221e5fcb29d" providerId="AD" clId="Web-{F486D2E4-3934-4445-9ECB-F73642C445A8}" dt="2023-03-24T15:54:53.879" v="163" actId="20577"/>
        <pc:sldMkLst>
          <pc:docMk/>
          <pc:sldMk cId="851822480" sldId="258"/>
        </pc:sldMkLst>
        <pc:spChg chg="mod">
          <ac:chgData name="Ahmed Ali Ahmed Tawfiq" userId="S::2202123@student.eelu.edu.eg::ee172d5f-0fe9-4f13-baba-4221e5fcb29d" providerId="AD" clId="Web-{F486D2E4-3934-4445-9ECB-F73642C445A8}" dt="2023-03-24T15:33:24.176" v="66" actId="20577"/>
          <ac:spMkLst>
            <pc:docMk/>
            <pc:sldMk cId="851822480" sldId="258"/>
            <ac:spMk id="2" creationId="{47E4D35A-2EBC-F252-6220-61B664D3A0F4}"/>
          </ac:spMkLst>
        </pc:spChg>
        <pc:spChg chg="mod">
          <ac:chgData name="Ahmed Ali Ahmed Tawfiq" userId="S::2202123@student.eelu.edu.eg::ee172d5f-0fe9-4f13-baba-4221e5fcb29d" providerId="AD" clId="Web-{F486D2E4-3934-4445-9ECB-F73642C445A8}" dt="2023-03-24T15:54:53.879" v="163" actId="20577"/>
          <ac:spMkLst>
            <pc:docMk/>
            <pc:sldMk cId="851822480" sldId="258"/>
            <ac:spMk id="3" creationId="{610A8C25-8208-648E-4ACE-F91D9E515126}"/>
          </ac:spMkLst>
        </pc:spChg>
      </pc:sldChg>
      <pc:sldChg chg="modSp new">
        <pc:chgData name="Ahmed Ali Ahmed Tawfiq" userId="S::2202123@student.eelu.edu.eg::ee172d5f-0fe9-4f13-baba-4221e5fcb29d" providerId="AD" clId="Web-{F486D2E4-3934-4445-9ECB-F73642C445A8}" dt="2023-03-24T15:54:46.364" v="162" actId="20577"/>
        <pc:sldMkLst>
          <pc:docMk/>
          <pc:sldMk cId="3997164528" sldId="259"/>
        </pc:sldMkLst>
        <pc:spChg chg="mod">
          <ac:chgData name="Ahmed Ali Ahmed Tawfiq" userId="S::2202123@student.eelu.edu.eg::ee172d5f-0fe9-4f13-baba-4221e5fcb29d" providerId="AD" clId="Web-{F486D2E4-3934-4445-9ECB-F73642C445A8}" dt="2023-03-24T15:43:50.800" v="102" actId="20577"/>
          <ac:spMkLst>
            <pc:docMk/>
            <pc:sldMk cId="3997164528" sldId="259"/>
            <ac:spMk id="2" creationId="{DAFAF816-B803-CF78-ACEB-AA5FF2BFFDE8}"/>
          </ac:spMkLst>
        </pc:spChg>
        <pc:spChg chg="mod">
          <ac:chgData name="Ahmed Ali Ahmed Tawfiq" userId="S::2202123@student.eelu.edu.eg::ee172d5f-0fe9-4f13-baba-4221e5fcb29d" providerId="AD" clId="Web-{F486D2E4-3934-4445-9ECB-F73642C445A8}" dt="2023-03-24T15:54:46.364" v="162" actId="20577"/>
          <ac:spMkLst>
            <pc:docMk/>
            <pc:sldMk cId="3997164528" sldId="259"/>
            <ac:spMk id="3" creationId="{23150231-B7A8-3752-BF1E-368949E243FB}"/>
          </ac:spMkLst>
        </pc:spChg>
      </pc:sldChg>
      <pc:sldChg chg="modSp new">
        <pc:chgData name="Ahmed Ali Ahmed Tawfiq" userId="S::2202123@student.eelu.edu.eg::ee172d5f-0fe9-4f13-baba-4221e5fcb29d" providerId="AD" clId="Web-{F486D2E4-3934-4445-9ECB-F73642C445A8}" dt="2023-03-24T15:54:35.551" v="160" actId="20577"/>
        <pc:sldMkLst>
          <pc:docMk/>
          <pc:sldMk cId="1252587771" sldId="260"/>
        </pc:sldMkLst>
        <pc:spChg chg="mod">
          <ac:chgData name="Ahmed Ali Ahmed Tawfiq" userId="S::2202123@student.eelu.edu.eg::ee172d5f-0fe9-4f13-baba-4221e5fcb29d" providerId="AD" clId="Web-{F486D2E4-3934-4445-9ECB-F73642C445A8}" dt="2023-03-24T15:45:16.318" v="109" actId="20577"/>
          <ac:spMkLst>
            <pc:docMk/>
            <pc:sldMk cId="1252587771" sldId="260"/>
            <ac:spMk id="2" creationId="{C1D5E061-9209-F213-A3D9-852EBB8C46BF}"/>
          </ac:spMkLst>
        </pc:spChg>
        <pc:spChg chg="mod">
          <ac:chgData name="Ahmed Ali Ahmed Tawfiq" userId="S::2202123@student.eelu.edu.eg::ee172d5f-0fe9-4f13-baba-4221e5fcb29d" providerId="AD" clId="Web-{F486D2E4-3934-4445-9ECB-F73642C445A8}" dt="2023-03-24T15:54:35.551" v="160" actId="20577"/>
          <ac:spMkLst>
            <pc:docMk/>
            <pc:sldMk cId="1252587771" sldId="260"/>
            <ac:spMk id="3" creationId="{54F0A840-6859-0DFC-8899-27482F3BF04A}"/>
          </ac:spMkLst>
        </pc:spChg>
      </pc:sldChg>
      <pc:sldChg chg="modSp new">
        <pc:chgData name="Ahmed Ali Ahmed Tawfiq" userId="S::2202123@student.eelu.edu.eg::ee172d5f-0fe9-4f13-baba-4221e5fcb29d" providerId="AD" clId="Web-{F486D2E4-3934-4445-9ECB-F73642C445A8}" dt="2023-03-24T15:55:00.942" v="164" actId="20577"/>
        <pc:sldMkLst>
          <pc:docMk/>
          <pc:sldMk cId="1900985351" sldId="261"/>
        </pc:sldMkLst>
        <pc:spChg chg="mod">
          <ac:chgData name="Ahmed Ali Ahmed Tawfiq" userId="S::2202123@student.eelu.edu.eg::ee172d5f-0fe9-4f13-baba-4221e5fcb29d" providerId="AD" clId="Web-{F486D2E4-3934-4445-9ECB-F73642C445A8}" dt="2023-03-24T15:50:10.107" v="129" actId="20577"/>
          <ac:spMkLst>
            <pc:docMk/>
            <pc:sldMk cId="1900985351" sldId="261"/>
            <ac:spMk id="2" creationId="{5A11C40C-A0D0-F212-F641-C96C6C8E48A5}"/>
          </ac:spMkLst>
        </pc:spChg>
        <pc:spChg chg="mod">
          <ac:chgData name="Ahmed Ali Ahmed Tawfiq" userId="S::2202123@student.eelu.edu.eg::ee172d5f-0fe9-4f13-baba-4221e5fcb29d" providerId="AD" clId="Web-{F486D2E4-3934-4445-9ECB-F73642C445A8}" dt="2023-03-24T15:55:00.942" v="164" actId="20577"/>
          <ac:spMkLst>
            <pc:docMk/>
            <pc:sldMk cId="1900985351" sldId="261"/>
            <ac:spMk id="3" creationId="{6767B240-8F55-3909-7618-46BD9090E17E}"/>
          </ac:spMkLst>
        </pc:spChg>
      </pc:sldChg>
      <pc:sldChg chg="modSp new">
        <pc:chgData name="Ahmed Ali Ahmed Tawfiq" userId="S::2202123@student.eelu.edu.eg::ee172d5f-0fe9-4f13-baba-4221e5fcb29d" providerId="AD" clId="Web-{F486D2E4-3934-4445-9ECB-F73642C445A8}" dt="2023-03-24T15:55:05.770" v="165" actId="20577"/>
        <pc:sldMkLst>
          <pc:docMk/>
          <pc:sldMk cId="2852073104" sldId="262"/>
        </pc:sldMkLst>
        <pc:spChg chg="mod">
          <ac:chgData name="Ahmed Ali Ahmed Tawfiq" userId="S::2202123@student.eelu.edu.eg::ee172d5f-0fe9-4f13-baba-4221e5fcb29d" providerId="AD" clId="Web-{F486D2E4-3934-4445-9ECB-F73642C445A8}" dt="2023-03-24T15:51:14.093" v="141" actId="20577"/>
          <ac:spMkLst>
            <pc:docMk/>
            <pc:sldMk cId="2852073104" sldId="262"/>
            <ac:spMk id="2" creationId="{80F1B7FB-59AA-6AD1-BFF4-5BB4380673D2}"/>
          </ac:spMkLst>
        </pc:spChg>
        <pc:spChg chg="mod">
          <ac:chgData name="Ahmed Ali Ahmed Tawfiq" userId="S::2202123@student.eelu.edu.eg::ee172d5f-0fe9-4f13-baba-4221e5fcb29d" providerId="AD" clId="Web-{F486D2E4-3934-4445-9ECB-F73642C445A8}" dt="2023-03-24T15:55:05.770" v="165" actId="20577"/>
          <ac:spMkLst>
            <pc:docMk/>
            <pc:sldMk cId="2852073104" sldId="262"/>
            <ac:spMk id="3" creationId="{8BAB0E77-EFA7-7164-9CDD-4487DB967145}"/>
          </ac:spMkLst>
        </pc:spChg>
      </pc:sldChg>
      <pc:sldChg chg="modSp new">
        <pc:chgData name="Ahmed Ali Ahmed Tawfiq" userId="S::2202123@student.eelu.edu.eg::ee172d5f-0fe9-4f13-baba-4221e5fcb29d" providerId="AD" clId="Web-{F486D2E4-3934-4445-9ECB-F73642C445A8}" dt="2023-03-24T15:58:42.698" v="198" actId="20577"/>
        <pc:sldMkLst>
          <pc:docMk/>
          <pc:sldMk cId="3589298799" sldId="263"/>
        </pc:sldMkLst>
        <pc:spChg chg="mod">
          <ac:chgData name="Ahmed Ali Ahmed Tawfiq" userId="S::2202123@student.eelu.edu.eg::ee172d5f-0fe9-4f13-baba-4221e5fcb29d" providerId="AD" clId="Web-{F486D2E4-3934-4445-9ECB-F73642C445A8}" dt="2023-03-24T15:58:42.698" v="198" actId="20577"/>
          <ac:spMkLst>
            <pc:docMk/>
            <pc:sldMk cId="3589298799" sldId="263"/>
            <ac:spMk id="2" creationId="{206FF5AB-ACA5-E461-7430-91746E41D488}"/>
          </ac:spMkLst>
        </pc:spChg>
        <pc:spChg chg="mod">
          <ac:chgData name="Ahmed Ali Ahmed Tawfiq" userId="S::2202123@student.eelu.edu.eg::ee172d5f-0fe9-4f13-baba-4221e5fcb29d" providerId="AD" clId="Web-{F486D2E4-3934-4445-9ECB-F73642C445A8}" dt="2023-03-24T15:56:10.334" v="174" actId="20577"/>
          <ac:spMkLst>
            <pc:docMk/>
            <pc:sldMk cId="3589298799" sldId="263"/>
            <ac:spMk id="3" creationId="{A00FD323-1B23-45E9-B301-F2BF5462FB8F}"/>
          </ac:spMkLst>
        </pc:spChg>
      </pc:sldChg>
      <pc:sldChg chg="modSp new">
        <pc:chgData name="Ahmed Ali Ahmed Tawfiq" userId="S::2202123@student.eelu.edu.eg::ee172d5f-0fe9-4f13-baba-4221e5fcb29d" providerId="AD" clId="Web-{F486D2E4-3934-4445-9ECB-F73642C445A8}" dt="2023-03-24T15:55:28.208" v="168" actId="20577"/>
        <pc:sldMkLst>
          <pc:docMk/>
          <pc:sldMk cId="149180648" sldId="264"/>
        </pc:sldMkLst>
        <pc:spChg chg="mod">
          <ac:chgData name="Ahmed Ali Ahmed Tawfiq" userId="S::2202123@student.eelu.edu.eg::ee172d5f-0fe9-4f13-baba-4221e5fcb29d" providerId="AD" clId="Web-{F486D2E4-3934-4445-9ECB-F73642C445A8}" dt="2023-03-24T15:53:29.174" v="150" actId="20577"/>
          <ac:spMkLst>
            <pc:docMk/>
            <pc:sldMk cId="149180648" sldId="264"/>
            <ac:spMk id="2" creationId="{66972570-F0DF-16F5-2B0D-BEEECE27679A}"/>
          </ac:spMkLst>
        </pc:spChg>
        <pc:spChg chg="mod">
          <ac:chgData name="Ahmed Ali Ahmed Tawfiq" userId="S::2202123@student.eelu.edu.eg::ee172d5f-0fe9-4f13-baba-4221e5fcb29d" providerId="AD" clId="Web-{F486D2E4-3934-4445-9ECB-F73642C445A8}" dt="2023-03-24T15:55:28.208" v="168" actId="20577"/>
          <ac:spMkLst>
            <pc:docMk/>
            <pc:sldMk cId="149180648" sldId="264"/>
            <ac:spMk id="3" creationId="{733A7298-DA9E-7992-5342-D732A45DFE5B}"/>
          </ac:spMkLst>
        </pc:spChg>
      </pc:sldChg>
      <pc:sldChg chg="modSp new">
        <pc:chgData name="Ahmed Ali Ahmed Tawfiq" userId="S::2202123@student.eelu.edu.eg::ee172d5f-0fe9-4f13-baba-4221e5fcb29d" providerId="AD" clId="Web-{F486D2E4-3934-4445-9ECB-F73642C445A8}" dt="2023-03-24T16:02:19.359" v="220" actId="20577"/>
        <pc:sldMkLst>
          <pc:docMk/>
          <pc:sldMk cId="3850626019" sldId="265"/>
        </pc:sldMkLst>
        <pc:spChg chg="mod">
          <ac:chgData name="Ahmed Ali Ahmed Tawfiq" userId="S::2202123@student.eelu.edu.eg::ee172d5f-0fe9-4f13-baba-4221e5fcb29d" providerId="AD" clId="Web-{F486D2E4-3934-4445-9ECB-F73642C445A8}" dt="2023-03-24T16:02:19.359" v="220" actId="20577"/>
          <ac:spMkLst>
            <pc:docMk/>
            <pc:sldMk cId="3850626019" sldId="265"/>
            <ac:spMk id="2" creationId="{D6D3EE82-8C3A-E053-6310-DCF90819B2A8}"/>
          </ac:spMkLst>
        </pc:spChg>
        <pc:spChg chg="mod">
          <ac:chgData name="Ahmed Ali Ahmed Tawfiq" userId="S::2202123@student.eelu.edu.eg::ee172d5f-0fe9-4f13-baba-4221e5fcb29d" providerId="AD" clId="Web-{F486D2E4-3934-4445-9ECB-F73642C445A8}" dt="2023-03-24T16:00:01.996" v="203" actId="20577"/>
          <ac:spMkLst>
            <pc:docMk/>
            <pc:sldMk cId="3850626019" sldId="265"/>
            <ac:spMk id="3" creationId="{76B995E6-4B98-1089-6328-DBF22A13EB5C}"/>
          </ac:spMkLst>
        </pc:spChg>
      </pc:sldChg>
      <pc:sldChg chg="modSp new">
        <pc:chgData name="Ahmed Ali Ahmed Tawfiq" userId="S::2202123@student.eelu.edu.eg::ee172d5f-0fe9-4f13-baba-4221e5fcb29d" providerId="AD" clId="Web-{F486D2E4-3934-4445-9ECB-F73642C445A8}" dt="2023-03-24T16:01:56.859" v="218" actId="20577"/>
        <pc:sldMkLst>
          <pc:docMk/>
          <pc:sldMk cId="3330091551" sldId="266"/>
        </pc:sldMkLst>
        <pc:spChg chg="mod">
          <ac:chgData name="Ahmed Ali Ahmed Tawfiq" userId="S::2202123@student.eelu.edu.eg::ee172d5f-0fe9-4f13-baba-4221e5fcb29d" providerId="AD" clId="Web-{F486D2E4-3934-4445-9ECB-F73642C445A8}" dt="2023-03-24T16:01:56.859" v="218" actId="20577"/>
          <ac:spMkLst>
            <pc:docMk/>
            <pc:sldMk cId="3330091551" sldId="266"/>
            <ac:spMk id="2" creationId="{9103536B-DA05-76C4-569E-21FBEC7AFB9D}"/>
          </ac:spMkLst>
        </pc:spChg>
        <pc:spChg chg="mod">
          <ac:chgData name="Ahmed Ali Ahmed Tawfiq" userId="S::2202123@student.eelu.edu.eg::ee172d5f-0fe9-4f13-baba-4221e5fcb29d" providerId="AD" clId="Web-{F486D2E4-3934-4445-9ECB-F73642C445A8}" dt="2023-03-24T16:01:11.998" v="212" actId="20577"/>
          <ac:spMkLst>
            <pc:docMk/>
            <pc:sldMk cId="3330091551" sldId="266"/>
            <ac:spMk id="3" creationId="{2B20C48A-8D29-402C-6F40-DEBF7DEFCDF2}"/>
          </ac:spMkLst>
        </pc:spChg>
      </pc:sldChg>
      <pc:sldChg chg="modSp new">
        <pc:chgData name="Ahmed Ali Ahmed Tawfiq" userId="S::2202123@student.eelu.edu.eg::ee172d5f-0fe9-4f13-baba-4221e5fcb29d" providerId="AD" clId="Web-{F486D2E4-3934-4445-9ECB-F73642C445A8}" dt="2023-03-24T16:03:47.564" v="233" actId="20577"/>
        <pc:sldMkLst>
          <pc:docMk/>
          <pc:sldMk cId="1615595556" sldId="267"/>
        </pc:sldMkLst>
        <pc:spChg chg="mod">
          <ac:chgData name="Ahmed Ali Ahmed Tawfiq" userId="S::2202123@student.eelu.edu.eg::ee172d5f-0fe9-4f13-baba-4221e5fcb29d" providerId="AD" clId="Web-{F486D2E4-3934-4445-9ECB-F73642C445A8}" dt="2023-03-24T16:03:47.564" v="233" actId="20577"/>
          <ac:spMkLst>
            <pc:docMk/>
            <pc:sldMk cId="1615595556" sldId="267"/>
            <ac:spMk id="2" creationId="{523CE13F-DE00-5FBC-B950-B741D707D1BB}"/>
          </ac:spMkLst>
        </pc:spChg>
        <pc:spChg chg="mod">
          <ac:chgData name="Ahmed Ali Ahmed Tawfiq" userId="S::2202123@student.eelu.edu.eg::ee172d5f-0fe9-4f13-baba-4221e5fcb29d" providerId="AD" clId="Web-{F486D2E4-3934-4445-9ECB-F73642C445A8}" dt="2023-03-24T16:03:02.907" v="224" actId="20577"/>
          <ac:spMkLst>
            <pc:docMk/>
            <pc:sldMk cId="1615595556" sldId="267"/>
            <ac:spMk id="3" creationId="{5AFE45D6-CFFB-4E7F-1F80-0F00DE64CA7E}"/>
          </ac:spMkLst>
        </pc:spChg>
      </pc:sldChg>
      <pc:sldChg chg="addSp delSp modSp new">
        <pc:chgData name="Ahmed Ali Ahmed Tawfiq" userId="S::2202123@student.eelu.edu.eg::ee172d5f-0fe9-4f13-baba-4221e5fcb29d" providerId="AD" clId="Web-{F486D2E4-3934-4445-9ECB-F73642C445A8}" dt="2023-03-24T16:04:38.363" v="238"/>
        <pc:sldMkLst>
          <pc:docMk/>
          <pc:sldMk cId="2891240297" sldId="268"/>
        </pc:sldMkLst>
        <pc:spChg chg="del mod">
          <ac:chgData name="Ahmed Ali Ahmed Tawfiq" userId="S::2202123@student.eelu.edu.eg::ee172d5f-0fe9-4f13-baba-4221e5fcb29d" providerId="AD" clId="Web-{F486D2E4-3934-4445-9ECB-F73642C445A8}" dt="2023-03-24T16:04:38.363" v="238"/>
          <ac:spMkLst>
            <pc:docMk/>
            <pc:sldMk cId="2891240297" sldId="268"/>
            <ac:spMk id="2" creationId="{241AA5AC-7DED-4764-A283-8DF1F1619A01}"/>
          </ac:spMkLst>
        </pc:spChg>
        <pc:spChg chg="add">
          <ac:chgData name="Ahmed Ali Ahmed Tawfiq" userId="S::2202123@student.eelu.edu.eg::ee172d5f-0fe9-4f13-baba-4221e5fcb29d" providerId="AD" clId="Web-{F486D2E4-3934-4445-9ECB-F73642C445A8}" dt="2023-03-24T16:04:07.596" v="235"/>
          <ac:spMkLst>
            <pc:docMk/>
            <pc:sldMk cId="2891240297" sldId="268"/>
            <ac:spMk id="5" creationId="{92B252C3-1451-BA24-5866-85F25CCB9F1E}"/>
          </ac:spMkLst>
        </pc:spChg>
        <pc:picChg chg="add mod ord">
          <ac:chgData name="Ahmed Ali Ahmed Tawfiq" userId="S::2202123@student.eelu.edu.eg::ee172d5f-0fe9-4f13-baba-4221e5fcb29d" providerId="AD" clId="Web-{F486D2E4-3934-4445-9ECB-F73642C445A8}" dt="2023-03-24T16:04:38.363" v="238"/>
          <ac:picMkLst>
            <pc:docMk/>
            <pc:sldMk cId="2891240297" sldId="268"/>
            <ac:picMk id="6" creationId="{44A94DA2-75F2-E193-ECEF-6EA44B2AEEEA}"/>
          </ac:picMkLst>
        </pc:picChg>
      </pc:sldChg>
      <pc:sldChg chg="modSp new">
        <pc:chgData name="Ahmed Ali Ahmed Tawfiq" userId="S::2202123@student.eelu.edu.eg::ee172d5f-0fe9-4f13-baba-4221e5fcb29d" providerId="AD" clId="Web-{F486D2E4-3934-4445-9ECB-F73642C445A8}" dt="2023-03-24T16:49:26.329" v="297" actId="20577"/>
        <pc:sldMkLst>
          <pc:docMk/>
          <pc:sldMk cId="773879487" sldId="269"/>
        </pc:sldMkLst>
        <pc:spChg chg="mod">
          <ac:chgData name="Ahmed Ali Ahmed Tawfiq" userId="S::2202123@student.eelu.edu.eg::ee172d5f-0fe9-4f13-baba-4221e5fcb29d" providerId="AD" clId="Web-{F486D2E4-3934-4445-9ECB-F73642C445A8}" dt="2023-03-24T16:49:26.329" v="297" actId="20577"/>
          <ac:spMkLst>
            <pc:docMk/>
            <pc:sldMk cId="773879487" sldId="269"/>
            <ac:spMk id="2" creationId="{E7C8AE9C-46A7-BF24-7966-57576A9426F5}"/>
          </ac:spMkLst>
        </pc:spChg>
        <pc:spChg chg="mod">
          <ac:chgData name="Ahmed Ali Ahmed Tawfiq" userId="S::2202123@student.eelu.edu.eg::ee172d5f-0fe9-4f13-baba-4221e5fcb29d" providerId="AD" clId="Web-{F486D2E4-3934-4445-9ECB-F73642C445A8}" dt="2023-03-24T16:05:24.223" v="242" actId="20577"/>
          <ac:spMkLst>
            <pc:docMk/>
            <pc:sldMk cId="773879487" sldId="269"/>
            <ac:spMk id="3" creationId="{99D26DF9-322D-6E87-1A6C-CC497B965D2F}"/>
          </ac:spMkLst>
        </pc:spChg>
      </pc:sldChg>
      <pc:sldChg chg="modSp new">
        <pc:chgData name="Ahmed Ali Ahmed Tawfiq" userId="S::2202123@student.eelu.edu.eg::ee172d5f-0fe9-4f13-baba-4221e5fcb29d" providerId="AD" clId="Web-{F486D2E4-3934-4445-9ECB-F73642C445A8}" dt="2023-03-24T16:49:14.751" v="295" actId="20577"/>
        <pc:sldMkLst>
          <pc:docMk/>
          <pc:sldMk cId="1725667681" sldId="270"/>
        </pc:sldMkLst>
        <pc:spChg chg="mod">
          <ac:chgData name="Ahmed Ali Ahmed Tawfiq" userId="S::2202123@student.eelu.edu.eg::ee172d5f-0fe9-4f13-baba-4221e5fcb29d" providerId="AD" clId="Web-{F486D2E4-3934-4445-9ECB-F73642C445A8}" dt="2023-03-24T16:49:14.751" v="295" actId="20577"/>
          <ac:spMkLst>
            <pc:docMk/>
            <pc:sldMk cId="1725667681" sldId="270"/>
            <ac:spMk id="2" creationId="{E7C6BF0B-6618-0997-425E-2D2EB26F1BFB}"/>
          </ac:spMkLst>
        </pc:spChg>
        <pc:spChg chg="mod">
          <ac:chgData name="Ahmed Ali Ahmed Tawfiq" userId="S::2202123@student.eelu.edu.eg::ee172d5f-0fe9-4f13-baba-4221e5fcb29d" providerId="AD" clId="Web-{F486D2E4-3934-4445-9ECB-F73642C445A8}" dt="2023-03-24T16:07:30.226" v="258" actId="20577"/>
          <ac:spMkLst>
            <pc:docMk/>
            <pc:sldMk cId="1725667681" sldId="270"/>
            <ac:spMk id="3" creationId="{717DCA99-FD8B-CB57-27C9-66B116FF36F1}"/>
          </ac:spMkLst>
        </pc:spChg>
      </pc:sldChg>
      <pc:sldChg chg="modSp new">
        <pc:chgData name="Ahmed Ali Ahmed Tawfiq" userId="S::2202123@student.eelu.edu.eg::ee172d5f-0fe9-4f13-baba-4221e5fcb29d" providerId="AD" clId="Web-{F486D2E4-3934-4445-9ECB-F73642C445A8}" dt="2023-03-24T16:49:45.350" v="298" actId="20577"/>
        <pc:sldMkLst>
          <pc:docMk/>
          <pc:sldMk cId="748077381" sldId="271"/>
        </pc:sldMkLst>
        <pc:spChg chg="mod">
          <ac:chgData name="Ahmed Ali Ahmed Tawfiq" userId="S::2202123@student.eelu.edu.eg::ee172d5f-0fe9-4f13-baba-4221e5fcb29d" providerId="AD" clId="Web-{F486D2E4-3934-4445-9ECB-F73642C445A8}" dt="2023-03-24T16:48:57.063" v="293" actId="20577"/>
          <ac:spMkLst>
            <pc:docMk/>
            <pc:sldMk cId="748077381" sldId="271"/>
            <ac:spMk id="2" creationId="{59828EEF-2B30-D52B-4D02-2E2D9441B52A}"/>
          </ac:spMkLst>
        </pc:spChg>
        <pc:spChg chg="mod">
          <ac:chgData name="Ahmed Ali Ahmed Tawfiq" userId="S::2202123@student.eelu.edu.eg::ee172d5f-0fe9-4f13-baba-4221e5fcb29d" providerId="AD" clId="Web-{F486D2E4-3934-4445-9ECB-F73642C445A8}" dt="2023-03-24T16:49:45.350" v="298" actId="20577"/>
          <ac:spMkLst>
            <pc:docMk/>
            <pc:sldMk cId="748077381" sldId="271"/>
            <ac:spMk id="3" creationId="{67330471-3FE4-C579-036E-DBE6229F789D}"/>
          </ac:spMkLst>
        </pc:spChg>
      </pc:sldChg>
      <pc:sldChg chg="modSp new">
        <pc:chgData name="Ahmed Ali Ahmed Tawfiq" userId="S::2202123@student.eelu.edu.eg::ee172d5f-0fe9-4f13-baba-4221e5fcb29d" providerId="AD" clId="Web-{F486D2E4-3934-4445-9ECB-F73642C445A8}" dt="2023-03-24T16:56:42.677" v="393" actId="20577"/>
        <pc:sldMkLst>
          <pc:docMk/>
          <pc:sldMk cId="3154424298" sldId="272"/>
        </pc:sldMkLst>
        <pc:spChg chg="mod">
          <ac:chgData name="Ahmed Ali Ahmed Tawfiq" userId="S::2202123@student.eelu.edu.eg::ee172d5f-0fe9-4f13-baba-4221e5fcb29d" providerId="AD" clId="Web-{F486D2E4-3934-4445-9ECB-F73642C445A8}" dt="2023-03-24T16:56:42.677" v="393" actId="20577"/>
          <ac:spMkLst>
            <pc:docMk/>
            <pc:sldMk cId="3154424298" sldId="272"/>
            <ac:spMk id="2" creationId="{56E4A988-A423-DF49-5A98-80E29BBB9B4B}"/>
          </ac:spMkLst>
        </pc:spChg>
        <pc:spChg chg="mod">
          <ac:chgData name="Ahmed Ali Ahmed Tawfiq" userId="S::2202123@student.eelu.edu.eg::ee172d5f-0fe9-4f13-baba-4221e5fcb29d" providerId="AD" clId="Web-{F486D2E4-3934-4445-9ECB-F73642C445A8}" dt="2023-03-24T16:50:04.817" v="302" actId="20577"/>
          <ac:spMkLst>
            <pc:docMk/>
            <pc:sldMk cId="3154424298" sldId="272"/>
            <ac:spMk id="3" creationId="{091B90F8-15DE-2737-41DA-39AD6C987439}"/>
          </ac:spMkLst>
        </pc:spChg>
      </pc:sldChg>
      <pc:sldChg chg="delSp modSp new del">
        <pc:chgData name="Ahmed Ali Ahmed Tawfiq" userId="S::2202123@student.eelu.edu.eg::ee172d5f-0fe9-4f13-baba-4221e5fcb29d" providerId="AD" clId="Web-{F486D2E4-3934-4445-9ECB-F73642C445A8}" dt="2023-03-24T17:19:58.967" v="473"/>
        <pc:sldMkLst>
          <pc:docMk/>
          <pc:sldMk cId="3250060414" sldId="273"/>
        </pc:sldMkLst>
        <pc:spChg chg="del mod">
          <ac:chgData name="Ahmed Ali Ahmed Tawfiq" userId="S::2202123@student.eelu.edu.eg::ee172d5f-0fe9-4f13-baba-4221e5fcb29d" providerId="AD" clId="Web-{F486D2E4-3934-4445-9ECB-F73642C445A8}" dt="2023-03-24T17:19:43.967" v="472"/>
          <ac:spMkLst>
            <pc:docMk/>
            <pc:sldMk cId="3250060414" sldId="273"/>
            <ac:spMk id="2" creationId="{7595B794-A248-79ED-78BB-DD077ED5FA71}"/>
          </ac:spMkLst>
        </pc:spChg>
        <pc:spChg chg="mod">
          <ac:chgData name="Ahmed Ali Ahmed Tawfiq" userId="S::2202123@student.eelu.edu.eg::ee172d5f-0fe9-4f13-baba-4221e5fcb29d" providerId="AD" clId="Web-{F486D2E4-3934-4445-9ECB-F73642C445A8}" dt="2023-03-24T16:57:31.757" v="397" actId="20577"/>
          <ac:spMkLst>
            <pc:docMk/>
            <pc:sldMk cId="3250060414" sldId="273"/>
            <ac:spMk id="3" creationId="{504146DB-CDFD-6E6F-003C-485AAEEB9AEE}"/>
          </ac:spMkLst>
        </pc:spChg>
      </pc:sldChg>
      <pc:sldChg chg="modSp new">
        <pc:chgData name="Ahmed Ali Ahmed Tawfiq" userId="S::2202123@student.eelu.edu.eg::ee172d5f-0fe9-4f13-baba-4221e5fcb29d" providerId="AD" clId="Web-{F486D2E4-3934-4445-9ECB-F73642C445A8}" dt="2023-03-24T17:21:55.048" v="482" actId="20577"/>
        <pc:sldMkLst>
          <pc:docMk/>
          <pc:sldMk cId="3255983045" sldId="273"/>
        </pc:sldMkLst>
        <pc:spChg chg="mod">
          <ac:chgData name="Ahmed Ali Ahmed Tawfiq" userId="S::2202123@student.eelu.edu.eg::ee172d5f-0fe9-4f13-baba-4221e5fcb29d" providerId="AD" clId="Web-{F486D2E4-3934-4445-9ECB-F73642C445A8}" dt="2023-03-24T17:21:55.048" v="482" actId="20577"/>
          <ac:spMkLst>
            <pc:docMk/>
            <pc:sldMk cId="3255983045" sldId="273"/>
            <ac:spMk id="2" creationId="{D531ABBB-7AE3-3E5A-A615-6FF608581260}"/>
          </ac:spMkLst>
        </pc:spChg>
        <pc:spChg chg="mod">
          <ac:chgData name="Ahmed Ali Ahmed Tawfiq" userId="S::2202123@student.eelu.edu.eg::ee172d5f-0fe9-4f13-baba-4221e5fcb29d" providerId="AD" clId="Web-{F486D2E4-3934-4445-9ECB-F73642C445A8}" dt="2023-03-24T17:20:24.812" v="477" actId="20577"/>
          <ac:spMkLst>
            <pc:docMk/>
            <pc:sldMk cId="3255983045" sldId="273"/>
            <ac:spMk id="3" creationId="{3345026F-9E61-DDDF-73C8-7545BEB5C013}"/>
          </ac:spMkLst>
        </pc:spChg>
      </pc:sldChg>
      <pc:sldChg chg="modSp new">
        <pc:chgData name="Ahmed Ali Ahmed Tawfiq" userId="S::2202123@student.eelu.edu.eg::ee172d5f-0fe9-4f13-baba-4221e5fcb29d" providerId="AD" clId="Web-{F486D2E4-3934-4445-9ECB-F73642C445A8}" dt="2023-03-24T17:24:11.441" v="502" actId="20577"/>
        <pc:sldMkLst>
          <pc:docMk/>
          <pc:sldMk cId="2788157007" sldId="274"/>
        </pc:sldMkLst>
        <pc:spChg chg="mod">
          <ac:chgData name="Ahmed Ali Ahmed Tawfiq" userId="S::2202123@student.eelu.edu.eg::ee172d5f-0fe9-4f13-baba-4221e5fcb29d" providerId="AD" clId="Web-{F486D2E4-3934-4445-9ECB-F73642C445A8}" dt="2023-03-24T17:24:11.441" v="502" actId="20577"/>
          <ac:spMkLst>
            <pc:docMk/>
            <pc:sldMk cId="2788157007" sldId="274"/>
            <ac:spMk id="2" creationId="{65F1E494-18CD-E720-7129-F4060B66235D}"/>
          </ac:spMkLst>
        </pc:spChg>
        <pc:spChg chg="mod">
          <ac:chgData name="Ahmed Ali Ahmed Tawfiq" userId="S::2202123@student.eelu.edu.eg::ee172d5f-0fe9-4f13-baba-4221e5fcb29d" providerId="AD" clId="Web-{F486D2E4-3934-4445-9ECB-F73642C445A8}" dt="2023-03-24T17:22:19.533" v="486" actId="20577"/>
          <ac:spMkLst>
            <pc:docMk/>
            <pc:sldMk cId="2788157007" sldId="274"/>
            <ac:spMk id="3" creationId="{94CCBB15-FE22-1961-0AF2-AF34828937B5}"/>
          </ac:spMkLst>
        </pc:spChg>
      </pc:sldChg>
      <pc:sldChg chg="modSp add replId">
        <pc:chgData name="Ahmed Ali Ahmed Tawfiq" userId="S::2202123@student.eelu.edu.eg::ee172d5f-0fe9-4f13-baba-4221e5fcb29d" providerId="AD" clId="Web-{F486D2E4-3934-4445-9ECB-F73642C445A8}" dt="2023-03-24T17:26:26.615" v="534" actId="20577"/>
        <pc:sldMkLst>
          <pc:docMk/>
          <pc:sldMk cId="2850778706" sldId="275"/>
        </pc:sldMkLst>
        <pc:spChg chg="mod">
          <ac:chgData name="Ahmed Ali Ahmed Tawfiq" userId="S::2202123@student.eelu.edu.eg::ee172d5f-0fe9-4f13-baba-4221e5fcb29d" providerId="AD" clId="Web-{F486D2E4-3934-4445-9ECB-F73642C445A8}" dt="2023-03-24T17:26:26.615" v="534" actId="20577"/>
          <ac:spMkLst>
            <pc:docMk/>
            <pc:sldMk cId="2850778706" sldId="275"/>
            <ac:spMk id="2" creationId="{65F1E494-18CD-E720-7129-F4060B66235D}"/>
          </ac:spMkLst>
        </pc:spChg>
      </pc:sldChg>
      <pc:sldChg chg="modSp add replId">
        <pc:chgData name="Ahmed Ali Ahmed Tawfiq" userId="S::2202123@student.eelu.edu.eg::ee172d5f-0fe9-4f13-baba-4221e5fcb29d" providerId="AD" clId="Web-{F486D2E4-3934-4445-9ECB-F73642C445A8}" dt="2023-03-24T17:27:26.241" v="547" actId="20577"/>
        <pc:sldMkLst>
          <pc:docMk/>
          <pc:sldMk cId="1469509866" sldId="276"/>
        </pc:sldMkLst>
        <pc:spChg chg="mod">
          <ac:chgData name="Ahmed Ali Ahmed Tawfiq" userId="S::2202123@student.eelu.edu.eg::ee172d5f-0fe9-4f13-baba-4221e5fcb29d" providerId="AD" clId="Web-{F486D2E4-3934-4445-9ECB-F73642C445A8}" dt="2023-03-24T17:27:26.241" v="547" actId="20577"/>
          <ac:spMkLst>
            <pc:docMk/>
            <pc:sldMk cId="1469509866" sldId="276"/>
            <ac:spMk id="2" creationId="{65F1E494-18CD-E720-7129-F4060B66235D}"/>
          </ac:spMkLst>
        </pc:spChg>
      </pc:sldChg>
      <pc:sldChg chg="addSp modSp add mod replId chgLayout">
        <pc:chgData name="Ahmed Ali Ahmed Tawfiq" userId="S::2202123@student.eelu.edu.eg::ee172d5f-0fe9-4f13-baba-4221e5fcb29d" providerId="AD" clId="Web-{F486D2E4-3934-4445-9ECB-F73642C445A8}" dt="2023-03-24T17:30:49.698" v="579" actId="20577"/>
        <pc:sldMkLst>
          <pc:docMk/>
          <pc:sldMk cId="1765550705" sldId="277"/>
        </pc:sldMkLst>
        <pc:spChg chg="mod ord">
          <ac:chgData name="Ahmed Ali Ahmed Tawfiq" userId="S::2202123@student.eelu.edu.eg::ee172d5f-0fe9-4f13-baba-4221e5fcb29d" providerId="AD" clId="Web-{F486D2E4-3934-4445-9ECB-F73642C445A8}" dt="2023-03-24T17:29:37.587" v="562" actId="20577"/>
          <ac:spMkLst>
            <pc:docMk/>
            <pc:sldMk cId="1765550705" sldId="277"/>
            <ac:spMk id="2" creationId="{65F1E494-18CD-E720-7129-F4060B66235D}"/>
          </ac:spMkLst>
        </pc:spChg>
        <pc:spChg chg="mod">
          <ac:chgData name="Ahmed Ali Ahmed Tawfiq" userId="S::2202123@student.eelu.edu.eg::ee172d5f-0fe9-4f13-baba-4221e5fcb29d" providerId="AD" clId="Web-{F486D2E4-3934-4445-9ECB-F73642C445A8}" dt="2023-03-24T17:30:49.698" v="579" actId="20577"/>
          <ac:spMkLst>
            <pc:docMk/>
            <pc:sldMk cId="1765550705" sldId="277"/>
            <ac:spMk id="3" creationId="{94CCBB15-FE22-1961-0AF2-AF34828937B5}"/>
          </ac:spMkLst>
        </pc:spChg>
        <pc:picChg chg="add mod">
          <ac:chgData name="Ahmed Ali Ahmed Tawfiq" userId="S::2202123@student.eelu.edu.eg::ee172d5f-0fe9-4f13-baba-4221e5fcb29d" providerId="AD" clId="Web-{F486D2E4-3934-4445-9ECB-F73642C445A8}" dt="2023-03-24T17:30:03.182" v="571" actId="1076"/>
          <ac:picMkLst>
            <pc:docMk/>
            <pc:sldMk cId="1765550705" sldId="277"/>
            <ac:picMk id="4" creationId="{31984270-76F8-E136-37C5-9CB02601B5BC}"/>
          </ac:picMkLst>
        </pc:picChg>
      </pc:sldChg>
      <pc:sldChg chg="delSp modSp add replId">
        <pc:chgData name="Ahmed Ali Ahmed Tawfiq" userId="S::2202123@student.eelu.edu.eg::ee172d5f-0fe9-4f13-baba-4221e5fcb29d" providerId="AD" clId="Web-{F486D2E4-3934-4445-9ECB-F73642C445A8}" dt="2023-03-24T17:32:12.934" v="589" actId="20577"/>
        <pc:sldMkLst>
          <pc:docMk/>
          <pc:sldMk cId="4239842509" sldId="278"/>
        </pc:sldMkLst>
        <pc:spChg chg="mod">
          <ac:chgData name="Ahmed Ali Ahmed Tawfiq" userId="S::2202123@student.eelu.edu.eg::ee172d5f-0fe9-4f13-baba-4221e5fcb29d" providerId="AD" clId="Web-{F486D2E4-3934-4445-9ECB-F73642C445A8}" dt="2023-03-24T17:32:12.934" v="589" actId="20577"/>
          <ac:spMkLst>
            <pc:docMk/>
            <pc:sldMk cId="4239842509" sldId="278"/>
            <ac:spMk id="2" creationId="{65F1E494-18CD-E720-7129-F4060B66235D}"/>
          </ac:spMkLst>
        </pc:spChg>
        <pc:spChg chg="mod">
          <ac:chgData name="Ahmed Ali Ahmed Tawfiq" userId="S::2202123@student.eelu.edu.eg::ee172d5f-0fe9-4f13-baba-4221e5fcb29d" providerId="AD" clId="Web-{F486D2E4-3934-4445-9ECB-F73642C445A8}" dt="2023-03-24T17:31:20.714" v="583" actId="20577"/>
          <ac:spMkLst>
            <pc:docMk/>
            <pc:sldMk cId="4239842509" sldId="278"/>
            <ac:spMk id="3" creationId="{94CCBB15-FE22-1961-0AF2-AF34828937B5}"/>
          </ac:spMkLst>
        </pc:spChg>
        <pc:picChg chg="del">
          <ac:chgData name="Ahmed Ali Ahmed Tawfiq" userId="S::2202123@student.eelu.edu.eg::ee172d5f-0fe9-4f13-baba-4221e5fcb29d" providerId="AD" clId="Web-{F486D2E4-3934-4445-9ECB-F73642C445A8}" dt="2023-03-24T17:30:17.354" v="573"/>
          <ac:picMkLst>
            <pc:docMk/>
            <pc:sldMk cId="4239842509" sldId="278"/>
            <ac:picMk id="4" creationId="{31984270-76F8-E136-37C5-9CB02601B5BC}"/>
          </ac:picMkLst>
        </pc:picChg>
      </pc:sldChg>
      <pc:sldChg chg="modSp add replId">
        <pc:chgData name="Ahmed Ali Ahmed Tawfiq" userId="S::2202123@student.eelu.edu.eg::ee172d5f-0fe9-4f13-baba-4221e5fcb29d" providerId="AD" clId="Web-{F486D2E4-3934-4445-9ECB-F73642C445A8}" dt="2023-03-24T17:34:55.734" v="603" actId="20577"/>
        <pc:sldMkLst>
          <pc:docMk/>
          <pc:sldMk cId="1946889941" sldId="279"/>
        </pc:sldMkLst>
        <pc:spChg chg="mod">
          <ac:chgData name="Ahmed Ali Ahmed Tawfiq" userId="S::2202123@student.eelu.edu.eg::ee172d5f-0fe9-4f13-baba-4221e5fcb29d" providerId="AD" clId="Web-{F486D2E4-3934-4445-9ECB-F73642C445A8}" dt="2023-03-24T17:34:55.734" v="603" actId="20577"/>
          <ac:spMkLst>
            <pc:docMk/>
            <pc:sldMk cId="1946889941" sldId="279"/>
            <ac:spMk id="2" creationId="{65F1E494-18CD-E720-7129-F4060B66235D}"/>
          </ac:spMkLst>
        </pc:spChg>
      </pc:sldChg>
      <pc:sldChg chg="modSp add replId">
        <pc:chgData name="Ahmed Ali Ahmed Tawfiq" userId="S::2202123@student.eelu.edu.eg::ee172d5f-0fe9-4f13-baba-4221e5fcb29d" providerId="AD" clId="Web-{F486D2E4-3934-4445-9ECB-F73642C445A8}" dt="2023-03-24T17:37:06.455" v="620" actId="20577"/>
        <pc:sldMkLst>
          <pc:docMk/>
          <pc:sldMk cId="2527842741" sldId="280"/>
        </pc:sldMkLst>
        <pc:spChg chg="mod">
          <ac:chgData name="Ahmed Ali Ahmed Tawfiq" userId="S::2202123@student.eelu.edu.eg::ee172d5f-0fe9-4f13-baba-4221e5fcb29d" providerId="AD" clId="Web-{F486D2E4-3934-4445-9ECB-F73642C445A8}" dt="2023-03-24T17:37:06.455" v="620" actId="20577"/>
          <ac:spMkLst>
            <pc:docMk/>
            <pc:sldMk cId="2527842741" sldId="280"/>
            <ac:spMk id="2" creationId="{65F1E494-18CD-E720-7129-F4060B66235D}"/>
          </ac:spMkLst>
        </pc:spChg>
      </pc:sldChg>
      <pc:sldChg chg="addSp delSp modSp new mod chgLayout">
        <pc:chgData name="Ahmed Ali Ahmed Tawfiq" userId="S::2202123@student.eelu.edu.eg::ee172d5f-0fe9-4f13-baba-4221e5fcb29d" providerId="AD" clId="Web-{F486D2E4-3934-4445-9ECB-F73642C445A8}" dt="2023-03-24T19:10:37.040" v="809" actId="20577"/>
        <pc:sldMkLst>
          <pc:docMk/>
          <pc:sldMk cId="4127468297" sldId="281"/>
        </pc:sldMkLst>
        <pc:spChg chg="mod">
          <ac:chgData name="Ahmed Ali Ahmed Tawfiq" userId="S::2202123@student.eelu.edu.eg::ee172d5f-0fe9-4f13-baba-4221e5fcb29d" providerId="AD" clId="Web-{F486D2E4-3934-4445-9ECB-F73642C445A8}" dt="2023-03-24T19:10:37.040" v="809" actId="20577"/>
          <ac:spMkLst>
            <pc:docMk/>
            <pc:sldMk cId="4127468297" sldId="281"/>
            <ac:spMk id="2" creationId="{60697332-844E-635F-229C-942FB6BFF08F}"/>
          </ac:spMkLst>
        </pc:spChg>
        <pc:spChg chg="del">
          <ac:chgData name="Ahmed Ali Ahmed Tawfiq" userId="S::2202123@student.eelu.edu.eg::ee172d5f-0fe9-4f13-baba-4221e5fcb29d" providerId="AD" clId="Web-{F486D2E4-3934-4445-9ECB-F73642C445A8}" dt="2023-03-24T18:50:04.074" v="628"/>
          <ac:spMkLst>
            <pc:docMk/>
            <pc:sldMk cId="4127468297" sldId="281"/>
            <ac:spMk id="3" creationId="{76880955-3FEB-E505-9085-89942168D22C}"/>
          </ac:spMkLst>
        </pc:spChg>
        <pc:spChg chg="del">
          <ac:chgData name="Ahmed Ali Ahmed Tawfiq" userId="S::2202123@student.eelu.edu.eg::ee172d5f-0fe9-4f13-baba-4221e5fcb29d" providerId="AD" clId="Web-{F486D2E4-3934-4445-9ECB-F73642C445A8}" dt="2023-03-24T18:50:04.074" v="628"/>
          <ac:spMkLst>
            <pc:docMk/>
            <pc:sldMk cId="4127468297" sldId="281"/>
            <ac:spMk id="4" creationId="{02D6BEBD-DD1F-0F60-20B5-AB115F8106B8}"/>
          </ac:spMkLst>
        </pc:spChg>
        <pc:spChg chg="add mod">
          <ac:chgData name="Ahmed Ali Ahmed Tawfiq" userId="S::2202123@student.eelu.edu.eg::ee172d5f-0fe9-4f13-baba-4221e5fcb29d" providerId="AD" clId="Web-{F486D2E4-3934-4445-9ECB-F73642C445A8}" dt="2023-03-24T18:50:54.263" v="634" actId="20577"/>
          <ac:spMkLst>
            <pc:docMk/>
            <pc:sldMk cId="4127468297" sldId="281"/>
            <ac:spMk id="9" creationId="{E8209BAE-10CF-B5FE-5D5F-EB24337FFCFA}"/>
          </ac:spMkLst>
        </pc:spChg>
      </pc:sldChg>
      <pc:sldChg chg="modSp add replId">
        <pc:chgData name="Ahmed Ali Ahmed Tawfiq" userId="S::2202123@student.eelu.edu.eg::ee172d5f-0fe9-4f13-baba-4221e5fcb29d" providerId="AD" clId="Web-{F486D2E4-3934-4445-9ECB-F73642C445A8}" dt="2023-03-24T19:10:46.306" v="812" actId="20577"/>
        <pc:sldMkLst>
          <pc:docMk/>
          <pc:sldMk cId="2520178461" sldId="282"/>
        </pc:sldMkLst>
        <pc:spChg chg="mod">
          <ac:chgData name="Ahmed Ali Ahmed Tawfiq" userId="S::2202123@student.eelu.edu.eg::ee172d5f-0fe9-4f13-baba-4221e5fcb29d" providerId="AD" clId="Web-{F486D2E4-3934-4445-9ECB-F73642C445A8}" dt="2023-03-24T19:10:46.306" v="812" actId="20577"/>
          <ac:spMkLst>
            <pc:docMk/>
            <pc:sldMk cId="2520178461" sldId="282"/>
            <ac:spMk id="2" creationId="{60697332-844E-635F-229C-942FB6BFF08F}"/>
          </ac:spMkLst>
        </pc:spChg>
        <pc:spChg chg="mod">
          <ac:chgData name="Ahmed Ali Ahmed Tawfiq" userId="S::2202123@student.eelu.edu.eg::ee172d5f-0fe9-4f13-baba-4221e5fcb29d" providerId="AD" clId="Web-{F486D2E4-3934-4445-9ECB-F73642C445A8}" dt="2023-03-24T18:51:42.250" v="639" actId="20577"/>
          <ac:spMkLst>
            <pc:docMk/>
            <pc:sldMk cId="2520178461" sldId="282"/>
            <ac:spMk id="9" creationId="{E8209BAE-10CF-B5FE-5D5F-EB24337FFCFA}"/>
          </ac:spMkLst>
        </pc:spChg>
      </pc:sldChg>
      <pc:sldChg chg="modSp add replId">
        <pc:chgData name="Ahmed Ali Ahmed Tawfiq" userId="S::2202123@student.eelu.edu.eg::ee172d5f-0fe9-4f13-baba-4221e5fcb29d" providerId="AD" clId="Web-{F486D2E4-3934-4445-9ECB-F73642C445A8}" dt="2023-03-24T19:11:03.479" v="815" actId="20577"/>
        <pc:sldMkLst>
          <pc:docMk/>
          <pc:sldMk cId="805736647" sldId="283"/>
        </pc:sldMkLst>
        <pc:spChg chg="mod">
          <ac:chgData name="Ahmed Ali Ahmed Tawfiq" userId="S::2202123@student.eelu.edu.eg::ee172d5f-0fe9-4f13-baba-4221e5fcb29d" providerId="AD" clId="Web-{F486D2E4-3934-4445-9ECB-F73642C445A8}" dt="2023-03-24T19:11:03.479" v="815" actId="20577"/>
          <ac:spMkLst>
            <pc:docMk/>
            <pc:sldMk cId="805736647" sldId="283"/>
            <ac:spMk id="2" creationId="{60697332-844E-635F-229C-942FB6BFF08F}"/>
          </ac:spMkLst>
        </pc:spChg>
        <pc:spChg chg="mod">
          <ac:chgData name="Ahmed Ali Ahmed Tawfiq" userId="S::2202123@student.eelu.edu.eg::ee172d5f-0fe9-4f13-baba-4221e5fcb29d" providerId="AD" clId="Web-{F486D2E4-3934-4445-9ECB-F73642C445A8}" dt="2023-03-24T18:53:20.987" v="653" actId="20577"/>
          <ac:spMkLst>
            <pc:docMk/>
            <pc:sldMk cId="805736647" sldId="283"/>
            <ac:spMk id="9" creationId="{E8209BAE-10CF-B5FE-5D5F-EB24337FFCFA}"/>
          </ac:spMkLst>
        </pc:spChg>
      </pc:sldChg>
      <pc:sldChg chg="modSp add replId">
        <pc:chgData name="Ahmed Ali Ahmed Tawfiq" userId="S::2202123@student.eelu.edu.eg::ee172d5f-0fe9-4f13-baba-4221e5fcb29d" providerId="AD" clId="Web-{F486D2E4-3934-4445-9ECB-F73642C445A8}" dt="2023-03-24T19:10:24.430" v="806" actId="20577"/>
        <pc:sldMkLst>
          <pc:docMk/>
          <pc:sldMk cId="3360808518" sldId="284"/>
        </pc:sldMkLst>
        <pc:spChg chg="mod">
          <ac:chgData name="Ahmed Ali Ahmed Tawfiq" userId="S::2202123@student.eelu.edu.eg::ee172d5f-0fe9-4f13-baba-4221e5fcb29d" providerId="AD" clId="Web-{F486D2E4-3934-4445-9ECB-F73642C445A8}" dt="2023-03-24T19:10:24.430" v="806" actId="20577"/>
          <ac:spMkLst>
            <pc:docMk/>
            <pc:sldMk cId="3360808518" sldId="284"/>
            <ac:spMk id="2" creationId="{60697332-844E-635F-229C-942FB6BFF08F}"/>
          </ac:spMkLst>
        </pc:spChg>
        <pc:spChg chg="mod">
          <ac:chgData name="Ahmed Ali Ahmed Tawfiq" userId="S::2202123@student.eelu.edu.eg::ee172d5f-0fe9-4f13-baba-4221e5fcb29d" providerId="AD" clId="Web-{F486D2E4-3934-4445-9ECB-F73642C445A8}" dt="2023-03-24T18:54:08.895" v="661" actId="20577"/>
          <ac:spMkLst>
            <pc:docMk/>
            <pc:sldMk cId="3360808518" sldId="284"/>
            <ac:spMk id="9" creationId="{E8209BAE-10CF-B5FE-5D5F-EB24337FFCFA}"/>
          </ac:spMkLst>
        </pc:spChg>
      </pc:sldChg>
      <pc:sldChg chg="new del">
        <pc:chgData name="Ahmed Ali Ahmed Tawfiq" userId="S::2202123@student.eelu.edu.eg::ee172d5f-0fe9-4f13-baba-4221e5fcb29d" providerId="AD" clId="Web-{F486D2E4-3934-4445-9ECB-F73642C445A8}" dt="2023-03-24T18:54:48.131" v="663"/>
        <pc:sldMkLst>
          <pc:docMk/>
          <pc:sldMk cId="1868998435" sldId="285"/>
        </pc:sldMkLst>
      </pc:sldChg>
      <pc:sldChg chg="modSp add replId">
        <pc:chgData name="Ahmed Ali Ahmed Tawfiq" userId="S::2202123@student.eelu.edu.eg::ee172d5f-0fe9-4f13-baba-4221e5fcb29d" providerId="AD" clId="Web-{F486D2E4-3934-4445-9ECB-F73642C445A8}" dt="2023-03-24T19:10:13.430" v="803" actId="20577"/>
        <pc:sldMkLst>
          <pc:docMk/>
          <pc:sldMk cId="4225247985" sldId="285"/>
        </pc:sldMkLst>
        <pc:spChg chg="mod">
          <ac:chgData name="Ahmed Ali Ahmed Tawfiq" userId="S::2202123@student.eelu.edu.eg::ee172d5f-0fe9-4f13-baba-4221e5fcb29d" providerId="AD" clId="Web-{F486D2E4-3934-4445-9ECB-F73642C445A8}" dt="2023-03-24T19:10:13.430" v="803" actId="20577"/>
          <ac:spMkLst>
            <pc:docMk/>
            <pc:sldMk cId="4225247985" sldId="285"/>
            <ac:spMk id="2" creationId="{60697332-844E-635F-229C-942FB6BFF08F}"/>
          </ac:spMkLst>
        </pc:spChg>
        <pc:spChg chg="mod">
          <ac:chgData name="Ahmed Ali Ahmed Tawfiq" userId="S::2202123@student.eelu.edu.eg::ee172d5f-0fe9-4f13-baba-4221e5fcb29d" providerId="AD" clId="Web-{F486D2E4-3934-4445-9ECB-F73642C445A8}" dt="2023-03-24T18:55:25.429" v="669" actId="20577"/>
          <ac:spMkLst>
            <pc:docMk/>
            <pc:sldMk cId="4225247985" sldId="285"/>
            <ac:spMk id="9" creationId="{E8209BAE-10CF-B5FE-5D5F-EB24337FFCFA}"/>
          </ac:spMkLst>
        </pc:spChg>
      </pc:sldChg>
      <pc:sldChg chg="addSp modSp add replId">
        <pc:chgData name="Ahmed Ali Ahmed Tawfiq" userId="S::2202123@student.eelu.edu.eg::ee172d5f-0fe9-4f13-baba-4221e5fcb29d" providerId="AD" clId="Web-{F486D2E4-3934-4445-9ECB-F73642C445A8}" dt="2023-03-24T19:10:00.680" v="800" actId="20577"/>
        <pc:sldMkLst>
          <pc:docMk/>
          <pc:sldMk cId="3750333202" sldId="286"/>
        </pc:sldMkLst>
        <pc:spChg chg="mod">
          <ac:chgData name="Ahmed Ali Ahmed Tawfiq" userId="S::2202123@student.eelu.edu.eg::ee172d5f-0fe9-4f13-baba-4221e5fcb29d" providerId="AD" clId="Web-{F486D2E4-3934-4445-9ECB-F73642C445A8}" dt="2023-03-24T19:10:00.680" v="800" actId="20577"/>
          <ac:spMkLst>
            <pc:docMk/>
            <pc:sldMk cId="3750333202" sldId="286"/>
            <ac:spMk id="2" creationId="{60697332-844E-635F-229C-942FB6BFF08F}"/>
          </ac:spMkLst>
        </pc:spChg>
        <pc:spChg chg="mod">
          <ac:chgData name="Ahmed Ali Ahmed Tawfiq" userId="S::2202123@student.eelu.edu.eg::ee172d5f-0fe9-4f13-baba-4221e5fcb29d" providerId="AD" clId="Web-{F486D2E4-3934-4445-9ECB-F73642C445A8}" dt="2023-03-24T18:57:05.714" v="677" actId="20577"/>
          <ac:spMkLst>
            <pc:docMk/>
            <pc:sldMk cId="3750333202" sldId="286"/>
            <ac:spMk id="9" creationId="{E8209BAE-10CF-B5FE-5D5F-EB24337FFCFA}"/>
          </ac:spMkLst>
        </pc:spChg>
        <pc:picChg chg="add mod">
          <ac:chgData name="Ahmed Ali Ahmed Tawfiq" userId="S::2202123@student.eelu.edu.eg::ee172d5f-0fe9-4f13-baba-4221e5fcb29d" providerId="AD" clId="Web-{F486D2E4-3934-4445-9ECB-F73642C445A8}" dt="2023-03-24T18:57:47.872" v="687" actId="14100"/>
          <ac:picMkLst>
            <pc:docMk/>
            <pc:sldMk cId="3750333202" sldId="286"/>
            <ac:picMk id="3" creationId="{CAD182D8-7F59-0056-4AC1-1F0C34D59177}"/>
          </ac:picMkLst>
        </pc:picChg>
      </pc:sldChg>
      <pc:sldChg chg="delSp modSp add replId">
        <pc:chgData name="Ahmed Ali Ahmed Tawfiq" userId="S::2202123@student.eelu.edu.eg::ee172d5f-0fe9-4f13-baba-4221e5fcb29d" providerId="AD" clId="Web-{F486D2E4-3934-4445-9ECB-F73642C445A8}" dt="2023-03-24T19:09:53.101" v="797" actId="20577"/>
        <pc:sldMkLst>
          <pc:docMk/>
          <pc:sldMk cId="3217281942" sldId="287"/>
        </pc:sldMkLst>
        <pc:spChg chg="mod">
          <ac:chgData name="Ahmed Ali Ahmed Tawfiq" userId="S::2202123@student.eelu.edu.eg::ee172d5f-0fe9-4f13-baba-4221e5fcb29d" providerId="AD" clId="Web-{F486D2E4-3934-4445-9ECB-F73642C445A8}" dt="2023-03-24T19:09:53.101" v="797" actId="20577"/>
          <ac:spMkLst>
            <pc:docMk/>
            <pc:sldMk cId="3217281942" sldId="287"/>
            <ac:spMk id="2" creationId="{60697332-844E-635F-229C-942FB6BFF08F}"/>
          </ac:spMkLst>
        </pc:spChg>
        <pc:spChg chg="mod">
          <ac:chgData name="Ahmed Ali Ahmed Tawfiq" userId="S::2202123@student.eelu.edu.eg::ee172d5f-0fe9-4f13-baba-4221e5fcb29d" providerId="AD" clId="Web-{F486D2E4-3934-4445-9ECB-F73642C445A8}" dt="2023-03-24T18:59:10.625" v="700" actId="20577"/>
          <ac:spMkLst>
            <pc:docMk/>
            <pc:sldMk cId="3217281942" sldId="287"/>
            <ac:spMk id="9" creationId="{E8209BAE-10CF-B5FE-5D5F-EB24337FFCFA}"/>
          </ac:spMkLst>
        </pc:spChg>
        <pc:picChg chg="del">
          <ac:chgData name="Ahmed Ali Ahmed Tawfiq" userId="S::2202123@student.eelu.edu.eg::ee172d5f-0fe9-4f13-baba-4221e5fcb29d" providerId="AD" clId="Web-{F486D2E4-3934-4445-9ECB-F73642C445A8}" dt="2023-03-24T18:58:06.638" v="691"/>
          <ac:picMkLst>
            <pc:docMk/>
            <pc:sldMk cId="3217281942" sldId="287"/>
            <ac:picMk id="3" creationId="{CAD182D8-7F59-0056-4AC1-1F0C34D59177}"/>
          </ac:picMkLst>
        </pc:picChg>
      </pc:sldChg>
      <pc:sldChg chg="modSp add replId">
        <pc:chgData name="Ahmed Ali Ahmed Tawfiq" userId="S::2202123@student.eelu.edu.eg::ee172d5f-0fe9-4f13-baba-4221e5fcb29d" providerId="AD" clId="Web-{F486D2E4-3934-4445-9ECB-F73642C445A8}" dt="2023-03-24T19:09:43.132" v="794" actId="20577"/>
        <pc:sldMkLst>
          <pc:docMk/>
          <pc:sldMk cId="2536339152" sldId="288"/>
        </pc:sldMkLst>
        <pc:spChg chg="mod">
          <ac:chgData name="Ahmed Ali Ahmed Tawfiq" userId="S::2202123@student.eelu.edu.eg::ee172d5f-0fe9-4f13-baba-4221e5fcb29d" providerId="AD" clId="Web-{F486D2E4-3934-4445-9ECB-F73642C445A8}" dt="2023-03-24T19:09:43.132" v="794" actId="20577"/>
          <ac:spMkLst>
            <pc:docMk/>
            <pc:sldMk cId="2536339152" sldId="288"/>
            <ac:spMk id="2" creationId="{60697332-844E-635F-229C-942FB6BFF08F}"/>
          </ac:spMkLst>
        </pc:spChg>
        <pc:spChg chg="mod">
          <ac:chgData name="Ahmed Ali Ahmed Tawfiq" userId="S::2202123@student.eelu.edu.eg::ee172d5f-0fe9-4f13-baba-4221e5fcb29d" providerId="AD" clId="Web-{F486D2E4-3934-4445-9ECB-F73642C445A8}" dt="2023-03-24T19:01:04.238" v="711" actId="20577"/>
          <ac:spMkLst>
            <pc:docMk/>
            <pc:sldMk cId="2536339152" sldId="288"/>
            <ac:spMk id="9" creationId="{E8209BAE-10CF-B5FE-5D5F-EB24337FFCFA}"/>
          </ac:spMkLst>
        </pc:spChg>
      </pc:sldChg>
      <pc:sldChg chg="modSp add replId">
        <pc:chgData name="Ahmed Ali Ahmed Tawfiq" userId="S::2202123@student.eelu.edu.eg::ee172d5f-0fe9-4f13-baba-4221e5fcb29d" providerId="AD" clId="Web-{F486D2E4-3934-4445-9ECB-F73642C445A8}" dt="2023-03-24T19:09:22.163" v="788" actId="20577"/>
        <pc:sldMkLst>
          <pc:docMk/>
          <pc:sldMk cId="3451480722" sldId="289"/>
        </pc:sldMkLst>
        <pc:spChg chg="mod">
          <ac:chgData name="Ahmed Ali Ahmed Tawfiq" userId="S::2202123@student.eelu.edu.eg::ee172d5f-0fe9-4f13-baba-4221e5fcb29d" providerId="AD" clId="Web-{F486D2E4-3934-4445-9ECB-F73642C445A8}" dt="2023-03-24T19:09:22.163" v="788" actId="20577"/>
          <ac:spMkLst>
            <pc:docMk/>
            <pc:sldMk cId="3451480722" sldId="289"/>
            <ac:spMk id="2" creationId="{60697332-844E-635F-229C-942FB6BFF08F}"/>
          </ac:spMkLst>
        </pc:spChg>
        <pc:spChg chg="mod">
          <ac:chgData name="Ahmed Ali Ahmed Tawfiq" userId="S::2202123@student.eelu.edu.eg::ee172d5f-0fe9-4f13-baba-4221e5fcb29d" providerId="AD" clId="Web-{F486D2E4-3934-4445-9ECB-F73642C445A8}" dt="2023-03-24T19:02:57.789" v="738" actId="20577"/>
          <ac:spMkLst>
            <pc:docMk/>
            <pc:sldMk cId="3451480722" sldId="289"/>
            <ac:spMk id="9" creationId="{E8209BAE-10CF-B5FE-5D5F-EB24337FFCFA}"/>
          </ac:spMkLst>
        </pc:spChg>
      </pc:sldChg>
      <pc:sldChg chg="modSp add replId">
        <pc:chgData name="Ahmed Ali Ahmed Tawfiq" userId="S::2202123@student.eelu.edu.eg::ee172d5f-0fe9-4f13-baba-4221e5fcb29d" providerId="AD" clId="Web-{F486D2E4-3934-4445-9ECB-F73642C445A8}" dt="2023-03-24T19:09:30.257" v="791" actId="20577"/>
        <pc:sldMkLst>
          <pc:docMk/>
          <pc:sldMk cId="501664885" sldId="290"/>
        </pc:sldMkLst>
        <pc:spChg chg="mod">
          <ac:chgData name="Ahmed Ali Ahmed Tawfiq" userId="S::2202123@student.eelu.edu.eg::ee172d5f-0fe9-4f13-baba-4221e5fcb29d" providerId="AD" clId="Web-{F486D2E4-3934-4445-9ECB-F73642C445A8}" dt="2023-03-24T19:09:30.257" v="791" actId="20577"/>
          <ac:spMkLst>
            <pc:docMk/>
            <pc:sldMk cId="501664885" sldId="290"/>
            <ac:spMk id="2" creationId="{60697332-844E-635F-229C-942FB6BFF08F}"/>
          </ac:spMkLst>
        </pc:spChg>
        <pc:spChg chg="mod">
          <ac:chgData name="Ahmed Ali Ahmed Tawfiq" userId="S::2202123@student.eelu.edu.eg::ee172d5f-0fe9-4f13-baba-4221e5fcb29d" providerId="AD" clId="Web-{F486D2E4-3934-4445-9ECB-F73642C445A8}" dt="2023-03-24T19:03:51.948" v="745" actId="20577"/>
          <ac:spMkLst>
            <pc:docMk/>
            <pc:sldMk cId="501664885" sldId="290"/>
            <ac:spMk id="9" creationId="{E8209BAE-10CF-B5FE-5D5F-EB24337FFCFA}"/>
          </ac:spMkLst>
        </pc:spChg>
      </pc:sldChg>
      <pc:sldChg chg="addSp modSp add mod replId chgLayout">
        <pc:chgData name="Ahmed Ali Ahmed Tawfiq" userId="S::2202123@student.eelu.edu.eg::ee172d5f-0fe9-4f13-baba-4221e5fcb29d" providerId="AD" clId="Web-{F486D2E4-3934-4445-9ECB-F73642C445A8}" dt="2023-03-24T19:09:10.068" v="784" actId="20577"/>
        <pc:sldMkLst>
          <pc:docMk/>
          <pc:sldMk cId="2891482476" sldId="291"/>
        </pc:sldMkLst>
        <pc:spChg chg="mod">
          <ac:chgData name="Ahmed Ali Ahmed Tawfiq" userId="S::2202123@student.eelu.edu.eg::ee172d5f-0fe9-4f13-baba-4221e5fcb29d" providerId="AD" clId="Web-{F486D2E4-3934-4445-9ECB-F73642C445A8}" dt="2023-03-24T19:09:10.068" v="784" actId="20577"/>
          <ac:spMkLst>
            <pc:docMk/>
            <pc:sldMk cId="2891482476" sldId="291"/>
            <ac:spMk id="2" creationId="{60697332-844E-635F-229C-942FB6BFF08F}"/>
          </ac:spMkLst>
        </pc:spChg>
        <pc:spChg chg="mod ord">
          <ac:chgData name="Ahmed Ali Ahmed Tawfiq" userId="S::2202123@student.eelu.edu.eg::ee172d5f-0fe9-4f13-baba-4221e5fcb29d" providerId="AD" clId="Web-{F486D2E4-3934-4445-9ECB-F73642C445A8}" dt="2023-03-24T19:06:13.890" v="763" actId="20577"/>
          <ac:spMkLst>
            <pc:docMk/>
            <pc:sldMk cId="2891482476" sldId="291"/>
            <ac:spMk id="9" creationId="{E8209BAE-10CF-B5FE-5D5F-EB24337FFCFA}"/>
          </ac:spMkLst>
        </pc:spChg>
        <pc:picChg chg="add mod">
          <ac:chgData name="Ahmed Ali Ahmed Tawfiq" userId="S::2202123@student.eelu.edu.eg::ee172d5f-0fe9-4f13-baba-4221e5fcb29d" providerId="AD" clId="Web-{F486D2E4-3934-4445-9ECB-F73642C445A8}" dt="2023-03-24T19:06:17.031" v="764" actId="1076"/>
          <ac:picMkLst>
            <pc:docMk/>
            <pc:sldMk cId="2891482476" sldId="291"/>
            <ac:picMk id="3" creationId="{5694378D-9EB5-9FF3-DD16-2C7E2D9DC3B1}"/>
          </ac:picMkLst>
        </pc:picChg>
      </pc:sldChg>
      <pc:sldChg chg="delSp modSp add replId">
        <pc:chgData name="Ahmed Ali Ahmed Tawfiq" userId="S::2202123@student.eelu.edu.eg::ee172d5f-0fe9-4f13-baba-4221e5fcb29d" providerId="AD" clId="Web-{F486D2E4-3934-4445-9ECB-F73642C445A8}" dt="2023-03-24T19:08:58.896" v="780" actId="20577"/>
        <pc:sldMkLst>
          <pc:docMk/>
          <pc:sldMk cId="168696140" sldId="292"/>
        </pc:sldMkLst>
        <pc:spChg chg="mod">
          <ac:chgData name="Ahmed Ali Ahmed Tawfiq" userId="S::2202123@student.eelu.edu.eg::ee172d5f-0fe9-4f13-baba-4221e5fcb29d" providerId="AD" clId="Web-{F486D2E4-3934-4445-9ECB-F73642C445A8}" dt="2023-03-24T19:08:58.896" v="780" actId="20577"/>
          <ac:spMkLst>
            <pc:docMk/>
            <pc:sldMk cId="168696140" sldId="292"/>
            <ac:spMk id="2" creationId="{60697332-844E-635F-229C-942FB6BFF08F}"/>
          </ac:spMkLst>
        </pc:spChg>
        <pc:spChg chg="mod">
          <ac:chgData name="Ahmed Ali Ahmed Tawfiq" userId="S::2202123@student.eelu.edu.eg::ee172d5f-0fe9-4f13-baba-4221e5fcb29d" providerId="AD" clId="Web-{F486D2E4-3934-4445-9ECB-F73642C445A8}" dt="2023-03-24T19:07:58.878" v="773" actId="20577"/>
          <ac:spMkLst>
            <pc:docMk/>
            <pc:sldMk cId="168696140" sldId="292"/>
            <ac:spMk id="9" creationId="{E8209BAE-10CF-B5FE-5D5F-EB24337FFCFA}"/>
          </ac:spMkLst>
        </pc:spChg>
        <pc:picChg chg="del">
          <ac:chgData name="Ahmed Ali Ahmed Tawfiq" userId="S::2202123@student.eelu.edu.eg::ee172d5f-0fe9-4f13-baba-4221e5fcb29d" providerId="AD" clId="Web-{F486D2E4-3934-4445-9ECB-F73642C445A8}" dt="2023-03-24T19:06:33.844" v="767"/>
          <ac:picMkLst>
            <pc:docMk/>
            <pc:sldMk cId="168696140" sldId="292"/>
            <ac:picMk id="3" creationId="{5694378D-9EB5-9FF3-DD16-2C7E2D9DC3B1}"/>
          </ac:picMkLst>
        </pc:picChg>
      </pc:sldChg>
      <pc:sldChg chg="addSp delSp modSp new mod chgLayout">
        <pc:chgData name="Ahmed Ali Ahmed Tawfiq" userId="S::2202123@student.eelu.edu.eg::ee172d5f-0fe9-4f13-baba-4221e5fcb29d" providerId="AD" clId="Web-{F486D2E4-3934-4445-9ECB-F73642C445A8}" dt="2023-03-24T19:12:24.091" v="834" actId="20577"/>
        <pc:sldMkLst>
          <pc:docMk/>
          <pc:sldMk cId="2679728255" sldId="293"/>
        </pc:sldMkLst>
        <pc:spChg chg="del">
          <ac:chgData name="Ahmed Ali Ahmed Tawfiq" userId="S::2202123@student.eelu.edu.eg::ee172d5f-0fe9-4f13-baba-4221e5fcb29d" providerId="AD" clId="Web-{F486D2E4-3934-4445-9ECB-F73642C445A8}" dt="2023-03-24T19:08:26.770" v="775"/>
          <ac:spMkLst>
            <pc:docMk/>
            <pc:sldMk cId="2679728255" sldId="293"/>
            <ac:spMk id="2" creationId="{8385A194-E6D5-035C-5D8A-422E98117348}"/>
          </ac:spMkLst>
        </pc:spChg>
        <pc:spChg chg="del">
          <ac:chgData name="Ahmed Ali Ahmed Tawfiq" userId="S::2202123@student.eelu.edu.eg::ee172d5f-0fe9-4f13-baba-4221e5fcb29d" providerId="AD" clId="Web-{F486D2E4-3934-4445-9ECB-F73642C445A8}" dt="2023-03-24T19:08:26.770" v="775"/>
          <ac:spMkLst>
            <pc:docMk/>
            <pc:sldMk cId="2679728255" sldId="293"/>
            <ac:spMk id="3" creationId="{595E17D9-706B-5158-1DCE-6CA533E4EA71}"/>
          </ac:spMkLst>
        </pc:spChg>
        <pc:spChg chg="del">
          <ac:chgData name="Ahmed Ali Ahmed Tawfiq" userId="S::2202123@student.eelu.edu.eg::ee172d5f-0fe9-4f13-baba-4221e5fcb29d" providerId="AD" clId="Web-{F486D2E4-3934-4445-9ECB-F73642C445A8}" dt="2023-03-24T19:08:26.770" v="775"/>
          <ac:spMkLst>
            <pc:docMk/>
            <pc:sldMk cId="2679728255" sldId="293"/>
            <ac:spMk id="4" creationId="{61537886-EA85-4D62-4875-832FA180A239}"/>
          </ac:spMkLst>
        </pc:spChg>
        <pc:spChg chg="add mod">
          <ac:chgData name="Ahmed Ali Ahmed Tawfiq" userId="S::2202123@student.eelu.edu.eg::ee172d5f-0fe9-4f13-baba-4221e5fcb29d" providerId="AD" clId="Web-{F486D2E4-3934-4445-9ECB-F73642C445A8}" dt="2023-03-24T19:12:24.091" v="834" actId="20577"/>
          <ac:spMkLst>
            <pc:docMk/>
            <pc:sldMk cId="2679728255" sldId="293"/>
            <ac:spMk id="9" creationId="{EECD4545-84C3-9995-D37F-6FA003F27227}"/>
          </ac:spMkLst>
        </pc:spChg>
        <pc:spChg chg="add mod">
          <ac:chgData name="Ahmed Ali Ahmed Tawfiq" userId="S::2202123@student.eelu.edu.eg::ee172d5f-0fe9-4f13-baba-4221e5fcb29d" providerId="AD" clId="Web-{F486D2E4-3934-4445-9ECB-F73642C445A8}" dt="2023-03-24T19:11:28.901" v="819" actId="20577"/>
          <ac:spMkLst>
            <pc:docMk/>
            <pc:sldMk cId="2679728255" sldId="293"/>
            <ac:spMk id="11" creationId="{C9F01B93-0C39-C888-4E75-919BDB7DA3B8}"/>
          </ac:spMkLst>
        </pc:spChg>
      </pc:sldChg>
      <pc:sldChg chg="modSp add replId">
        <pc:chgData name="Ahmed Ali Ahmed Tawfiq" userId="S::2202123@student.eelu.edu.eg::ee172d5f-0fe9-4f13-baba-4221e5fcb29d" providerId="AD" clId="Web-{F486D2E4-3934-4445-9ECB-F73642C445A8}" dt="2023-03-24T19:13:14.983" v="842" actId="20577"/>
        <pc:sldMkLst>
          <pc:docMk/>
          <pc:sldMk cId="3794787391" sldId="294"/>
        </pc:sldMkLst>
        <pc:spChg chg="mod">
          <ac:chgData name="Ahmed Ali Ahmed Tawfiq" userId="S::2202123@student.eelu.edu.eg::ee172d5f-0fe9-4f13-baba-4221e5fcb29d" providerId="AD" clId="Web-{F486D2E4-3934-4445-9ECB-F73642C445A8}" dt="2023-03-24T19:13:14.983" v="842" actId="20577"/>
          <ac:spMkLst>
            <pc:docMk/>
            <pc:sldMk cId="3794787391" sldId="294"/>
            <ac:spMk id="9" creationId="{EECD4545-84C3-9995-D37F-6FA003F27227}"/>
          </ac:spMkLst>
        </pc:spChg>
      </pc:sldChg>
      <pc:sldChg chg="modSp add replId">
        <pc:chgData name="Ahmed Ali Ahmed Tawfiq" userId="S::2202123@student.eelu.edu.eg::ee172d5f-0fe9-4f13-baba-4221e5fcb29d" providerId="AD" clId="Web-{F486D2E4-3934-4445-9ECB-F73642C445A8}" dt="2023-03-24T19:13:45.563" v="847" actId="20577"/>
        <pc:sldMkLst>
          <pc:docMk/>
          <pc:sldMk cId="939235080" sldId="295"/>
        </pc:sldMkLst>
        <pc:spChg chg="mod">
          <ac:chgData name="Ahmed Ali Ahmed Tawfiq" userId="S::2202123@student.eelu.edu.eg::ee172d5f-0fe9-4f13-baba-4221e5fcb29d" providerId="AD" clId="Web-{F486D2E4-3934-4445-9ECB-F73642C445A8}" dt="2023-03-24T19:13:45.563" v="847" actId="20577"/>
          <ac:spMkLst>
            <pc:docMk/>
            <pc:sldMk cId="939235080" sldId="295"/>
            <ac:spMk id="9" creationId="{EECD4545-84C3-9995-D37F-6FA003F27227}"/>
          </ac:spMkLst>
        </pc:spChg>
      </pc:sldChg>
      <pc:sldChg chg="modSp new">
        <pc:chgData name="Ahmed Ali Ahmed Tawfiq" userId="S::2202123@student.eelu.edu.eg::ee172d5f-0fe9-4f13-baba-4221e5fcb29d" providerId="AD" clId="Web-{F486D2E4-3934-4445-9ECB-F73642C445A8}" dt="2023-03-24T19:23:07.192" v="867" actId="20577"/>
        <pc:sldMkLst>
          <pc:docMk/>
          <pc:sldMk cId="429697512" sldId="296"/>
        </pc:sldMkLst>
        <pc:spChg chg="mod">
          <ac:chgData name="Ahmed Ali Ahmed Tawfiq" userId="S::2202123@student.eelu.edu.eg::ee172d5f-0fe9-4f13-baba-4221e5fcb29d" providerId="AD" clId="Web-{F486D2E4-3934-4445-9ECB-F73642C445A8}" dt="2023-03-24T19:23:07.192" v="867" actId="20577"/>
          <ac:spMkLst>
            <pc:docMk/>
            <pc:sldMk cId="429697512" sldId="296"/>
            <ac:spMk id="2" creationId="{E490F728-72C5-84F3-AE91-6337C8609999}"/>
          </ac:spMkLst>
        </pc:spChg>
        <pc:spChg chg="mod">
          <ac:chgData name="Ahmed Ali Ahmed Tawfiq" userId="S::2202123@student.eelu.edu.eg::ee172d5f-0fe9-4f13-baba-4221e5fcb29d" providerId="AD" clId="Web-{F486D2E4-3934-4445-9ECB-F73642C445A8}" dt="2023-03-24T19:19:10.371" v="854" actId="20577"/>
          <ac:spMkLst>
            <pc:docMk/>
            <pc:sldMk cId="429697512" sldId="296"/>
            <ac:spMk id="3" creationId="{6DFC7905-BF25-3C96-36B2-85651E70222D}"/>
          </ac:spMkLst>
        </pc:spChg>
      </pc:sldChg>
      <pc:sldChg chg="modSp add replId">
        <pc:chgData name="Ahmed Ali Ahmed Tawfiq" userId="S::2202123@student.eelu.edu.eg::ee172d5f-0fe9-4f13-baba-4221e5fcb29d" providerId="AD" clId="Web-{F486D2E4-3934-4445-9ECB-F73642C445A8}" dt="2023-03-24T19:24:41.336" v="876" actId="20577"/>
        <pc:sldMkLst>
          <pc:docMk/>
          <pc:sldMk cId="220187212" sldId="297"/>
        </pc:sldMkLst>
        <pc:spChg chg="mod">
          <ac:chgData name="Ahmed Ali Ahmed Tawfiq" userId="S::2202123@student.eelu.edu.eg::ee172d5f-0fe9-4f13-baba-4221e5fcb29d" providerId="AD" clId="Web-{F486D2E4-3934-4445-9ECB-F73642C445A8}" dt="2023-03-24T19:24:41.336" v="876" actId="20577"/>
          <ac:spMkLst>
            <pc:docMk/>
            <pc:sldMk cId="220187212" sldId="297"/>
            <ac:spMk id="2" creationId="{E490F728-72C5-84F3-AE91-6337C8609999}"/>
          </ac:spMkLst>
        </pc:spChg>
      </pc:sldChg>
      <pc:sldChg chg="modSp add replId">
        <pc:chgData name="Ahmed Ali Ahmed Tawfiq" userId="S::2202123@student.eelu.edu.eg::ee172d5f-0fe9-4f13-baba-4221e5fcb29d" providerId="AD" clId="Web-{F486D2E4-3934-4445-9ECB-F73642C445A8}" dt="2023-03-24T19:25:26.744" v="883" actId="20577"/>
        <pc:sldMkLst>
          <pc:docMk/>
          <pc:sldMk cId="509549464" sldId="298"/>
        </pc:sldMkLst>
        <pc:spChg chg="mod">
          <ac:chgData name="Ahmed Ali Ahmed Tawfiq" userId="S::2202123@student.eelu.edu.eg::ee172d5f-0fe9-4f13-baba-4221e5fcb29d" providerId="AD" clId="Web-{F486D2E4-3934-4445-9ECB-F73642C445A8}" dt="2023-03-24T19:25:26.744" v="883" actId="20577"/>
          <ac:spMkLst>
            <pc:docMk/>
            <pc:sldMk cId="509549464" sldId="298"/>
            <ac:spMk id="2" creationId="{E490F728-72C5-84F3-AE91-6337C8609999}"/>
          </ac:spMkLst>
        </pc:spChg>
      </pc:sldChg>
      <pc:sldChg chg="modSp add replId">
        <pc:chgData name="Ahmed Ali Ahmed Tawfiq" userId="S::2202123@student.eelu.edu.eg::ee172d5f-0fe9-4f13-baba-4221e5fcb29d" providerId="AD" clId="Web-{F486D2E4-3934-4445-9ECB-F73642C445A8}" dt="2023-03-24T19:25:57.839" v="888" actId="20577"/>
        <pc:sldMkLst>
          <pc:docMk/>
          <pc:sldMk cId="3090037582" sldId="299"/>
        </pc:sldMkLst>
        <pc:spChg chg="mod">
          <ac:chgData name="Ahmed Ali Ahmed Tawfiq" userId="S::2202123@student.eelu.edu.eg::ee172d5f-0fe9-4f13-baba-4221e5fcb29d" providerId="AD" clId="Web-{F486D2E4-3934-4445-9ECB-F73642C445A8}" dt="2023-03-24T19:25:57.839" v="888" actId="20577"/>
          <ac:spMkLst>
            <pc:docMk/>
            <pc:sldMk cId="3090037582" sldId="299"/>
            <ac:spMk id="2" creationId="{E490F728-72C5-84F3-AE91-6337C8609999}"/>
          </ac:spMkLst>
        </pc:spChg>
      </pc:sldChg>
      <pc:sldChg chg="modSp add replId">
        <pc:chgData name="Ahmed Ali Ahmed Tawfiq" userId="S::2202123@student.eelu.edu.eg::ee172d5f-0fe9-4f13-baba-4221e5fcb29d" providerId="AD" clId="Web-{F486D2E4-3934-4445-9ECB-F73642C445A8}" dt="2023-03-24T19:30:13.754" v="915" actId="20577"/>
        <pc:sldMkLst>
          <pc:docMk/>
          <pc:sldMk cId="2133623701" sldId="300"/>
        </pc:sldMkLst>
        <pc:spChg chg="mod">
          <ac:chgData name="Ahmed Ali Ahmed Tawfiq" userId="S::2202123@student.eelu.edu.eg::ee172d5f-0fe9-4f13-baba-4221e5fcb29d" providerId="AD" clId="Web-{F486D2E4-3934-4445-9ECB-F73642C445A8}" dt="2023-03-24T19:30:13.754" v="915" actId="20577"/>
          <ac:spMkLst>
            <pc:docMk/>
            <pc:sldMk cId="2133623701" sldId="300"/>
            <ac:spMk id="2" creationId="{E490F728-72C5-84F3-AE91-6337C8609999}"/>
          </ac:spMkLst>
        </pc:spChg>
      </pc:sldChg>
      <pc:sldChg chg="modSp add replId">
        <pc:chgData name="Ahmed Ali Ahmed Tawfiq" userId="S::2202123@student.eelu.edu.eg::ee172d5f-0fe9-4f13-baba-4221e5fcb29d" providerId="AD" clId="Web-{F486D2E4-3934-4445-9ECB-F73642C445A8}" dt="2023-03-24T19:30:07.598" v="914" actId="20577"/>
        <pc:sldMkLst>
          <pc:docMk/>
          <pc:sldMk cId="3401825499" sldId="301"/>
        </pc:sldMkLst>
        <pc:spChg chg="mod">
          <ac:chgData name="Ahmed Ali Ahmed Tawfiq" userId="S::2202123@student.eelu.edu.eg::ee172d5f-0fe9-4f13-baba-4221e5fcb29d" providerId="AD" clId="Web-{F486D2E4-3934-4445-9ECB-F73642C445A8}" dt="2023-03-24T19:30:07.598" v="914" actId="20577"/>
          <ac:spMkLst>
            <pc:docMk/>
            <pc:sldMk cId="3401825499" sldId="301"/>
            <ac:spMk id="2" creationId="{E490F728-72C5-84F3-AE91-6337C8609999}"/>
          </ac:spMkLst>
        </pc:spChg>
      </pc:sldChg>
      <pc:sldChg chg="modSp add replId">
        <pc:chgData name="Ahmed Ali Ahmed Tawfiq" userId="S::2202123@student.eelu.edu.eg::ee172d5f-0fe9-4f13-baba-4221e5fcb29d" providerId="AD" clId="Web-{F486D2E4-3934-4445-9ECB-F73642C445A8}" dt="2023-03-24T19:31:18.085" v="927" actId="20577"/>
        <pc:sldMkLst>
          <pc:docMk/>
          <pc:sldMk cId="1664383073" sldId="302"/>
        </pc:sldMkLst>
        <pc:spChg chg="mod">
          <ac:chgData name="Ahmed Ali Ahmed Tawfiq" userId="S::2202123@student.eelu.edu.eg::ee172d5f-0fe9-4f13-baba-4221e5fcb29d" providerId="AD" clId="Web-{F486D2E4-3934-4445-9ECB-F73642C445A8}" dt="2023-03-24T19:31:18.085" v="927" actId="20577"/>
          <ac:spMkLst>
            <pc:docMk/>
            <pc:sldMk cId="1664383073" sldId="302"/>
            <ac:spMk id="2" creationId="{E490F728-72C5-84F3-AE91-6337C8609999}"/>
          </ac:spMkLst>
        </pc:spChg>
      </pc:sldChg>
      <pc:sldChg chg="modSp add replId">
        <pc:chgData name="Ahmed Ali Ahmed Tawfiq" userId="S::2202123@student.eelu.edu.eg::ee172d5f-0fe9-4f13-baba-4221e5fcb29d" providerId="AD" clId="Web-{F486D2E4-3934-4445-9ECB-F73642C445A8}" dt="2023-03-24T19:32:19.837" v="935" actId="20577"/>
        <pc:sldMkLst>
          <pc:docMk/>
          <pc:sldMk cId="1320834148" sldId="303"/>
        </pc:sldMkLst>
        <pc:spChg chg="mod">
          <ac:chgData name="Ahmed Ali Ahmed Tawfiq" userId="S::2202123@student.eelu.edu.eg::ee172d5f-0fe9-4f13-baba-4221e5fcb29d" providerId="AD" clId="Web-{F486D2E4-3934-4445-9ECB-F73642C445A8}" dt="2023-03-24T19:32:19.837" v="935" actId="20577"/>
          <ac:spMkLst>
            <pc:docMk/>
            <pc:sldMk cId="1320834148" sldId="303"/>
            <ac:spMk id="2" creationId="{E490F728-72C5-84F3-AE91-6337C8609999}"/>
          </ac:spMkLst>
        </pc:spChg>
      </pc:sldChg>
      <pc:sldChg chg="modSp add replId">
        <pc:chgData name="Ahmed Ali Ahmed Tawfiq" userId="S::2202123@student.eelu.edu.eg::ee172d5f-0fe9-4f13-baba-4221e5fcb29d" providerId="AD" clId="Web-{F486D2E4-3934-4445-9ECB-F73642C445A8}" dt="2023-03-24T19:35:56.923" v="948" actId="20577"/>
        <pc:sldMkLst>
          <pc:docMk/>
          <pc:sldMk cId="928403057" sldId="304"/>
        </pc:sldMkLst>
        <pc:spChg chg="mod">
          <ac:chgData name="Ahmed Ali Ahmed Tawfiq" userId="S::2202123@student.eelu.edu.eg::ee172d5f-0fe9-4f13-baba-4221e5fcb29d" providerId="AD" clId="Web-{F486D2E4-3934-4445-9ECB-F73642C445A8}" dt="2023-03-24T19:35:56.923" v="948" actId="20577"/>
          <ac:spMkLst>
            <pc:docMk/>
            <pc:sldMk cId="928403057" sldId="304"/>
            <ac:spMk id="2" creationId="{E490F728-72C5-84F3-AE91-6337C8609999}"/>
          </ac:spMkLst>
        </pc:spChg>
      </pc:sldChg>
      <pc:sldChg chg="modSp add replId">
        <pc:chgData name="Ahmed Ali Ahmed Tawfiq" userId="S::2202123@student.eelu.edu.eg::ee172d5f-0fe9-4f13-baba-4221e5fcb29d" providerId="AD" clId="Web-{F486D2E4-3934-4445-9ECB-F73642C445A8}" dt="2023-03-24T19:38:47.976" v="956" actId="20577"/>
        <pc:sldMkLst>
          <pc:docMk/>
          <pc:sldMk cId="1603872586" sldId="305"/>
        </pc:sldMkLst>
        <pc:spChg chg="mod">
          <ac:chgData name="Ahmed Ali Ahmed Tawfiq" userId="S::2202123@student.eelu.edu.eg::ee172d5f-0fe9-4f13-baba-4221e5fcb29d" providerId="AD" clId="Web-{F486D2E4-3934-4445-9ECB-F73642C445A8}" dt="2023-03-24T19:38:47.976" v="956" actId="20577"/>
          <ac:spMkLst>
            <pc:docMk/>
            <pc:sldMk cId="1603872586" sldId="305"/>
            <ac:spMk id="2" creationId="{E490F728-72C5-84F3-AE91-6337C8609999}"/>
          </ac:spMkLst>
        </pc:spChg>
      </pc:sldChg>
      <pc:sldChg chg="modSp add replId">
        <pc:chgData name="Ahmed Ali Ahmed Tawfiq" userId="S::2202123@student.eelu.edu.eg::ee172d5f-0fe9-4f13-baba-4221e5fcb29d" providerId="AD" clId="Web-{F486D2E4-3934-4445-9ECB-F73642C445A8}" dt="2023-03-24T19:40:26.261" v="965" actId="20577"/>
        <pc:sldMkLst>
          <pc:docMk/>
          <pc:sldMk cId="2789354742" sldId="306"/>
        </pc:sldMkLst>
        <pc:spChg chg="mod">
          <ac:chgData name="Ahmed Ali Ahmed Tawfiq" userId="S::2202123@student.eelu.edu.eg::ee172d5f-0fe9-4f13-baba-4221e5fcb29d" providerId="AD" clId="Web-{F486D2E4-3934-4445-9ECB-F73642C445A8}" dt="2023-03-24T19:40:26.261" v="965" actId="20577"/>
          <ac:spMkLst>
            <pc:docMk/>
            <pc:sldMk cId="2789354742" sldId="306"/>
            <ac:spMk id="2" creationId="{E490F728-72C5-84F3-AE91-6337C8609999}"/>
          </ac:spMkLst>
        </pc:spChg>
      </pc:sldChg>
      <pc:sldChg chg="modSp add replId">
        <pc:chgData name="Ahmed Ali Ahmed Tawfiq" userId="S::2202123@student.eelu.edu.eg::ee172d5f-0fe9-4f13-baba-4221e5fcb29d" providerId="AD" clId="Web-{F486D2E4-3934-4445-9ECB-F73642C445A8}" dt="2023-03-24T19:41:18.497" v="970" actId="20577"/>
        <pc:sldMkLst>
          <pc:docMk/>
          <pc:sldMk cId="496678546" sldId="307"/>
        </pc:sldMkLst>
        <pc:spChg chg="mod">
          <ac:chgData name="Ahmed Ali Ahmed Tawfiq" userId="S::2202123@student.eelu.edu.eg::ee172d5f-0fe9-4f13-baba-4221e5fcb29d" providerId="AD" clId="Web-{F486D2E4-3934-4445-9ECB-F73642C445A8}" dt="2023-03-24T19:41:18.497" v="970" actId="20577"/>
          <ac:spMkLst>
            <pc:docMk/>
            <pc:sldMk cId="496678546" sldId="307"/>
            <ac:spMk id="2" creationId="{E490F728-72C5-84F3-AE91-6337C8609999}"/>
          </ac:spMkLst>
        </pc:spChg>
      </pc:sldChg>
      <pc:sldChg chg="modSp add replId">
        <pc:chgData name="Ahmed Ali Ahmed Tawfiq" userId="S::2202123@student.eelu.edu.eg::ee172d5f-0fe9-4f13-baba-4221e5fcb29d" providerId="AD" clId="Web-{F486D2E4-3934-4445-9ECB-F73642C445A8}" dt="2023-03-24T20:31:34.188" v="988" actId="20577"/>
        <pc:sldMkLst>
          <pc:docMk/>
          <pc:sldMk cId="733592931" sldId="308"/>
        </pc:sldMkLst>
        <pc:spChg chg="mod">
          <ac:chgData name="Ahmed Ali Ahmed Tawfiq" userId="S::2202123@student.eelu.edu.eg::ee172d5f-0fe9-4f13-baba-4221e5fcb29d" providerId="AD" clId="Web-{F486D2E4-3934-4445-9ECB-F73642C445A8}" dt="2023-03-24T20:31:34.188" v="988" actId="20577"/>
          <ac:spMkLst>
            <pc:docMk/>
            <pc:sldMk cId="733592931" sldId="308"/>
            <ac:spMk id="2" creationId="{E490F728-72C5-84F3-AE91-6337C8609999}"/>
          </ac:spMkLst>
        </pc:spChg>
      </pc:sldChg>
      <pc:sldChg chg="modSp add replId">
        <pc:chgData name="Ahmed Ali Ahmed Tawfiq" userId="S::2202123@student.eelu.edu.eg::ee172d5f-0fe9-4f13-baba-4221e5fcb29d" providerId="AD" clId="Web-{F486D2E4-3934-4445-9ECB-F73642C445A8}" dt="2023-03-24T20:34:07.006" v="993" actId="20577"/>
        <pc:sldMkLst>
          <pc:docMk/>
          <pc:sldMk cId="227362027" sldId="309"/>
        </pc:sldMkLst>
        <pc:spChg chg="mod">
          <ac:chgData name="Ahmed Ali Ahmed Tawfiq" userId="S::2202123@student.eelu.edu.eg::ee172d5f-0fe9-4f13-baba-4221e5fcb29d" providerId="AD" clId="Web-{F486D2E4-3934-4445-9ECB-F73642C445A8}" dt="2023-03-24T20:34:07.006" v="993" actId="20577"/>
          <ac:spMkLst>
            <pc:docMk/>
            <pc:sldMk cId="227362027" sldId="309"/>
            <ac:spMk id="2" creationId="{E490F728-72C5-84F3-AE91-6337C8609999}"/>
          </ac:spMkLst>
        </pc:spChg>
      </pc:sldChg>
      <pc:sldChg chg="modSp add replId">
        <pc:chgData name="Ahmed Ali Ahmed Tawfiq" userId="S::2202123@student.eelu.edu.eg::ee172d5f-0fe9-4f13-baba-4221e5fcb29d" providerId="AD" clId="Web-{F486D2E4-3934-4445-9ECB-F73642C445A8}" dt="2023-03-24T20:37:48.067" v="1003" actId="20577"/>
        <pc:sldMkLst>
          <pc:docMk/>
          <pc:sldMk cId="2031015296" sldId="310"/>
        </pc:sldMkLst>
        <pc:spChg chg="mod">
          <ac:chgData name="Ahmed Ali Ahmed Tawfiq" userId="S::2202123@student.eelu.edu.eg::ee172d5f-0fe9-4f13-baba-4221e5fcb29d" providerId="AD" clId="Web-{F486D2E4-3934-4445-9ECB-F73642C445A8}" dt="2023-03-24T20:37:48.067" v="1003" actId="20577"/>
          <ac:spMkLst>
            <pc:docMk/>
            <pc:sldMk cId="2031015296" sldId="310"/>
            <ac:spMk id="2" creationId="{E490F728-72C5-84F3-AE91-6337C8609999}"/>
          </ac:spMkLst>
        </pc:spChg>
      </pc:sldChg>
      <pc:sldChg chg="modSp add replId">
        <pc:chgData name="Ahmed Ali Ahmed Tawfiq" userId="S::2202123@student.eelu.edu.eg::ee172d5f-0fe9-4f13-baba-4221e5fcb29d" providerId="AD" clId="Web-{F486D2E4-3934-4445-9ECB-F73642C445A8}" dt="2023-03-24T20:39:41.618" v="1014" actId="20577"/>
        <pc:sldMkLst>
          <pc:docMk/>
          <pc:sldMk cId="2896043212" sldId="311"/>
        </pc:sldMkLst>
        <pc:spChg chg="mod">
          <ac:chgData name="Ahmed Ali Ahmed Tawfiq" userId="S::2202123@student.eelu.edu.eg::ee172d5f-0fe9-4f13-baba-4221e5fcb29d" providerId="AD" clId="Web-{F486D2E4-3934-4445-9ECB-F73642C445A8}" dt="2023-03-24T20:39:41.618" v="1014" actId="20577"/>
          <ac:spMkLst>
            <pc:docMk/>
            <pc:sldMk cId="2896043212" sldId="311"/>
            <ac:spMk id="2" creationId="{E490F728-72C5-84F3-AE91-6337C8609999}"/>
          </ac:spMkLst>
        </pc:spChg>
      </pc:sldChg>
      <pc:sldChg chg="modSp add replId">
        <pc:chgData name="Ahmed Ali Ahmed Tawfiq" userId="S::2202123@student.eelu.edu.eg::ee172d5f-0fe9-4f13-baba-4221e5fcb29d" providerId="AD" clId="Web-{F486D2E4-3934-4445-9ECB-F73642C445A8}" dt="2023-03-24T20:44:47.832" v="1031" actId="20577"/>
        <pc:sldMkLst>
          <pc:docMk/>
          <pc:sldMk cId="3785004524" sldId="312"/>
        </pc:sldMkLst>
        <pc:spChg chg="mod">
          <ac:chgData name="Ahmed Ali Ahmed Tawfiq" userId="S::2202123@student.eelu.edu.eg::ee172d5f-0fe9-4f13-baba-4221e5fcb29d" providerId="AD" clId="Web-{F486D2E4-3934-4445-9ECB-F73642C445A8}" dt="2023-03-24T20:44:47.832" v="1031" actId="20577"/>
          <ac:spMkLst>
            <pc:docMk/>
            <pc:sldMk cId="3785004524" sldId="312"/>
            <ac:spMk id="2" creationId="{E490F728-72C5-84F3-AE91-6337C8609999}"/>
          </ac:spMkLst>
        </pc:spChg>
      </pc:sldChg>
      <pc:sldChg chg="modSp add replId">
        <pc:chgData name="Ahmed Ali Ahmed Tawfiq" userId="S::2202123@student.eelu.edu.eg::ee172d5f-0fe9-4f13-baba-4221e5fcb29d" providerId="AD" clId="Web-{F486D2E4-3934-4445-9ECB-F73642C445A8}" dt="2023-03-24T20:44:54.863" v="1032" actId="20577"/>
        <pc:sldMkLst>
          <pc:docMk/>
          <pc:sldMk cId="2506951478" sldId="313"/>
        </pc:sldMkLst>
        <pc:spChg chg="mod">
          <ac:chgData name="Ahmed Ali Ahmed Tawfiq" userId="S::2202123@student.eelu.edu.eg::ee172d5f-0fe9-4f13-baba-4221e5fcb29d" providerId="AD" clId="Web-{F486D2E4-3934-4445-9ECB-F73642C445A8}" dt="2023-03-24T20:44:54.863" v="1032" actId="20577"/>
          <ac:spMkLst>
            <pc:docMk/>
            <pc:sldMk cId="2506951478" sldId="313"/>
            <ac:spMk id="2" creationId="{E490F728-72C5-84F3-AE91-6337C8609999}"/>
          </ac:spMkLst>
        </pc:spChg>
      </pc:sldChg>
      <pc:sldChg chg="modSp add replId">
        <pc:chgData name="Ahmed Ali Ahmed Tawfiq" userId="S::2202123@student.eelu.edu.eg::ee172d5f-0fe9-4f13-baba-4221e5fcb29d" providerId="AD" clId="Web-{F486D2E4-3934-4445-9ECB-F73642C445A8}" dt="2023-03-24T20:46:58.243" v="1039" actId="20577"/>
        <pc:sldMkLst>
          <pc:docMk/>
          <pc:sldMk cId="3210928070" sldId="314"/>
        </pc:sldMkLst>
        <pc:spChg chg="mod">
          <ac:chgData name="Ahmed Ali Ahmed Tawfiq" userId="S::2202123@student.eelu.edu.eg::ee172d5f-0fe9-4f13-baba-4221e5fcb29d" providerId="AD" clId="Web-{F486D2E4-3934-4445-9ECB-F73642C445A8}" dt="2023-03-24T20:46:58.243" v="1039" actId="20577"/>
          <ac:spMkLst>
            <pc:docMk/>
            <pc:sldMk cId="3210928070" sldId="314"/>
            <ac:spMk id="2" creationId="{E490F728-72C5-84F3-AE91-6337C8609999}"/>
          </ac:spMkLst>
        </pc:spChg>
      </pc:sldChg>
      <pc:sldChg chg="modSp add replId">
        <pc:chgData name="Ahmed Ali Ahmed Tawfiq" userId="S::2202123@student.eelu.edu.eg::ee172d5f-0fe9-4f13-baba-4221e5fcb29d" providerId="AD" clId="Web-{F486D2E4-3934-4445-9ECB-F73642C445A8}" dt="2023-03-24T20:56:19.826" v="1060" actId="20577"/>
        <pc:sldMkLst>
          <pc:docMk/>
          <pc:sldMk cId="1344890147" sldId="315"/>
        </pc:sldMkLst>
        <pc:spChg chg="mod">
          <ac:chgData name="Ahmed Ali Ahmed Tawfiq" userId="S::2202123@student.eelu.edu.eg::ee172d5f-0fe9-4f13-baba-4221e5fcb29d" providerId="AD" clId="Web-{F486D2E4-3934-4445-9ECB-F73642C445A8}" dt="2023-03-24T20:56:19.826" v="1060" actId="20577"/>
          <ac:spMkLst>
            <pc:docMk/>
            <pc:sldMk cId="1344890147" sldId="315"/>
            <ac:spMk id="2" creationId="{E490F728-72C5-84F3-AE91-6337C8609999}"/>
          </ac:spMkLst>
        </pc:spChg>
      </pc:sldChg>
      <pc:sldChg chg="modSp add replId">
        <pc:chgData name="Ahmed Ali Ahmed Tawfiq" userId="S::2202123@student.eelu.edu.eg::ee172d5f-0fe9-4f13-baba-4221e5fcb29d" providerId="AD" clId="Web-{F486D2E4-3934-4445-9ECB-F73642C445A8}" dt="2023-03-24T20:56:11.779" v="1059" actId="20577"/>
        <pc:sldMkLst>
          <pc:docMk/>
          <pc:sldMk cId="2480213471" sldId="316"/>
        </pc:sldMkLst>
        <pc:spChg chg="mod">
          <ac:chgData name="Ahmed Ali Ahmed Tawfiq" userId="S::2202123@student.eelu.edu.eg::ee172d5f-0fe9-4f13-baba-4221e5fcb29d" providerId="AD" clId="Web-{F486D2E4-3934-4445-9ECB-F73642C445A8}" dt="2023-03-24T20:56:11.779" v="1059" actId="20577"/>
          <ac:spMkLst>
            <pc:docMk/>
            <pc:sldMk cId="2480213471" sldId="316"/>
            <ac:spMk id="2" creationId="{E490F728-72C5-84F3-AE91-6337C8609999}"/>
          </ac:spMkLst>
        </pc:spChg>
      </pc:sldChg>
      <pc:sldChg chg="modSp add replId">
        <pc:chgData name="Ahmed Ali Ahmed Tawfiq" userId="S::2202123@student.eelu.edu.eg::ee172d5f-0fe9-4f13-baba-4221e5fcb29d" providerId="AD" clId="Web-{F486D2E4-3934-4445-9ECB-F73642C445A8}" dt="2023-03-24T20:56:52.952" v="1064" actId="20577"/>
        <pc:sldMkLst>
          <pc:docMk/>
          <pc:sldMk cId="3497582240" sldId="317"/>
        </pc:sldMkLst>
        <pc:spChg chg="mod">
          <ac:chgData name="Ahmed Ali Ahmed Tawfiq" userId="S::2202123@student.eelu.edu.eg::ee172d5f-0fe9-4f13-baba-4221e5fcb29d" providerId="AD" clId="Web-{F486D2E4-3934-4445-9ECB-F73642C445A8}" dt="2023-03-24T20:56:52.952" v="1064" actId="20577"/>
          <ac:spMkLst>
            <pc:docMk/>
            <pc:sldMk cId="3497582240" sldId="317"/>
            <ac:spMk id="2" creationId="{E490F728-72C5-84F3-AE91-6337C8609999}"/>
          </ac:spMkLst>
        </pc:spChg>
      </pc:sldChg>
      <pc:sldChg chg="modSp add replId">
        <pc:chgData name="Ahmed Ali Ahmed Tawfiq" userId="S::2202123@student.eelu.edu.eg::ee172d5f-0fe9-4f13-baba-4221e5fcb29d" providerId="AD" clId="Web-{F486D2E4-3934-4445-9ECB-F73642C445A8}" dt="2023-03-24T20:59:11.410" v="1072" actId="20577"/>
        <pc:sldMkLst>
          <pc:docMk/>
          <pc:sldMk cId="2238466823" sldId="318"/>
        </pc:sldMkLst>
        <pc:spChg chg="mod">
          <ac:chgData name="Ahmed Ali Ahmed Tawfiq" userId="S::2202123@student.eelu.edu.eg::ee172d5f-0fe9-4f13-baba-4221e5fcb29d" providerId="AD" clId="Web-{F486D2E4-3934-4445-9ECB-F73642C445A8}" dt="2023-03-24T20:59:11.410" v="1072" actId="20577"/>
          <ac:spMkLst>
            <pc:docMk/>
            <pc:sldMk cId="2238466823" sldId="318"/>
            <ac:spMk id="2" creationId="{E490F728-72C5-84F3-AE91-6337C8609999}"/>
          </ac:spMkLst>
        </pc:spChg>
      </pc:sldChg>
      <pc:sldChg chg="modSp add replId">
        <pc:chgData name="Ahmed Ali Ahmed Tawfiq" userId="S::2202123@student.eelu.edu.eg::ee172d5f-0fe9-4f13-baba-4221e5fcb29d" providerId="AD" clId="Web-{F486D2E4-3934-4445-9ECB-F73642C445A8}" dt="2023-03-24T21:00:19.928" v="1079" actId="20577"/>
        <pc:sldMkLst>
          <pc:docMk/>
          <pc:sldMk cId="3700336218" sldId="319"/>
        </pc:sldMkLst>
        <pc:spChg chg="mod">
          <ac:chgData name="Ahmed Ali Ahmed Tawfiq" userId="S::2202123@student.eelu.edu.eg::ee172d5f-0fe9-4f13-baba-4221e5fcb29d" providerId="AD" clId="Web-{F486D2E4-3934-4445-9ECB-F73642C445A8}" dt="2023-03-24T21:00:19.928" v="1079" actId="20577"/>
          <ac:spMkLst>
            <pc:docMk/>
            <pc:sldMk cId="3700336218" sldId="319"/>
            <ac:spMk id="2" creationId="{E490F728-72C5-84F3-AE91-6337C8609999}"/>
          </ac:spMkLst>
        </pc:spChg>
      </pc:sldChg>
      <pc:sldChg chg="modSp add replId">
        <pc:chgData name="Ahmed Ali Ahmed Tawfiq" userId="S::2202123@student.eelu.edu.eg::ee172d5f-0fe9-4f13-baba-4221e5fcb29d" providerId="AD" clId="Web-{F486D2E4-3934-4445-9ECB-F73642C445A8}" dt="2023-03-24T21:05:25.830" v="1087" actId="20577"/>
        <pc:sldMkLst>
          <pc:docMk/>
          <pc:sldMk cId="3240672679" sldId="320"/>
        </pc:sldMkLst>
        <pc:spChg chg="mod">
          <ac:chgData name="Ahmed Ali Ahmed Tawfiq" userId="S::2202123@student.eelu.edu.eg::ee172d5f-0fe9-4f13-baba-4221e5fcb29d" providerId="AD" clId="Web-{F486D2E4-3934-4445-9ECB-F73642C445A8}" dt="2023-03-24T21:05:25.830" v="1087" actId="20577"/>
          <ac:spMkLst>
            <pc:docMk/>
            <pc:sldMk cId="3240672679" sldId="320"/>
            <ac:spMk id="2" creationId="{E490F728-72C5-84F3-AE91-6337C8609999}"/>
          </ac:spMkLst>
        </pc:spChg>
      </pc:sldChg>
      <pc:sldChg chg="modSp add replId">
        <pc:chgData name="Ahmed Ali Ahmed Tawfiq" userId="S::2202123@student.eelu.edu.eg::ee172d5f-0fe9-4f13-baba-4221e5fcb29d" providerId="AD" clId="Web-{F486D2E4-3934-4445-9ECB-F73642C445A8}" dt="2023-03-24T21:06:03.535" v="1098" actId="20577"/>
        <pc:sldMkLst>
          <pc:docMk/>
          <pc:sldMk cId="744151498" sldId="321"/>
        </pc:sldMkLst>
        <pc:spChg chg="mod">
          <ac:chgData name="Ahmed Ali Ahmed Tawfiq" userId="S::2202123@student.eelu.edu.eg::ee172d5f-0fe9-4f13-baba-4221e5fcb29d" providerId="AD" clId="Web-{F486D2E4-3934-4445-9ECB-F73642C445A8}" dt="2023-03-24T21:06:03.535" v="1098" actId="20577"/>
          <ac:spMkLst>
            <pc:docMk/>
            <pc:sldMk cId="744151498" sldId="321"/>
            <ac:spMk id="2" creationId="{E490F728-72C5-84F3-AE91-6337C8609999}"/>
          </ac:spMkLst>
        </pc:spChg>
      </pc:sldChg>
      <pc:sldChg chg="modSp add replId">
        <pc:chgData name="Ahmed Ali Ahmed Tawfiq" userId="S::2202123@student.eelu.edu.eg::ee172d5f-0fe9-4f13-baba-4221e5fcb29d" providerId="AD" clId="Web-{F486D2E4-3934-4445-9ECB-F73642C445A8}" dt="2023-03-24T21:09:38.074" v="1109" actId="20577"/>
        <pc:sldMkLst>
          <pc:docMk/>
          <pc:sldMk cId="2956684629" sldId="322"/>
        </pc:sldMkLst>
        <pc:spChg chg="mod">
          <ac:chgData name="Ahmed Ali Ahmed Tawfiq" userId="S::2202123@student.eelu.edu.eg::ee172d5f-0fe9-4f13-baba-4221e5fcb29d" providerId="AD" clId="Web-{F486D2E4-3934-4445-9ECB-F73642C445A8}" dt="2023-03-24T21:09:38.074" v="1109" actId="20577"/>
          <ac:spMkLst>
            <pc:docMk/>
            <pc:sldMk cId="2956684629" sldId="322"/>
            <ac:spMk id="2" creationId="{E490F728-72C5-84F3-AE91-6337C8609999}"/>
          </ac:spMkLst>
        </pc:spChg>
      </pc:sldChg>
      <pc:sldChg chg="modSp add replId">
        <pc:chgData name="Ahmed Ali Ahmed Tawfiq" userId="S::2202123@student.eelu.edu.eg::ee172d5f-0fe9-4f13-baba-4221e5fcb29d" providerId="AD" clId="Web-{F486D2E4-3934-4445-9ECB-F73642C445A8}" dt="2023-03-24T21:10:07.544" v="1116" actId="20577"/>
        <pc:sldMkLst>
          <pc:docMk/>
          <pc:sldMk cId="1790539813" sldId="323"/>
        </pc:sldMkLst>
        <pc:spChg chg="mod">
          <ac:chgData name="Ahmed Ali Ahmed Tawfiq" userId="S::2202123@student.eelu.edu.eg::ee172d5f-0fe9-4f13-baba-4221e5fcb29d" providerId="AD" clId="Web-{F486D2E4-3934-4445-9ECB-F73642C445A8}" dt="2023-03-24T21:10:07.544" v="1116" actId="20577"/>
          <ac:spMkLst>
            <pc:docMk/>
            <pc:sldMk cId="1790539813" sldId="323"/>
            <ac:spMk id="2" creationId="{E490F728-72C5-84F3-AE91-6337C8609999}"/>
          </ac:spMkLst>
        </pc:spChg>
      </pc:sldChg>
      <pc:sldChg chg="modSp new">
        <pc:chgData name="Ahmed Ali Ahmed Tawfiq" userId="S::2202123@student.eelu.edu.eg::ee172d5f-0fe9-4f13-baba-4221e5fcb29d" providerId="AD" clId="Web-{F486D2E4-3934-4445-9ECB-F73642C445A8}" dt="2023-03-24T21:11:58.990" v="1128" actId="20577"/>
        <pc:sldMkLst>
          <pc:docMk/>
          <pc:sldMk cId="92337388" sldId="324"/>
        </pc:sldMkLst>
        <pc:spChg chg="mod">
          <ac:chgData name="Ahmed Ali Ahmed Tawfiq" userId="S::2202123@student.eelu.edu.eg::ee172d5f-0fe9-4f13-baba-4221e5fcb29d" providerId="AD" clId="Web-{F486D2E4-3934-4445-9ECB-F73642C445A8}" dt="2023-03-24T21:11:58.990" v="1128" actId="20577"/>
          <ac:spMkLst>
            <pc:docMk/>
            <pc:sldMk cId="92337388" sldId="324"/>
            <ac:spMk id="2" creationId="{8385D52E-C123-478F-50B3-DF3F162E5469}"/>
          </ac:spMkLst>
        </pc:spChg>
        <pc:spChg chg="mod">
          <ac:chgData name="Ahmed Ali Ahmed Tawfiq" userId="S::2202123@student.eelu.edu.eg::ee172d5f-0fe9-4f13-baba-4221e5fcb29d" providerId="AD" clId="Web-{F486D2E4-3934-4445-9ECB-F73642C445A8}" dt="2023-03-24T21:11:26.192" v="1122" actId="20577"/>
          <ac:spMkLst>
            <pc:docMk/>
            <pc:sldMk cId="92337388" sldId="324"/>
            <ac:spMk id="3" creationId="{BFF4ABE4-716F-35D4-B8E5-3CD3A5CFF16E}"/>
          </ac:spMkLst>
        </pc:spChg>
      </pc:sldChg>
      <pc:sldChg chg="modSp add replId">
        <pc:chgData name="Ahmed Ali Ahmed Tawfiq" userId="S::2202123@student.eelu.edu.eg::ee172d5f-0fe9-4f13-baba-4221e5fcb29d" providerId="AD" clId="Web-{F486D2E4-3934-4445-9ECB-F73642C445A8}" dt="2023-03-24T21:12:38.367" v="1135" actId="20577"/>
        <pc:sldMkLst>
          <pc:docMk/>
          <pc:sldMk cId="66301345" sldId="325"/>
        </pc:sldMkLst>
        <pc:spChg chg="mod">
          <ac:chgData name="Ahmed Ali Ahmed Tawfiq" userId="S::2202123@student.eelu.edu.eg::ee172d5f-0fe9-4f13-baba-4221e5fcb29d" providerId="AD" clId="Web-{F486D2E4-3934-4445-9ECB-F73642C445A8}" dt="2023-03-24T21:12:38.367" v="1135" actId="20577"/>
          <ac:spMkLst>
            <pc:docMk/>
            <pc:sldMk cId="66301345" sldId="325"/>
            <ac:spMk id="2" creationId="{8385D52E-C123-478F-50B3-DF3F162E5469}"/>
          </ac:spMkLst>
        </pc:spChg>
      </pc:sldChg>
      <pc:sldChg chg="modSp add replId">
        <pc:chgData name="Ahmed Ali Ahmed Tawfiq" userId="S::2202123@student.eelu.edu.eg::ee172d5f-0fe9-4f13-baba-4221e5fcb29d" providerId="AD" clId="Web-{F486D2E4-3934-4445-9ECB-F73642C445A8}" dt="2023-03-24T21:13:15.478" v="1143" actId="20577"/>
        <pc:sldMkLst>
          <pc:docMk/>
          <pc:sldMk cId="3816412714" sldId="326"/>
        </pc:sldMkLst>
        <pc:spChg chg="mod">
          <ac:chgData name="Ahmed Ali Ahmed Tawfiq" userId="S::2202123@student.eelu.edu.eg::ee172d5f-0fe9-4f13-baba-4221e5fcb29d" providerId="AD" clId="Web-{F486D2E4-3934-4445-9ECB-F73642C445A8}" dt="2023-03-24T21:13:15.478" v="1143" actId="20577"/>
          <ac:spMkLst>
            <pc:docMk/>
            <pc:sldMk cId="3816412714" sldId="326"/>
            <ac:spMk id="2" creationId="{8385D52E-C123-478F-50B3-DF3F162E5469}"/>
          </ac:spMkLst>
        </pc:spChg>
      </pc:sldChg>
      <pc:sldChg chg="modSp add ord replId">
        <pc:chgData name="Ahmed Ali Ahmed Tawfiq" userId="S::2202123@student.eelu.edu.eg::ee172d5f-0fe9-4f13-baba-4221e5fcb29d" providerId="AD" clId="Web-{F486D2E4-3934-4445-9ECB-F73642C445A8}" dt="2023-03-24T21:16:05.781" v="1169" actId="1076"/>
        <pc:sldMkLst>
          <pc:docMk/>
          <pc:sldMk cId="2698954573" sldId="327"/>
        </pc:sldMkLst>
        <pc:spChg chg="mod">
          <ac:chgData name="Ahmed Ali Ahmed Tawfiq" userId="S::2202123@student.eelu.edu.eg::ee172d5f-0fe9-4f13-baba-4221e5fcb29d" providerId="AD" clId="Web-{F486D2E4-3934-4445-9ECB-F73642C445A8}" dt="2023-03-24T21:16:01.874" v="1167" actId="20577"/>
          <ac:spMkLst>
            <pc:docMk/>
            <pc:sldMk cId="2698954573" sldId="327"/>
            <ac:spMk id="2" creationId="{8385D52E-C123-478F-50B3-DF3F162E5469}"/>
          </ac:spMkLst>
        </pc:spChg>
        <pc:spChg chg="mod">
          <ac:chgData name="Ahmed Ali Ahmed Tawfiq" userId="S::2202123@student.eelu.edu.eg::ee172d5f-0fe9-4f13-baba-4221e5fcb29d" providerId="AD" clId="Web-{F486D2E4-3934-4445-9ECB-F73642C445A8}" dt="2023-03-24T21:16:05.781" v="1169" actId="1076"/>
          <ac:spMkLst>
            <pc:docMk/>
            <pc:sldMk cId="2698954573" sldId="327"/>
            <ac:spMk id="3" creationId="{BFF4ABE4-716F-35D4-B8E5-3CD3A5CFF16E}"/>
          </ac:spMkLst>
        </pc:spChg>
      </pc:sldChg>
      <pc:sldChg chg="modSp add replId">
        <pc:chgData name="Ahmed Ali Ahmed Tawfiq" userId="S::2202123@student.eelu.edu.eg::ee172d5f-0fe9-4f13-baba-4221e5fcb29d" providerId="AD" clId="Web-{F486D2E4-3934-4445-9ECB-F73642C445A8}" dt="2023-03-24T21:15:12.997" v="1160" actId="20577"/>
        <pc:sldMkLst>
          <pc:docMk/>
          <pc:sldMk cId="1261045508" sldId="328"/>
        </pc:sldMkLst>
        <pc:spChg chg="mod">
          <ac:chgData name="Ahmed Ali Ahmed Tawfiq" userId="S::2202123@student.eelu.edu.eg::ee172d5f-0fe9-4f13-baba-4221e5fcb29d" providerId="AD" clId="Web-{F486D2E4-3934-4445-9ECB-F73642C445A8}" dt="2023-03-24T21:15:12.997" v="1160" actId="20577"/>
          <ac:spMkLst>
            <pc:docMk/>
            <pc:sldMk cId="1261045508" sldId="328"/>
            <ac:spMk id="2" creationId="{8385D52E-C123-478F-50B3-DF3F162E5469}"/>
          </ac:spMkLst>
        </pc:spChg>
      </pc:sldChg>
      <pc:sldChg chg="modSp add replId">
        <pc:chgData name="Ahmed Ali Ahmed Tawfiq" userId="S::2202123@student.eelu.edu.eg::ee172d5f-0fe9-4f13-baba-4221e5fcb29d" providerId="AD" clId="Web-{F486D2E4-3934-4445-9ECB-F73642C445A8}" dt="2023-03-24T21:16:43.704" v="1178" actId="20577"/>
        <pc:sldMkLst>
          <pc:docMk/>
          <pc:sldMk cId="121171286" sldId="329"/>
        </pc:sldMkLst>
        <pc:spChg chg="mod">
          <ac:chgData name="Ahmed Ali Ahmed Tawfiq" userId="S::2202123@student.eelu.edu.eg::ee172d5f-0fe9-4f13-baba-4221e5fcb29d" providerId="AD" clId="Web-{F486D2E4-3934-4445-9ECB-F73642C445A8}" dt="2023-03-24T21:16:43.704" v="1178" actId="20577"/>
          <ac:spMkLst>
            <pc:docMk/>
            <pc:sldMk cId="121171286" sldId="329"/>
            <ac:spMk id="2" creationId="{8385D52E-C123-478F-50B3-DF3F162E5469}"/>
          </ac:spMkLst>
        </pc:spChg>
      </pc:sldChg>
      <pc:sldChg chg="modSp add replId">
        <pc:chgData name="Ahmed Ali Ahmed Tawfiq" userId="S::2202123@student.eelu.edu.eg::ee172d5f-0fe9-4f13-baba-4221e5fcb29d" providerId="AD" clId="Web-{F486D2E4-3934-4445-9ECB-F73642C445A8}" dt="2023-03-24T21:17:25.971" v="1192" actId="20577"/>
        <pc:sldMkLst>
          <pc:docMk/>
          <pc:sldMk cId="2195597808" sldId="330"/>
        </pc:sldMkLst>
        <pc:spChg chg="mod">
          <ac:chgData name="Ahmed Ali Ahmed Tawfiq" userId="S::2202123@student.eelu.edu.eg::ee172d5f-0fe9-4f13-baba-4221e5fcb29d" providerId="AD" clId="Web-{F486D2E4-3934-4445-9ECB-F73642C445A8}" dt="2023-03-24T21:17:25.971" v="1192" actId="20577"/>
          <ac:spMkLst>
            <pc:docMk/>
            <pc:sldMk cId="2195597808" sldId="330"/>
            <ac:spMk id="2" creationId="{8385D52E-C123-478F-50B3-DF3F162E5469}"/>
          </ac:spMkLst>
        </pc:spChg>
      </pc:sldChg>
      <pc:sldChg chg="modSp add replId">
        <pc:chgData name="Ahmed Ali Ahmed Tawfiq" userId="S::2202123@student.eelu.edu.eg::ee172d5f-0fe9-4f13-baba-4221e5fcb29d" providerId="AD" clId="Web-{F486D2E4-3934-4445-9ECB-F73642C445A8}" dt="2023-03-24T21:17:58.519" v="1202" actId="20577"/>
        <pc:sldMkLst>
          <pc:docMk/>
          <pc:sldMk cId="4111299778" sldId="331"/>
        </pc:sldMkLst>
        <pc:spChg chg="mod">
          <ac:chgData name="Ahmed Ali Ahmed Tawfiq" userId="S::2202123@student.eelu.edu.eg::ee172d5f-0fe9-4f13-baba-4221e5fcb29d" providerId="AD" clId="Web-{F486D2E4-3934-4445-9ECB-F73642C445A8}" dt="2023-03-24T21:17:58.519" v="1202" actId="20577"/>
          <ac:spMkLst>
            <pc:docMk/>
            <pc:sldMk cId="4111299778" sldId="331"/>
            <ac:spMk id="2" creationId="{8385D52E-C123-478F-50B3-DF3F162E5469}"/>
          </ac:spMkLst>
        </pc:spChg>
      </pc:sldChg>
      <pc:sldChg chg="modSp add replId">
        <pc:chgData name="Ahmed Ali Ahmed Tawfiq" userId="S::2202123@student.eelu.edu.eg::ee172d5f-0fe9-4f13-baba-4221e5fcb29d" providerId="AD" clId="Web-{F486D2E4-3934-4445-9ECB-F73642C445A8}" dt="2023-03-24T21:18:42.583" v="1210" actId="20577"/>
        <pc:sldMkLst>
          <pc:docMk/>
          <pc:sldMk cId="315052621" sldId="332"/>
        </pc:sldMkLst>
        <pc:spChg chg="mod">
          <ac:chgData name="Ahmed Ali Ahmed Tawfiq" userId="S::2202123@student.eelu.edu.eg::ee172d5f-0fe9-4f13-baba-4221e5fcb29d" providerId="AD" clId="Web-{F486D2E4-3934-4445-9ECB-F73642C445A8}" dt="2023-03-24T21:18:42.583" v="1210" actId="20577"/>
          <ac:spMkLst>
            <pc:docMk/>
            <pc:sldMk cId="315052621" sldId="332"/>
            <ac:spMk id="2" creationId="{8385D52E-C123-478F-50B3-DF3F162E5469}"/>
          </ac:spMkLst>
        </pc:spChg>
      </pc:sldChg>
      <pc:sldChg chg="modSp new">
        <pc:chgData name="Ahmed Ali Ahmed Tawfiq" userId="S::2202123@student.eelu.edu.eg::ee172d5f-0fe9-4f13-baba-4221e5fcb29d" providerId="AD" clId="Web-{F486D2E4-3934-4445-9ECB-F73642C445A8}" dt="2023-03-24T21:23:15.812" v="1251" actId="20577"/>
        <pc:sldMkLst>
          <pc:docMk/>
          <pc:sldMk cId="3308258060" sldId="333"/>
        </pc:sldMkLst>
        <pc:spChg chg="mod">
          <ac:chgData name="Ahmed Ali Ahmed Tawfiq" userId="S::2202123@student.eelu.edu.eg::ee172d5f-0fe9-4f13-baba-4221e5fcb29d" providerId="AD" clId="Web-{F486D2E4-3934-4445-9ECB-F73642C445A8}" dt="2023-03-24T21:23:15.812" v="1251" actId="20577"/>
          <ac:spMkLst>
            <pc:docMk/>
            <pc:sldMk cId="3308258060" sldId="333"/>
            <ac:spMk id="2" creationId="{9B244EE5-662B-2EDB-D939-5F1E141FB8BB}"/>
          </ac:spMkLst>
        </pc:spChg>
        <pc:spChg chg="mod">
          <ac:chgData name="Ahmed Ali Ahmed Tawfiq" userId="S::2202123@student.eelu.edu.eg::ee172d5f-0fe9-4f13-baba-4221e5fcb29d" providerId="AD" clId="Web-{F486D2E4-3934-4445-9ECB-F73642C445A8}" dt="2023-03-24T21:20:20.149" v="1226" actId="20577"/>
          <ac:spMkLst>
            <pc:docMk/>
            <pc:sldMk cId="3308258060" sldId="333"/>
            <ac:spMk id="3" creationId="{709CD4C2-D6EB-F0D4-283B-C17A09661F86}"/>
          </ac:spMkLst>
        </pc:spChg>
      </pc:sldChg>
      <pc:sldChg chg="modSp add replId">
        <pc:chgData name="Ahmed Ali Ahmed Tawfiq" userId="S::2202123@student.eelu.edu.eg::ee172d5f-0fe9-4f13-baba-4221e5fcb29d" providerId="AD" clId="Web-{F486D2E4-3934-4445-9ECB-F73642C445A8}" dt="2023-03-24T21:25:11.832" v="1274" actId="20577"/>
        <pc:sldMkLst>
          <pc:docMk/>
          <pc:sldMk cId="514730094" sldId="334"/>
        </pc:sldMkLst>
        <pc:spChg chg="mod">
          <ac:chgData name="Ahmed Ali Ahmed Tawfiq" userId="S::2202123@student.eelu.edu.eg::ee172d5f-0fe9-4f13-baba-4221e5fcb29d" providerId="AD" clId="Web-{F486D2E4-3934-4445-9ECB-F73642C445A8}" dt="2023-03-24T21:25:11.832" v="1274" actId="20577"/>
          <ac:spMkLst>
            <pc:docMk/>
            <pc:sldMk cId="514730094" sldId="334"/>
            <ac:spMk id="2" creationId="{9B244EE5-662B-2EDB-D939-5F1E141FB8BB}"/>
          </ac:spMkLst>
        </pc:spChg>
      </pc:sldChg>
      <pc:sldChg chg="new del">
        <pc:chgData name="Ahmed Ali Ahmed Tawfiq" userId="S::2202123@student.eelu.edu.eg::ee172d5f-0fe9-4f13-baba-4221e5fcb29d" providerId="AD" clId="Web-{F486D2E4-3934-4445-9ECB-F73642C445A8}" dt="2023-03-24T21:25:22.285" v="1276"/>
        <pc:sldMkLst>
          <pc:docMk/>
          <pc:sldMk cId="1087533099" sldId="335"/>
        </pc:sldMkLst>
      </pc:sldChg>
      <pc:sldChg chg="modSp add replId">
        <pc:chgData name="Ahmed Ali Ahmed Tawfiq" userId="S::2202123@student.eelu.edu.eg::ee172d5f-0fe9-4f13-baba-4221e5fcb29d" providerId="AD" clId="Web-{F486D2E4-3934-4445-9ECB-F73642C445A8}" dt="2023-03-24T21:26:50.476" v="1293" actId="20577"/>
        <pc:sldMkLst>
          <pc:docMk/>
          <pc:sldMk cId="2158541888" sldId="335"/>
        </pc:sldMkLst>
        <pc:spChg chg="mod">
          <ac:chgData name="Ahmed Ali Ahmed Tawfiq" userId="S::2202123@student.eelu.edu.eg::ee172d5f-0fe9-4f13-baba-4221e5fcb29d" providerId="AD" clId="Web-{F486D2E4-3934-4445-9ECB-F73642C445A8}" dt="2023-03-24T21:26:50.476" v="1293" actId="20577"/>
          <ac:spMkLst>
            <pc:docMk/>
            <pc:sldMk cId="2158541888" sldId="335"/>
            <ac:spMk id="2" creationId="{9B244EE5-662B-2EDB-D939-5F1E141FB8BB}"/>
          </ac:spMkLst>
        </pc:spChg>
      </pc:sldChg>
      <pc:sldChg chg="modSp add replId">
        <pc:chgData name="Ahmed Ali Ahmed Tawfiq" userId="S::2202123@student.eelu.edu.eg::ee172d5f-0fe9-4f13-baba-4221e5fcb29d" providerId="AD" clId="Web-{F486D2E4-3934-4445-9ECB-F73642C445A8}" dt="2023-03-24T21:27:14.243" v="1301" actId="20577"/>
        <pc:sldMkLst>
          <pc:docMk/>
          <pc:sldMk cId="2904443360" sldId="336"/>
        </pc:sldMkLst>
        <pc:spChg chg="mod">
          <ac:chgData name="Ahmed Ali Ahmed Tawfiq" userId="S::2202123@student.eelu.edu.eg::ee172d5f-0fe9-4f13-baba-4221e5fcb29d" providerId="AD" clId="Web-{F486D2E4-3934-4445-9ECB-F73642C445A8}" dt="2023-03-24T21:27:14.243" v="1301" actId="20577"/>
          <ac:spMkLst>
            <pc:docMk/>
            <pc:sldMk cId="2904443360" sldId="336"/>
            <ac:spMk id="2" creationId="{9B244EE5-662B-2EDB-D939-5F1E141FB8BB}"/>
          </ac:spMkLst>
        </pc:spChg>
      </pc:sldChg>
      <pc:sldChg chg="addSp modSp add mod replId chgLayout">
        <pc:chgData name="Ahmed Ali Ahmed Tawfiq" userId="S::2202123@student.eelu.edu.eg::ee172d5f-0fe9-4f13-baba-4221e5fcb29d" providerId="AD" clId="Web-{F486D2E4-3934-4445-9ECB-F73642C445A8}" dt="2023-03-24T21:30:46.250" v="1315" actId="20577"/>
        <pc:sldMkLst>
          <pc:docMk/>
          <pc:sldMk cId="1545483397" sldId="337"/>
        </pc:sldMkLst>
        <pc:spChg chg="mod ord">
          <ac:chgData name="Ahmed Ali Ahmed Tawfiq" userId="S::2202123@student.eelu.edu.eg::ee172d5f-0fe9-4f13-baba-4221e5fcb29d" providerId="AD" clId="Web-{F486D2E4-3934-4445-9ECB-F73642C445A8}" dt="2023-03-24T21:30:46.250" v="1315" actId="20577"/>
          <ac:spMkLst>
            <pc:docMk/>
            <pc:sldMk cId="1545483397" sldId="337"/>
            <ac:spMk id="2" creationId="{9B244EE5-662B-2EDB-D939-5F1E141FB8BB}"/>
          </ac:spMkLst>
        </pc:spChg>
        <pc:spChg chg="mod">
          <ac:chgData name="Ahmed Ali Ahmed Tawfiq" userId="S::2202123@student.eelu.edu.eg::ee172d5f-0fe9-4f13-baba-4221e5fcb29d" providerId="AD" clId="Web-{F486D2E4-3934-4445-9ECB-F73642C445A8}" dt="2023-03-24T21:30:10.655" v="1309"/>
          <ac:spMkLst>
            <pc:docMk/>
            <pc:sldMk cId="1545483397" sldId="337"/>
            <ac:spMk id="3" creationId="{709CD4C2-D6EB-F0D4-283B-C17A09661F86}"/>
          </ac:spMkLst>
        </pc:spChg>
        <pc:picChg chg="add mod">
          <ac:chgData name="Ahmed Ali Ahmed Tawfiq" userId="S::2202123@student.eelu.edu.eg::ee172d5f-0fe9-4f13-baba-4221e5fcb29d" providerId="AD" clId="Web-{F486D2E4-3934-4445-9ECB-F73642C445A8}" dt="2023-03-24T21:30:10.655" v="1309"/>
          <ac:picMkLst>
            <pc:docMk/>
            <pc:sldMk cId="1545483397" sldId="337"/>
            <ac:picMk id="4" creationId="{4D5C0983-06DE-2B0F-32ED-73AD78B17BA5}"/>
          </ac:picMkLst>
        </pc:picChg>
      </pc:sldChg>
      <pc:sldChg chg="delSp modSp add replId">
        <pc:chgData name="Ahmed Ali Ahmed Tawfiq" userId="S::2202123@student.eelu.edu.eg::ee172d5f-0fe9-4f13-baba-4221e5fcb29d" providerId="AD" clId="Web-{F486D2E4-3934-4445-9ECB-F73642C445A8}" dt="2023-03-24T21:35:03.885" v="1342" actId="20577"/>
        <pc:sldMkLst>
          <pc:docMk/>
          <pc:sldMk cId="2554531164" sldId="338"/>
        </pc:sldMkLst>
        <pc:spChg chg="mod">
          <ac:chgData name="Ahmed Ali Ahmed Tawfiq" userId="S::2202123@student.eelu.edu.eg::ee172d5f-0fe9-4f13-baba-4221e5fcb29d" providerId="AD" clId="Web-{F486D2E4-3934-4445-9ECB-F73642C445A8}" dt="2023-03-24T21:35:03.885" v="1342" actId="20577"/>
          <ac:spMkLst>
            <pc:docMk/>
            <pc:sldMk cId="2554531164" sldId="338"/>
            <ac:spMk id="2" creationId="{9B244EE5-662B-2EDB-D939-5F1E141FB8BB}"/>
          </ac:spMkLst>
        </pc:spChg>
        <pc:spChg chg="mod">
          <ac:chgData name="Ahmed Ali Ahmed Tawfiq" userId="S::2202123@student.eelu.edu.eg::ee172d5f-0fe9-4f13-baba-4221e5fcb29d" providerId="AD" clId="Web-{F486D2E4-3934-4445-9ECB-F73642C445A8}" dt="2023-03-24T21:33:47.648" v="1332" actId="20577"/>
          <ac:spMkLst>
            <pc:docMk/>
            <pc:sldMk cId="2554531164" sldId="338"/>
            <ac:spMk id="3" creationId="{709CD4C2-D6EB-F0D4-283B-C17A09661F86}"/>
          </ac:spMkLst>
        </pc:spChg>
        <pc:picChg chg="del">
          <ac:chgData name="Ahmed Ali Ahmed Tawfiq" userId="S::2202123@student.eelu.edu.eg::ee172d5f-0fe9-4f13-baba-4221e5fcb29d" providerId="AD" clId="Web-{F486D2E4-3934-4445-9ECB-F73642C445A8}" dt="2023-03-24T21:32:00.112" v="1317"/>
          <ac:picMkLst>
            <pc:docMk/>
            <pc:sldMk cId="2554531164" sldId="338"/>
            <ac:picMk id="4" creationId="{4D5C0983-06DE-2B0F-32ED-73AD78B17BA5}"/>
          </ac:picMkLst>
        </pc:picChg>
      </pc:sldChg>
      <pc:sldChg chg="modSp add replId">
        <pc:chgData name="Ahmed Ali Ahmed Tawfiq" userId="S::2202123@student.eelu.edu.eg::ee172d5f-0fe9-4f13-baba-4221e5fcb29d" providerId="AD" clId="Web-{F486D2E4-3934-4445-9ECB-F73642C445A8}" dt="2023-03-24T21:36:16.522" v="1354" actId="20577"/>
        <pc:sldMkLst>
          <pc:docMk/>
          <pc:sldMk cId="1942664607" sldId="339"/>
        </pc:sldMkLst>
        <pc:spChg chg="mod">
          <ac:chgData name="Ahmed Ali Ahmed Tawfiq" userId="S::2202123@student.eelu.edu.eg::ee172d5f-0fe9-4f13-baba-4221e5fcb29d" providerId="AD" clId="Web-{F486D2E4-3934-4445-9ECB-F73642C445A8}" dt="2023-03-24T21:36:16.522" v="1354" actId="20577"/>
          <ac:spMkLst>
            <pc:docMk/>
            <pc:sldMk cId="1942664607" sldId="339"/>
            <ac:spMk id="2" creationId="{9B244EE5-662B-2EDB-D939-5F1E141FB8BB}"/>
          </ac:spMkLst>
        </pc:spChg>
      </pc:sldChg>
      <pc:sldChg chg="modSp add replId">
        <pc:chgData name="Ahmed Ali Ahmed Tawfiq" userId="S::2202123@student.eelu.edu.eg::ee172d5f-0fe9-4f13-baba-4221e5fcb29d" providerId="AD" clId="Web-{F486D2E4-3934-4445-9ECB-F73642C445A8}" dt="2023-03-24T21:37:21.196" v="1367" actId="20577"/>
        <pc:sldMkLst>
          <pc:docMk/>
          <pc:sldMk cId="4043091492" sldId="340"/>
        </pc:sldMkLst>
        <pc:spChg chg="mod">
          <ac:chgData name="Ahmed Ali Ahmed Tawfiq" userId="S::2202123@student.eelu.edu.eg::ee172d5f-0fe9-4f13-baba-4221e5fcb29d" providerId="AD" clId="Web-{F486D2E4-3934-4445-9ECB-F73642C445A8}" dt="2023-03-24T21:37:21.196" v="1367" actId="20577"/>
          <ac:spMkLst>
            <pc:docMk/>
            <pc:sldMk cId="4043091492" sldId="340"/>
            <ac:spMk id="2" creationId="{9B244EE5-662B-2EDB-D939-5F1E141FB8BB}"/>
          </ac:spMkLst>
        </pc:spChg>
      </pc:sldChg>
      <pc:sldChg chg="modSp add replId">
        <pc:chgData name="Ahmed Ali Ahmed Tawfiq" userId="S::2202123@student.eelu.edu.eg::ee172d5f-0fe9-4f13-baba-4221e5fcb29d" providerId="AD" clId="Web-{F486D2E4-3934-4445-9ECB-F73642C445A8}" dt="2023-03-24T21:39:22.165" v="1381" actId="20577"/>
        <pc:sldMkLst>
          <pc:docMk/>
          <pc:sldMk cId="1464838060" sldId="341"/>
        </pc:sldMkLst>
        <pc:spChg chg="mod">
          <ac:chgData name="Ahmed Ali Ahmed Tawfiq" userId="S::2202123@student.eelu.edu.eg::ee172d5f-0fe9-4f13-baba-4221e5fcb29d" providerId="AD" clId="Web-{F486D2E4-3934-4445-9ECB-F73642C445A8}" dt="2023-03-24T21:39:22.165" v="1381" actId="20577"/>
          <ac:spMkLst>
            <pc:docMk/>
            <pc:sldMk cId="1464838060" sldId="341"/>
            <ac:spMk id="2" creationId="{9B244EE5-662B-2EDB-D939-5F1E141FB8BB}"/>
          </ac:spMkLst>
        </pc:spChg>
      </pc:sldChg>
      <pc:sldChg chg="modSp add replId">
        <pc:chgData name="Ahmed Ali Ahmed Tawfiq" userId="S::2202123@student.eelu.edu.eg::ee172d5f-0fe9-4f13-baba-4221e5fcb29d" providerId="AD" clId="Web-{F486D2E4-3934-4445-9ECB-F73642C445A8}" dt="2023-03-24T21:41:34.498" v="1394" actId="20577"/>
        <pc:sldMkLst>
          <pc:docMk/>
          <pc:sldMk cId="3281887337" sldId="342"/>
        </pc:sldMkLst>
        <pc:spChg chg="mod">
          <ac:chgData name="Ahmed Ali Ahmed Tawfiq" userId="S::2202123@student.eelu.edu.eg::ee172d5f-0fe9-4f13-baba-4221e5fcb29d" providerId="AD" clId="Web-{F486D2E4-3934-4445-9ECB-F73642C445A8}" dt="2023-03-24T21:41:34.498" v="1394" actId="20577"/>
          <ac:spMkLst>
            <pc:docMk/>
            <pc:sldMk cId="3281887337" sldId="342"/>
            <ac:spMk id="2" creationId="{9B244EE5-662B-2EDB-D939-5F1E141FB8BB}"/>
          </ac:spMkLst>
        </pc:spChg>
      </pc:sldChg>
      <pc:sldChg chg="modSp add replId">
        <pc:chgData name="Ahmed Ali Ahmed Tawfiq" userId="S::2202123@student.eelu.edu.eg::ee172d5f-0fe9-4f13-baba-4221e5fcb29d" providerId="AD" clId="Web-{F486D2E4-3934-4445-9ECB-F73642C445A8}" dt="2023-03-24T21:42:35.594" v="1404" actId="20577"/>
        <pc:sldMkLst>
          <pc:docMk/>
          <pc:sldMk cId="1370741394" sldId="343"/>
        </pc:sldMkLst>
        <pc:spChg chg="mod">
          <ac:chgData name="Ahmed Ali Ahmed Tawfiq" userId="S::2202123@student.eelu.edu.eg::ee172d5f-0fe9-4f13-baba-4221e5fcb29d" providerId="AD" clId="Web-{F486D2E4-3934-4445-9ECB-F73642C445A8}" dt="2023-03-24T21:42:35.594" v="1404" actId="20577"/>
          <ac:spMkLst>
            <pc:docMk/>
            <pc:sldMk cId="1370741394" sldId="343"/>
            <ac:spMk id="2" creationId="{9B244EE5-662B-2EDB-D939-5F1E141FB8BB}"/>
          </ac:spMkLst>
        </pc:spChg>
      </pc:sldChg>
      <pc:sldChg chg="modSp add replId">
        <pc:chgData name="Ahmed Ali Ahmed Tawfiq" userId="S::2202123@student.eelu.edu.eg::ee172d5f-0fe9-4f13-baba-4221e5fcb29d" providerId="AD" clId="Web-{F486D2E4-3934-4445-9ECB-F73642C445A8}" dt="2023-03-24T21:43:13.204" v="1415" actId="20577"/>
        <pc:sldMkLst>
          <pc:docMk/>
          <pc:sldMk cId="1830542471" sldId="344"/>
        </pc:sldMkLst>
        <pc:spChg chg="mod">
          <ac:chgData name="Ahmed Ali Ahmed Tawfiq" userId="S::2202123@student.eelu.edu.eg::ee172d5f-0fe9-4f13-baba-4221e5fcb29d" providerId="AD" clId="Web-{F486D2E4-3934-4445-9ECB-F73642C445A8}" dt="2023-03-24T21:43:13.204" v="1415" actId="20577"/>
          <ac:spMkLst>
            <pc:docMk/>
            <pc:sldMk cId="1830542471" sldId="344"/>
            <ac:spMk id="2" creationId="{9B244EE5-662B-2EDB-D939-5F1E141FB8BB}"/>
          </ac:spMkLst>
        </pc:spChg>
      </pc:sldChg>
      <pc:sldChg chg="modSp add replId">
        <pc:chgData name="Ahmed Ali Ahmed Tawfiq" userId="S::2202123@student.eelu.edu.eg::ee172d5f-0fe9-4f13-baba-4221e5fcb29d" providerId="AD" clId="Web-{F486D2E4-3934-4445-9ECB-F73642C445A8}" dt="2023-03-24T21:43:47.503" v="1421" actId="20577"/>
        <pc:sldMkLst>
          <pc:docMk/>
          <pc:sldMk cId="2608959242" sldId="345"/>
        </pc:sldMkLst>
        <pc:spChg chg="mod">
          <ac:chgData name="Ahmed Ali Ahmed Tawfiq" userId="S::2202123@student.eelu.edu.eg::ee172d5f-0fe9-4f13-baba-4221e5fcb29d" providerId="AD" clId="Web-{F486D2E4-3934-4445-9ECB-F73642C445A8}" dt="2023-03-24T21:43:47.503" v="1421" actId="20577"/>
          <ac:spMkLst>
            <pc:docMk/>
            <pc:sldMk cId="2608959242" sldId="345"/>
            <ac:spMk id="2" creationId="{9B244EE5-662B-2EDB-D939-5F1E141FB8BB}"/>
          </ac:spMkLst>
        </pc:spChg>
      </pc:sldChg>
      <pc:sldChg chg="modSp add replId">
        <pc:chgData name="Ahmed Ali Ahmed Tawfiq" userId="S::2202123@student.eelu.edu.eg::ee172d5f-0fe9-4f13-baba-4221e5fcb29d" providerId="AD" clId="Web-{F486D2E4-3934-4445-9ECB-F73642C445A8}" dt="2023-03-24T21:44:19.430" v="1428" actId="20577"/>
        <pc:sldMkLst>
          <pc:docMk/>
          <pc:sldMk cId="1780242630" sldId="346"/>
        </pc:sldMkLst>
        <pc:spChg chg="mod">
          <ac:chgData name="Ahmed Ali Ahmed Tawfiq" userId="S::2202123@student.eelu.edu.eg::ee172d5f-0fe9-4f13-baba-4221e5fcb29d" providerId="AD" clId="Web-{F486D2E4-3934-4445-9ECB-F73642C445A8}" dt="2023-03-24T21:44:19.430" v="1428" actId="20577"/>
          <ac:spMkLst>
            <pc:docMk/>
            <pc:sldMk cId="1780242630" sldId="346"/>
            <ac:spMk id="2" creationId="{9B244EE5-662B-2EDB-D939-5F1E141FB8BB}"/>
          </ac:spMkLst>
        </pc:spChg>
      </pc:sldChg>
      <pc:sldChg chg="modSp add replId">
        <pc:chgData name="Ahmed Ali Ahmed Tawfiq" userId="S::2202123@student.eelu.edu.eg::ee172d5f-0fe9-4f13-baba-4221e5fcb29d" providerId="AD" clId="Web-{F486D2E4-3934-4445-9ECB-F73642C445A8}" dt="2023-03-24T21:45:12.308" v="1438" actId="20577"/>
        <pc:sldMkLst>
          <pc:docMk/>
          <pc:sldMk cId="2749354652" sldId="347"/>
        </pc:sldMkLst>
        <pc:spChg chg="mod">
          <ac:chgData name="Ahmed Ali Ahmed Tawfiq" userId="S::2202123@student.eelu.edu.eg::ee172d5f-0fe9-4f13-baba-4221e5fcb29d" providerId="AD" clId="Web-{F486D2E4-3934-4445-9ECB-F73642C445A8}" dt="2023-03-24T21:45:12.308" v="1438" actId="20577"/>
          <ac:spMkLst>
            <pc:docMk/>
            <pc:sldMk cId="2749354652" sldId="347"/>
            <ac:spMk id="2" creationId="{9B244EE5-662B-2EDB-D939-5F1E141FB8BB}"/>
          </ac:spMkLst>
        </pc:spChg>
      </pc:sldChg>
      <pc:sldChg chg="modSp add replId">
        <pc:chgData name="Ahmed Ali Ahmed Tawfiq" userId="S::2202123@student.eelu.edu.eg::ee172d5f-0fe9-4f13-baba-4221e5fcb29d" providerId="AD" clId="Web-{F486D2E4-3934-4445-9ECB-F73642C445A8}" dt="2023-03-24T21:46:08.341" v="1447" actId="20577"/>
        <pc:sldMkLst>
          <pc:docMk/>
          <pc:sldMk cId="318444592" sldId="348"/>
        </pc:sldMkLst>
        <pc:spChg chg="mod">
          <ac:chgData name="Ahmed Ali Ahmed Tawfiq" userId="S::2202123@student.eelu.edu.eg::ee172d5f-0fe9-4f13-baba-4221e5fcb29d" providerId="AD" clId="Web-{F486D2E4-3934-4445-9ECB-F73642C445A8}" dt="2023-03-24T21:46:08.341" v="1447" actId="20577"/>
          <ac:spMkLst>
            <pc:docMk/>
            <pc:sldMk cId="318444592" sldId="348"/>
            <ac:spMk id="2" creationId="{9B244EE5-662B-2EDB-D939-5F1E141FB8BB}"/>
          </ac:spMkLst>
        </pc:spChg>
      </pc:sldChg>
      <pc:sldChg chg="modSp add replId">
        <pc:chgData name="Ahmed Ali Ahmed Tawfiq" userId="S::2202123@student.eelu.edu.eg::ee172d5f-0fe9-4f13-baba-4221e5fcb29d" providerId="AD" clId="Web-{F486D2E4-3934-4445-9ECB-F73642C445A8}" dt="2023-03-24T21:47:04.937" v="1464" actId="20577"/>
        <pc:sldMkLst>
          <pc:docMk/>
          <pc:sldMk cId="3578955101" sldId="349"/>
        </pc:sldMkLst>
        <pc:spChg chg="mod">
          <ac:chgData name="Ahmed Ali Ahmed Tawfiq" userId="S::2202123@student.eelu.edu.eg::ee172d5f-0fe9-4f13-baba-4221e5fcb29d" providerId="AD" clId="Web-{F486D2E4-3934-4445-9ECB-F73642C445A8}" dt="2023-03-24T21:47:04.937" v="1464" actId="20577"/>
          <ac:spMkLst>
            <pc:docMk/>
            <pc:sldMk cId="3578955101" sldId="349"/>
            <ac:spMk id="2" creationId="{9B244EE5-662B-2EDB-D939-5F1E141FB8BB}"/>
          </ac:spMkLst>
        </pc:spChg>
      </pc:sldChg>
      <pc:sldChg chg="modSp add replId">
        <pc:chgData name="Ahmed Ali Ahmed Tawfiq" userId="S::2202123@student.eelu.edu.eg::ee172d5f-0fe9-4f13-baba-4221e5fcb29d" providerId="AD" clId="Web-{F486D2E4-3934-4445-9ECB-F73642C445A8}" dt="2023-03-24T21:48:09.752" v="1477" actId="20577"/>
        <pc:sldMkLst>
          <pc:docMk/>
          <pc:sldMk cId="2905810920" sldId="350"/>
        </pc:sldMkLst>
        <pc:spChg chg="mod">
          <ac:chgData name="Ahmed Ali Ahmed Tawfiq" userId="S::2202123@student.eelu.edu.eg::ee172d5f-0fe9-4f13-baba-4221e5fcb29d" providerId="AD" clId="Web-{F486D2E4-3934-4445-9ECB-F73642C445A8}" dt="2023-03-24T21:48:09.752" v="1477" actId="20577"/>
          <ac:spMkLst>
            <pc:docMk/>
            <pc:sldMk cId="2905810920" sldId="350"/>
            <ac:spMk id="2" creationId="{9B244EE5-662B-2EDB-D939-5F1E141FB8BB}"/>
          </ac:spMkLst>
        </pc:spChg>
      </pc:sldChg>
      <pc:sldChg chg="modSp add replId">
        <pc:chgData name="Ahmed Ali Ahmed Tawfiq" userId="S::2202123@student.eelu.edu.eg::ee172d5f-0fe9-4f13-baba-4221e5fcb29d" providerId="AD" clId="Web-{F486D2E4-3934-4445-9ECB-F73642C445A8}" dt="2023-03-24T21:48:42.304" v="1488" actId="20577"/>
        <pc:sldMkLst>
          <pc:docMk/>
          <pc:sldMk cId="1878298170" sldId="351"/>
        </pc:sldMkLst>
        <pc:spChg chg="mod">
          <ac:chgData name="Ahmed Ali Ahmed Tawfiq" userId="S::2202123@student.eelu.edu.eg::ee172d5f-0fe9-4f13-baba-4221e5fcb29d" providerId="AD" clId="Web-{F486D2E4-3934-4445-9ECB-F73642C445A8}" dt="2023-03-24T21:48:42.304" v="1488" actId="20577"/>
          <ac:spMkLst>
            <pc:docMk/>
            <pc:sldMk cId="1878298170" sldId="351"/>
            <ac:spMk id="2" creationId="{9B244EE5-662B-2EDB-D939-5F1E141FB8BB}"/>
          </ac:spMkLst>
        </pc:spChg>
      </pc:sldChg>
      <pc:sldChg chg="modSp add replId">
        <pc:chgData name="Ahmed Ali Ahmed Tawfiq" userId="S::2202123@student.eelu.edu.eg::ee172d5f-0fe9-4f13-baba-4221e5fcb29d" providerId="AD" clId="Web-{F486D2E4-3934-4445-9ECB-F73642C445A8}" dt="2023-03-24T21:49:47.088" v="1501" actId="20577"/>
        <pc:sldMkLst>
          <pc:docMk/>
          <pc:sldMk cId="2671905314" sldId="352"/>
        </pc:sldMkLst>
        <pc:spChg chg="mod">
          <ac:chgData name="Ahmed Ali Ahmed Tawfiq" userId="S::2202123@student.eelu.edu.eg::ee172d5f-0fe9-4f13-baba-4221e5fcb29d" providerId="AD" clId="Web-{F486D2E4-3934-4445-9ECB-F73642C445A8}" dt="2023-03-24T21:49:47.088" v="1501" actId="20577"/>
          <ac:spMkLst>
            <pc:docMk/>
            <pc:sldMk cId="2671905314" sldId="352"/>
            <ac:spMk id="2" creationId="{9B244EE5-662B-2EDB-D939-5F1E141FB8BB}"/>
          </ac:spMkLst>
        </pc:spChg>
      </pc:sldChg>
      <pc:sldChg chg="addSp delSp modSp new del mod chgLayout">
        <pc:chgData name="Ahmed Ali Ahmed Tawfiq" userId="S::2202123@student.eelu.edu.eg::ee172d5f-0fe9-4f13-baba-4221e5fcb29d" providerId="AD" clId="Web-{F486D2E4-3934-4445-9ECB-F73642C445A8}" dt="2023-03-24T23:57:38.144" v="1515"/>
        <pc:sldMkLst>
          <pc:docMk/>
          <pc:sldMk cId="2692985465" sldId="353"/>
        </pc:sldMkLst>
        <pc:spChg chg="del mod">
          <ac:chgData name="Ahmed Ali Ahmed Tawfiq" userId="S::2202123@student.eelu.edu.eg::ee172d5f-0fe9-4f13-baba-4221e5fcb29d" providerId="AD" clId="Web-{F486D2E4-3934-4445-9ECB-F73642C445A8}" dt="2023-03-24T21:50:08.182" v="1504"/>
          <ac:spMkLst>
            <pc:docMk/>
            <pc:sldMk cId="2692985465" sldId="353"/>
            <ac:spMk id="2" creationId="{E34CE774-13D7-E253-1CC4-261A7253592F}"/>
          </ac:spMkLst>
        </pc:spChg>
        <pc:spChg chg="del">
          <ac:chgData name="Ahmed Ali Ahmed Tawfiq" userId="S::2202123@student.eelu.edu.eg::ee172d5f-0fe9-4f13-baba-4221e5fcb29d" providerId="AD" clId="Web-{F486D2E4-3934-4445-9ECB-F73642C445A8}" dt="2023-03-24T21:50:08.182" v="1504"/>
          <ac:spMkLst>
            <pc:docMk/>
            <pc:sldMk cId="2692985465" sldId="353"/>
            <ac:spMk id="3" creationId="{A6924372-2147-7408-77C5-4EC20BE2907F}"/>
          </ac:spMkLst>
        </pc:spChg>
        <pc:spChg chg="del">
          <ac:chgData name="Ahmed Ali Ahmed Tawfiq" userId="S::2202123@student.eelu.edu.eg::ee172d5f-0fe9-4f13-baba-4221e5fcb29d" providerId="AD" clId="Web-{F486D2E4-3934-4445-9ECB-F73642C445A8}" dt="2023-03-24T21:50:08.182" v="1504"/>
          <ac:spMkLst>
            <pc:docMk/>
            <pc:sldMk cId="2692985465" sldId="353"/>
            <ac:spMk id="4" creationId="{07429AA4-3308-2DE3-1CE4-DF6E78F4925D}"/>
          </ac:spMkLst>
        </pc:spChg>
        <pc:spChg chg="add mod">
          <ac:chgData name="Ahmed Ali Ahmed Tawfiq" userId="S::2202123@student.eelu.edu.eg::ee172d5f-0fe9-4f13-baba-4221e5fcb29d" providerId="AD" clId="Web-{F486D2E4-3934-4445-9ECB-F73642C445A8}" dt="2023-03-24T21:50:08.182" v="1504"/>
          <ac:spMkLst>
            <pc:docMk/>
            <pc:sldMk cId="2692985465" sldId="353"/>
            <ac:spMk id="9" creationId="{C62BA538-D714-E0F7-70B9-59F4F0B8101D}"/>
          </ac:spMkLst>
        </pc:spChg>
        <pc:spChg chg="add mod">
          <ac:chgData name="Ahmed Ali Ahmed Tawfiq" userId="S::2202123@student.eelu.edu.eg::ee172d5f-0fe9-4f13-baba-4221e5fcb29d" providerId="AD" clId="Web-{F486D2E4-3934-4445-9ECB-F73642C445A8}" dt="2023-03-24T21:50:19.073" v="1505" actId="20577"/>
          <ac:spMkLst>
            <pc:docMk/>
            <pc:sldMk cId="2692985465" sldId="353"/>
            <ac:spMk id="11" creationId="{F48D636F-8F55-6FBE-31F2-FCFBF5792615}"/>
          </ac:spMkLst>
        </pc:spChg>
      </pc:sldChg>
      <pc:sldChg chg="modSp add replId">
        <pc:chgData name="Ahmed Ali Ahmed Tawfiq" userId="S::2202123@student.eelu.edu.eg::ee172d5f-0fe9-4f13-baba-4221e5fcb29d" providerId="AD" clId="Web-{F486D2E4-3934-4445-9ECB-F73642C445A8}" dt="2023-03-25T00:00:21.156" v="1522" actId="20577"/>
        <pc:sldMkLst>
          <pc:docMk/>
          <pc:sldMk cId="2508845165" sldId="354"/>
        </pc:sldMkLst>
        <pc:spChg chg="mod">
          <ac:chgData name="Ahmed Ali Ahmed Tawfiq" userId="S::2202123@student.eelu.edu.eg::ee172d5f-0fe9-4f13-baba-4221e5fcb29d" providerId="AD" clId="Web-{F486D2E4-3934-4445-9ECB-F73642C445A8}" dt="2023-03-25T00:00:21.156" v="1522" actId="20577"/>
          <ac:spMkLst>
            <pc:docMk/>
            <pc:sldMk cId="2508845165" sldId="354"/>
            <ac:spMk id="2" creationId="{9B244EE5-662B-2EDB-D939-5F1E141FB8BB}"/>
          </ac:spMkLst>
        </pc:spChg>
        <pc:spChg chg="mod">
          <ac:chgData name="Ahmed Ali Ahmed Tawfiq" userId="S::2202123@student.eelu.edu.eg::ee172d5f-0fe9-4f13-baba-4221e5fcb29d" providerId="AD" clId="Web-{F486D2E4-3934-4445-9ECB-F73642C445A8}" dt="2023-03-24T23:57:25.987" v="1514" actId="20577"/>
          <ac:spMkLst>
            <pc:docMk/>
            <pc:sldMk cId="2508845165" sldId="354"/>
            <ac:spMk id="3" creationId="{709CD4C2-D6EB-F0D4-283B-C17A09661F86}"/>
          </ac:spMkLst>
        </pc:spChg>
      </pc:sldChg>
      <pc:sldChg chg="modSp add replId">
        <pc:chgData name="Ahmed Ali Ahmed Tawfiq" userId="S::2202123@student.eelu.edu.eg::ee172d5f-0fe9-4f13-baba-4221e5fcb29d" providerId="AD" clId="Web-{F486D2E4-3934-4445-9ECB-F73642C445A8}" dt="2023-03-25T00:02:11.081" v="1531" actId="20577"/>
        <pc:sldMkLst>
          <pc:docMk/>
          <pc:sldMk cId="3664651673" sldId="355"/>
        </pc:sldMkLst>
        <pc:spChg chg="mod">
          <ac:chgData name="Ahmed Ali Ahmed Tawfiq" userId="S::2202123@student.eelu.edu.eg::ee172d5f-0fe9-4f13-baba-4221e5fcb29d" providerId="AD" clId="Web-{F486D2E4-3934-4445-9ECB-F73642C445A8}" dt="2023-03-25T00:02:11.081" v="1531" actId="20577"/>
          <ac:spMkLst>
            <pc:docMk/>
            <pc:sldMk cId="3664651673" sldId="355"/>
            <ac:spMk id="2" creationId="{9B244EE5-662B-2EDB-D939-5F1E141FB8BB}"/>
          </ac:spMkLst>
        </pc:spChg>
      </pc:sldChg>
      <pc:sldChg chg="modSp add replId">
        <pc:chgData name="Ahmed Ali Ahmed Tawfiq" userId="S::2202123@student.eelu.edu.eg::ee172d5f-0fe9-4f13-baba-4221e5fcb29d" providerId="AD" clId="Web-{F486D2E4-3934-4445-9ECB-F73642C445A8}" dt="2023-03-25T00:04:26.422" v="1555" actId="20577"/>
        <pc:sldMkLst>
          <pc:docMk/>
          <pc:sldMk cId="117234714" sldId="356"/>
        </pc:sldMkLst>
        <pc:spChg chg="mod">
          <ac:chgData name="Ahmed Ali Ahmed Tawfiq" userId="S::2202123@student.eelu.edu.eg::ee172d5f-0fe9-4f13-baba-4221e5fcb29d" providerId="AD" clId="Web-{F486D2E4-3934-4445-9ECB-F73642C445A8}" dt="2023-03-25T00:04:26.422" v="1555" actId="20577"/>
          <ac:spMkLst>
            <pc:docMk/>
            <pc:sldMk cId="117234714" sldId="356"/>
            <ac:spMk id="2" creationId="{9B244EE5-662B-2EDB-D939-5F1E141FB8BB}"/>
          </ac:spMkLst>
        </pc:spChg>
      </pc:sldChg>
      <pc:sldChg chg="modSp add replId">
        <pc:chgData name="Ahmed Ali Ahmed Tawfiq" userId="S::2202123@student.eelu.edu.eg::ee172d5f-0fe9-4f13-baba-4221e5fcb29d" providerId="AD" clId="Web-{F486D2E4-3934-4445-9ECB-F73642C445A8}" dt="2023-03-25T00:08:53.435" v="1576" actId="20577"/>
        <pc:sldMkLst>
          <pc:docMk/>
          <pc:sldMk cId="1859741718" sldId="357"/>
        </pc:sldMkLst>
        <pc:spChg chg="mod">
          <ac:chgData name="Ahmed Ali Ahmed Tawfiq" userId="S::2202123@student.eelu.edu.eg::ee172d5f-0fe9-4f13-baba-4221e5fcb29d" providerId="AD" clId="Web-{F486D2E4-3934-4445-9ECB-F73642C445A8}" dt="2023-03-25T00:08:53.435" v="1576" actId="20577"/>
          <ac:spMkLst>
            <pc:docMk/>
            <pc:sldMk cId="1859741718" sldId="357"/>
            <ac:spMk id="2" creationId="{9B244EE5-662B-2EDB-D939-5F1E141FB8BB}"/>
          </ac:spMkLst>
        </pc:spChg>
      </pc:sldChg>
      <pc:sldChg chg="modSp add replId">
        <pc:chgData name="Ahmed Ali Ahmed Tawfiq" userId="S::2202123@student.eelu.edu.eg::ee172d5f-0fe9-4f13-baba-4221e5fcb29d" providerId="AD" clId="Web-{F486D2E4-3934-4445-9ECB-F73642C445A8}" dt="2023-03-25T00:12:10.784" v="1590" actId="20577"/>
        <pc:sldMkLst>
          <pc:docMk/>
          <pc:sldMk cId="807007321" sldId="358"/>
        </pc:sldMkLst>
        <pc:spChg chg="mod">
          <ac:chgData name="Ahmed Ali Ahmed Tawfiq" userId="S::2202123@student.eelu.edu.eg::ee172d5f-0fe9-4f13-baba-4221e5fcb29d" providerId="AD" clId="Web-{F486D2E4-3934-4445-9ECB-F73642C445A8}" dt="2023-03-25T00:12:10.784" v="1590" actId="20577"/>
          <ac:spMkLst>
            <pc:docMk/>
            <pc:sldMk cId="807007321" sldId="358"/>
            <ac:spMk id="2" creationId="{9B244EE5-662B-2EDB-D939-5F1E141FB8BB}"/>
          </ac:spMkLst>
        </pc:spChg>
      </pc:sldChg>
      <pc:sldChg chg="modSp add replId">
        <pc:chgData name="Ahmed Ali Ahmed Tawfiq" userId="S::2202123@student.eelu.edu.eg::ee172d5f-0fe9-4f13-baba-4221e5fcb29d" providerId="AD" clId="Web-{F486D2E4-3934-4445-9ECB-F73642C445A8}" dt="2023-03-25T00:14:34.464" v="1596" actId="20577"/>
        <pc:sldMkLst>
          <pc:docMk/>
          <pc:sldMk cId="1018988471" sldId="359"/>
        </pc:sldMkLst>
        <pc:spChg chg="mod">
          <ac:chgData name="Ahmed Ali Ahmed Tawfiq" userId="S::2202123@student.eelu.edu.eg::ee172d5f-0fe9-4f13-baba-4221e5fcb29d" providerId="AD" clId="Web-{F486D2E4-3934-4445-9ECB-F73642C445A8}" dt="2023-03-25T00:14:34.464" v="1596" actId="20577"/>
          <ac:spMkLst>
            <pc:docMk/>
            <pc:sldMk cId="1018988471" sldId="359"/>
            <ac:spMk id="2" creationId="{9B244EE5-662B-2EDB-D939-5F1E141FB8BB}"/>
          </ac:spMkLst>
        </pc:spChg>
      </pc:sldChg>
      <pc:sldChg chg="modSp add replId">
        <pc:chgData name="Ahmed Ali Ahmed Tawfiq" userId="S::2202123@student.eelu.edu.eg::ee172d5f-0fe9-4f13-baba-4221e5fcb29d" providerId="AD" clId="Web-{F486D2E4-3934-4445-9ECB-F73642C445A8}" dt="2023-03-25T00:16:31.061" v="1611" actId="20577"/>
        <pc:sldMkLst>
          <pc:docMk/>
          <pc:sldMk cId="336164672" sldId="360"/>
        </pc:sldMkLst>
        <pc:spChg chg="mod">
          <ac:chgData name="Ahmed Ali Ahmed Tawfiq" userId="S::2202123@student.eelu.edu.eg::ee172d5f-0fe9-4f13-baba-4221e5fcb29d" providerId="AD" clId="Web-{F486D2E4-3934-4445-9ECB-F73642C445A8}" dt="2023-03-25T00:16:31.061" v="1611" actId="20577"/>
          <ac:spMkLst>
            <pc:docMk/>
            <pc:sldMk cId="336164672" sldId="360"/>
            <ac:spMk id="2" creationId="{9B244EE5-662B-2EDB-D939-5F1E141FB8BB}"/>
          </ac:spMkLst>
        </pc:spChg>
      </pc:sldChg>
      <pc:sldChg chg="modSp add replId">
        <pc:chgData name="Ahmed Ali Ahmed Tawfiq" userId="S::2202123@student.eelu.edu.eg::ee172d5f-0fe9-4f13-baba-4221e5fcb29d" providerId="AD" clId="Web-{F486D2E4-3934-4445-9ECB-F73642C445A8}" dt="2023-03-25T00:17:28.516" v="1619" actId="20577"/>
        <pc:sldMkLst>
          <pc:docMk/>
          <pc:sldMk cId="118227238" sldId="361"/>
        </pc:sldMkLst>
        <pc:spChg chg="mod">
          <ac:chgData name="Ahmed Ali Ahmed Tawfiq" userId="S::2202123@student.eelu.edu.eg::ee172d5f-0fe9-4f13-baba-4221e5fcb29d" providerId="AD" clId="Web-{F486D2E4-3934-4445-9ECB-F73642C445A8}" dt="2023-03-25T00:17:28.516" v="1619" actId="20577"/>
          <ac:spMkLst>
            <pc:docMk/>
            <pc:sldMk cId="118227238" sldId="361"/>
            <ac:spMk id="2" creationId="{9B244EE5-662B-2EDB-D939-5F1E141FB8BB}"/>
          </ac:spMkLst>
        </pc:spChg>
      </pc:sldChg>
      <pc:sldChg chg="modSp add replId">
        <pc:chgData name="Ahmed Ali Ahmed Tawfiq" userId="S::2202123@student.eelu.edu.eg::ee172d5f-0fe9-4f13-baba-4221e5fcb29d" providerId="AD" clId="Web-{F486D2E4-3934-4445-9ECB-F73642C445A8}" dt="2023-03-25T00:18:59.972" v="1634" actId="20577"/>
        <pc:sldMkLst>
          <pc:docMk/>
          <pc:sldMk cId="924739194" sldId="362"/>
        </pc:sldMkLst>
        <pc:spChg chg="mod">
          <ac:chgData name="Ahmed Ali Ahmed Tawfiq" userId="S::2202123@student.eelu.edu.eg::ee172d5f-0fe9-4f13-baba-4221e5fcb29d" providerId="AD" clId="Web-{F486D2E4-3934-4445-9ECB-F73642C445A8}" dt="2023-03-25T00:18:59.972" v="1634" actId="20577"/>
          <ac:spMkLst>
            <pc:docMk/>
            <pc:sldMk cId="924739194" sldId="362"/>
            <ac:spMk id="2" creationId="{9B244EE5-662B-2EDB-D939-5F1E141FB8BB}"/>
          </ac:spMkLst>
        </pc:spChg>
      </pc:sldChg>
      <pc:sldChg chg="modSp add replId">
        <pc:chgData name="Ahmed Ali Ahmed Tawfiq" userId="S::2202123@student.eelu.edu.eg::ee172d5f-0fe9-4f13-baba-4221e5fcb29d" providerId="AD" clId="Web-{F486D2E4-3934-4445-9ECB-F73642C445A8}" dt="2023-03-25T00:22:19.955" v="1644" actId="20577"/>
        <pc:sldMkLst>
          <pc:docMk/>
          <pc:sldMk cId="659095838" sldId="363"/>
        </pc:sldMkLst>
        <pc:spChg chg="mod">
          <ac:chgData name="Ahmed Ali Ahmed Tawfiq" userId="S::2202123@student.eelu.edu.eg::ee172d5f-0fe9-4f13-baba-4221e5fcb29d" providerId="AD" clId="Web-{F486D2E4-3934-4445-9ECB-F73642C445A8}" dt="2023-03-25T00:22:19.955" v="1644" actId="20577"/>
          <ac:spMkLst>
            <pc:docMk/>
            <pc:sldMk cId="659095838" sldId="363"/>
            <ac:spMk id="2" creationId="{9B244EE5-662B-2EDB-D939-5F1E141FB8BB}"/>
          </ac:spMkLst>
        </pc:spChg>
      </pc:sldChg>
      <pc:sldChg chg="modSp add replId">
        <pc:chgData name="Ahmed Ali Ahmed Tawfiq" userId="S::2202123@student.eelu.edu.eg::ee172d5f-0fe9-4f13-baba-4221e5fcb29d" providerId="AD" clId="Web-{F486D2E4-3934-4445-9ECB-F73642C445A8}" dt="2023-03-25T00:24:09.964" v="1654" actId="20577"/>
        <pc:sldMkLst>
          <pc:docMk/>
          <pc:sldMk cId="2458177978" sldId="364"/>
        </pc:sldMkLst>
        <pc:spChg chg="mod">
          <ac:chgData name="Ahmed Ali Ahmed Tawfiq" userId="S::2202123@student.eelu.edu.eg::ee172d5f-0fe9-4f13-baba-4221e5fcb29d" providerId="AD" clId="Web-{F486D2E4-3934-4445-9ECB-F73642C445A8}" dt="2023-03-25T00:24:09.964" v="1654" actId="20577"/>
          <ac:spMkLst>
            <pc:docMk/>
            <pc:sldMk cId="2458177978" sldId="364"/>
            <ac:spMk id="2" creationId="{9B244EE5-662B-2EDB-D939-5F1E141FB8BB}"/>
          </ac:spMkLst>
        </pc:spChg>
      </pc:sldChg>
      <pc:sldChg chg="modSp add replId">
        <pc:chgData name="Ahmed Ali Ahmed Tawfiq" userId="S::2202123@student.eelu.edu.eg::ee172d5f-0fe9-4f13-baba-4221e5fcb29d" providerId="AD" clId="Web-{F486D2E4-3934-4445-9ECB-F73642C445A8}" dt="2023-03-25T00:25:33.982" v="1665" actId="20577"/>
        <pc:sldMkLst>
          <pc:docMk/>
          <pc:sldMk cId="3572132062" sldId="365"/>
        </pc:sldMkLst>
        <pc:spChg chg="mod">
          <ac:chgData name="Ahmed Ali Ahmed Tawfiq" userId="S::2202123@student.eelu.edu.eg::ee172d5f-0fe9-4f13-baba-4221e5fcb29d" providerId="AD" clId="Web-{F486D2E4-3934-4445-9ECB-F73642C445A8}" dt="2023-03-25T00:25:33.982" v="1665" actId="20577"/>
          <ac:spMkLst>
            <pc:docMk/>
            <pc:sldMk cId="3572132062" sldId="365"/>
            <ac:spMk id="2" creationId="{9B244EE5-662B-2EDB-D939-5F1E141FB8BB}"/>
          </ac:spMkLst>
        </pc:spChg>
      </pc:sldChg>
      <pc:sldChg chg="modSp add replId">
        <pc:chgData name="Ahmed Ali Ahmed Tawfiq" userId="S::2202123@student.eelu.edu.eg::ee172d5f-0fe9-4f13-baba-4221e5fcb29d" providerId="AD" clId="Web-{F486D2E4-3934-4445-9ECB-F73642C445A8}" dt="2023-03-25T00:26:30.030" v="1674" actId="20577"/>
        <pc:sldMkLst>
          <pc:docMk/>
          <pc:sldMk cId="2955940983" sldId="366"/>
        </pc:sldMkLst>
        <pc:spChg chg="mod">
          <ac:chgData name="Ahmed Ali Ahmed Tawfiq" userId="S::2202123@student.eelu.edu.eg::ee172d5f-0fe9-4f13-baba-4221e5fcb29d" providerId="AD" clId="Web-{F486D2E4-3934-4445-9ECB-F73642C445A8}" dt="2023-03-25T00:26:30.030" v="1674" actId="20577"/>
          <ac:spMkLst>
            <pc:docMk/>
            <pc:sldMk cId="2955940983" sldId="366"/>
            <ac:spMk id="2" creationId="{9B244EE5-662B-2EDB-D939-5F1E141FB8BB}"/>
          </ac:spMkLst>
        </pc:spChg>
      </pc:sldChg>
      <pc:sldChg chg="modSp add replId">
        <pc:chgData name="Ahmed Ali Ahmed Tawfiq" userId="S::2202123@student.eelu.edu.eg::ee172d5f-0fe9-4f13-baba-4221e5fcb29d" providerId="AD" clId="Web-{F486D2E4-3934-4445-9ECB-F73642C445A8}" dt="2023-03-25T00:28:35.018" v="1685" actId="20577"/>
        <pc:sldMkLst>
          <pc:docMk/>
          <pc:sldMk cId="847309654" sldId="367"/>
        </pc:sldMkLst>
        <pc:spChg chg="mod">
          <ac:chgData name="Ahmed Ali Ahmed Tawfiq" userId="S::2202123@student.eelu.edu.eg::ee172d5f-0fe9-4f13-baba-4221e5fcb29d" providerId="AD" clId="Web-{F486D2E4-3934-4445-9ECB-F73642C445A8}" dt="2023-03-25T00:28:35.018" v="1685" actId="20577"/>
          <ac:spMkLst>
            <pc:docMk/>
            <pc:sldMk cId="847309654" sldId="367"/>
            <ac:spMk id="2" creationId="{9B244EE5-662B-2EDB-D939-5F1E141FB8BB}"/>
          </ac:spMkLst>
        </pc:spChg>
      </pc:sldChg>
      <pc:sldChg chg="modSp add replId">
        <pc:chgData name="Ahmed Ali Ahmed Tawfiq" userId="S::2202123@student.eelu.edu.eg::ee172d5f-0fe9-4f13-baba-4221e5fcb29d" providerId="AD" clId="Web-{F486D2E4-3934-4445-9ECB-F73642C445A8}" dt="2023-03-25T00:29:09.207" v="1692" actId="20577"/>
        <pc:sldMkLst>
          <pc:docMk/>
          <pc:sldMk cId="1128140297" sldId="368"/>
        </pc:sldMkLst>
        <pc:spChg chg="mod">
          <ac:chgData name="Ahmed Ali Ahmed Tawfiq" userId="S::2202123@student.eelu.edu.eg::ee172d5f-0fe9-4f13-baba-4221e5fcb29d" providerId="AD" clId="Web-{F486D2E4-3934-4445-9ECB-F73642C445A8}" dt="2023-03-25T00:29:09.207" v="1692" actId="20577"/>
          <ac:spMkLst>
            <pc:docMk/>
            <pc:sldMk cId="1128140297" sldId="368"/>
            <ac:spMk id="2" creationId="{9B244EE5-662B-2EDB-D939-5F1E141FB8BB}"/>
          </ac:spMkLst>
        </pc:spChg>
      </pc:sldChg>
      <pc:sldChg chg="modSp add replId">
        <pc:chgData name="Ahmed Ali Ahmed Tawfiq" userId="S::2202123@student.eelu.edu.eg::ee172d5f-0fe9-4f13-baba-4221e5fcb29d" providerId="AD" clId="Web-{F486D2E4-3934-4445-9ECB-F73642C445A8}" dt="2023-03-25T00:34:46.798" v="1758" actId="20577"/>
        <pc:sldMkLst>
          <pc:docMk/>
          <pc:sldMk cId="3104703766" sldId="369"/>
        </pc:sldMkLst>
        <pc:spChg chg="mod">
          <ac:chgData name="Ahmed Ali Ahmed Tawfiq" userId="S::2202123@student.eelu.edu.eg::ee172d5f-0fe9-4f13-baba-4221e5fcb29d" providerId="AD" clId="Web-{F486D2E4-3934-4445-9ECB-F73642C445A8}" dt="2023-03-25T00:34:46.798" v="1758" actId="20577"/>
          <ac:spMkLst>
            <pc:docMk/>
            <pc:sldMk cId="3104703766" sldId="369"/>
            <ac:spMk id="2" creationId="{9B244EE5-662B-2EDB-D939-5F1E141FB8BB}"/>
          </ac:spMkLst>
        </pc:spChg>
      </pc:sldChg>
      <pc:sldChg chg="modSp add replId">
        <pc:chgData name="Ahmed Ali Ahmed Tawfiq" userId="S::2202123@student.eelu.edu.eg::ee172d5f-0fe9-4f13-baba-4221e5fcb29d" providerId="AD" clId="Web-{F486D2E4-3934-4445-9ECB-F73642C445A8}" dt="2023-03-25T00:35:51.003" v="1771" actId="20577"/>
        <pc:sldMkLst>
          <pc:docMk/>
          <pc:sldMk cId="80801153" sldId="370"/>
        </pc:sldMkLst>
        <pc:spChg chg="mod">
          <ac:chgData name="Ahmed Ali Ahmed Tawfiq" userId="S::2202123@student.eelu.edu.eg::ee172d5f-0fe9-4f13-baba-4221e5fcb29d" providerId="AD" clId="Web-{F486D2E4-3934-4445-9ECB-F73642C445A8}" dt="2023-03-25T00:35:51.003" v="1771" actId="20577"/>
          <ac:spMkLst>
            <pc:docMk/>
            <pc:sldMk cId="80801153" sldId="370"/>
            <ac:spMk id="2" creationId="{9B244EE5-662B-2EDB-D939-5F1E141FB8BB}"/>
          </ac:spMkLst>
        </pc:spChg>
      </pc:sldChg>
      <pc:sldChg chg="addSp delSp modSp add replId">
        <pc:chgData name="Ahmed Ali Ahmed Tawfiq" userId="S::2202123@student.eelu.edu.eg::ee172d5f-0fe9-4f13-baba-4221e5fcb29d" providerId="AD" clId="Web-{F486D2E4-3934-4445-9ECB-F73642C445A8}" dt="2023-03-25T00:45:18.462" v="1805" actId="14100"/>
        <pc:sldMkLst>
          <pc:docMk/>
          <pc:sldMk cId="2869905628" sldId="371"/>
        </pc:sldMkLst>
        <pc:spChg chg="del mod">
          <ac:chgData name="Ahmed Ali Ahmed Tawfiq" userId="S::2202123@student.eelu.edu.eg::ee172d5f-0fe9-4f13-baba-4221e5fcb29d" providerId="AD" clId="Web-{F486D2E4-3934-4445-9ECB-F73642C445A8}" dt="2023-03-25T00:43:43.334" v="1776"/>
          <ac:spMkLst>
            <pc:docMk/>
            <pc:sldMk cId="2869905628" sldId="371"/>
            <ac:spMk id="2" creationId="{9B244EE5-662B-2EDB-D939-5F1E141FB8BB}"/>
          </ac:spMkLst>
        </pc:spChg>
        <pc:picChg chg="add mod ord">
          <ac:chgData name="Ahmed Ali Ahmed Tawfiq" userId="S::2202123@student.eelu.edu.eg::ee172d5f-0fe9-4f13-baba-4221e5fcb29d" providerId="AD" clId="Web-{F486D2E4-3934-4445-9ECB-F73642C445A8}" dt="2023-03-25T00:45:01.008" v="1801" actId="1076"/>
          <ac:picMkLst>
            <pc:docMk/>
            <pc:sldMk cId="2869905628" sldId="371"/>
            <ac:picMk id="4" creationId="{DA2F7403-55F6-383E-B065-4BCBB12CCBBF}"/>
          </ac:picMkLst>
        </pc:picChg>
        <pc:picChg chg="add mod">
          <ac:chgData name="Ahmed Ali Ahmed Tawfiq" userId="S::2202123@student.eelu.edu.eg::ee172d5f-0fe9-4f13-baba-4221e5fcb29d" providerId="AD" clId="Web-{F486D2E4-3934-4445-9ECB-F73642C445A8}" dt="2023-03-25T00:44:57.633" v="1800" actId="14100"/>
          <ac:picMkLst>
            <pc:docMk/>
            <pc:sldMk cId="2869905628" sldId="371"/>
            <ac:picMk id="5" creationId="{BF4A25F5-9D11-3A6C-AED3-F38B7F0C703B}"/>
          </ac:picMkLst>
        </pc:picChg>
        <pc:picChg chg="add mod">
          <ac:chgData name="Ahmed Ali Ahmed Tawfiq" userId="S::2202123@student.eelu.edu.eg::ee172d5f-0fe9-4f13-baba-4221e5fcb29d" providerId="AD" clId="Web-{F486D2E4-3934-4445-9ECB-F73642C445A8}" dt="2023-03-25T00:45:18.462" v="1805" actId="14100"/>
          <ac:picMkLst>
            <pc:docMk/>
            <pc:sldMk cId="2869905628" sldId="371"/>
            <ac:picMk id="6" creationId="{51826DCA-94D2-D8D4-7E37-A70F65258D3F}"/>
          </ac:picMkLst>
        </pc:picChg>
        <pc:picChg chg="add mod">
          <ac:chgData name="Ahmed Ali Ahmed Tawfiq" userId="S::2202123@student.eelu.edu.eg::ee172d5f-0fe9-4f13-baba-4221e5fcb29d" providerId="AD" clId="Web-{F486D2E4-3934-4445-9ECB-F73642C445A8}" dt="2023-03-25T00:44:51.586" v="1798" actId="1076"/>
          <ac:picMkLst>
            <pc:docMk/>
            <pc:sldMk cId="2869905628" sldId="371"/>
            <ac:picMk id="7" creationId="{657F96FE-87E5-8FB1-D911-06B1D41CF6E3}"/>
          </ac:picMkLst>
        </pc:picChg>
      </pc:sldChg>
      <pc:sldChg chg="new del">
        <pc:chgData name="Ahmed Ali Ahmed Tawfiq" userId="S::2202123@student.eelu.edu.eg::ee172d5f-0fe9-4f13-baba-4221e5fcb29d" providerId="AD" clId="Web-{F486D2E4-3934-4445-9ECB-F73642C445A8}" dt="2023-03-25T00:39:10.076" v="1773"/>
        <pc:sldMkLst>
          <pc:docMk/>
          <pc:sldMk cId="3488353113" sldId="371"/>
        </pc:sldMkLst>
      </pc:sldChg>
      <pc:sldChg chg="addSp delSp modSp add replId">
        <pc:chgData name="Ahmed Ali Ahmed Tawfiq" userId="S::2202123@student.eelu.edu.eg::ee172d5f-0fe9-4f13-baba-4221e5fcb29d" providerId="AD" clId="Web-{F486D2E4-3934-4445-9ECB-F73642C445A8}" dt="2023-03-25T00:49:01.187" v="1844" actId="20577"/>
        <pc:sldMkLst>
          <pc:docMk/>
          <pc:sldMk cId="3378890038" sldId="372"/>
        </pc:sldMkLst>
        <pc:spChg chg="mod">
          <ac:chgData name="Ahmed Ali Ahmed Tawfiq" userId="S::2202123@student.eelu.edu.eg::ee172d5f-0fe9-4f13-baba-4221e5fcb29d" providerId="AD" clId="Web-{F486D2E4-3934-4445-9ECB-F73642C445A8}" dt="2023-03-25T00:48:04.154" v="1832" actId="20577"/>
          <ac:spMkLst>
            <pc:docMk/>
            <pc:sldMk cId="3378890038" sldId="372"/>
            <ac:spMk id="3" creationId="{709CD4C2-D6EB-F0D4-283B-C17A09661F86}"/>
          </ac:spMkLst>
        </pc:spChg>
        <pc:spChg chg="add mod">
          <ac:chgData name="Ahmed Ali Ahmed Tawfiq" userId="S::2202123@student.eelu.edu.eg::ee172d5f-0fe9-4f13-baba-4221e5fcb29d" providerId="AD" clId="Web-{F486D2E4-3934-4445-9ECB-F73642C445A8}" dt="2023-03-25T00:49:01.187" v="1844" actId="20577"/>
          <ac:spMkLst>
            <pc:docMk/>
            <pc:sldMk cId="3378890038" sldId="372"/>
            <ac:spMk id="8" creationId="{B12D3F08-CEBD-BC44-BC64-EFB7A747B0BF}"/>
          </ac:spMkLst>
        </pc:spChg>
        <pc:picChg chg="del">
          <ac:chgData name="Ahmed Ali Ahmed Tawfiq" userId="S::2202123@student.eelu.edu.eg::ee172d5f-0fe9-4f13-baba-4221e5fcb29d" providerId="AD" clId="Web-{F486D2E4-3934-4445-9ECB-F73642C445A8}" dt="2023-03-25T00:45:49.322" v="1809"/>
          <ac:picMkLst>
            <pc:docMk/>
            <pc:sldMk cId="3378890038" sldId="372"/>
            <ac:picMk id="4" creationId="{DA2F7403-55F6-383E-B065-4BCBB12CCBBF}"/>
          </ac:picMkLst>
        </pc:picChg>
        <pc:picChg chg="del">
          <ac:chgData name="Ahmed Ali Ahmed Tawfiq" userId="S::2202123@student.eelu.edu.eg::ee172d5f-0fe9-4f13-baba-4221e5fcb29d" providerId="AD" clId="Web-{F486D2E4-3934-4445-9ECB-F73642C445A8}" dt="2023-03-25T00:45:57.010" v="1811"/>
          <ac:picMkLst>
            <pc:docMk/>
            <pc:sldMk cId="3378890038" sldId="372"/>
            <ac:picMk id="5" creationId="{BF4A25F5-9D11-3A6C-AED3-F38B7F0C703B}"/>
          </ac:picMkLst>
        </pc:picChg>
        <pc:picChg chg="del">
          <ac:chgData name="Ahmed Ali Ahmed Tawfiq" userId="S::2202123@student.eelu.edu.eg::ee172d5f-0fe9-4f13-baba-4221e5fcb29d" providerId="AD" clId="Web-{F486D2E4-3934-4445-9ECB-F73642C445A8}" dt="2023-03-25T00:45:43.947" v="1808"/>
          <ac:picMkLst>
            <pc:docMk/>
            <pc:sldMk cId="3378890038" sldId="372"/>
            <ac:picMk id="6" creationId="{51826DCA-94D2-D8D4-7E37-A70F65258D3F}"/>
          </ac:picMkLst>
        </pc:picChg>
        <pc:picChg chg="del">
          <ac:chgData name="Ahmed Ali Ahmed Tawfiq" userId="S::2202123@student.eelu.edu.eg::ee172d5f-0fe9-4f13-baba-4221e5fcb29d" providerId="AD" clId="Web-{F486D2E4-3934-4445-9ECB-F73642C445A8}" dt="2023-03-25T00:45:53.009" v="1810"/>
          <ac:picMkLst>
            <pc:docMk/>
            <pc:sldMk cId="3378890038" sldId="372"/>
            <ac:picMk id="7" creationId="{657F96FE-87E5-8FB1-D911-06B1D41CF6E3}"/>
          </ac:picMkLst>
        </pc:picChg>
      </pc:sldChg>
      <pc:sldChg chg="modSp add replId">
        <pc:chgData name="Ahmed Ali Ahmed Tawfiq" userId="S::2202123@student.eelu.edu.eg::ee172d5f-0fe9-4f13-baba-4221e5fcb29d" providerId="AD" clId="Web-{F486D2E4-3934-4445-9ECB-F73642C445A8}" dt="2023-03-25T00:50:59.784" v="1871" actId="20577"/>
        <pc:sldMkLst>
          <pc:docMk/>
          <pc:sldMk cId="2999220422" sldId="373"/>
        </pc:sldMkLst>
        <pc:spChg chg="mod">
          <ac:chgData name="Ahmed Ali Ahmed Tawfiq" userId="S::2202123@student.eelu.edu.eg::ee172d5f-0fe9-4f13-baba-4221e5fcb29d" providerId="AD" clId="Web-{F486D2E4-3934-4445-9ECB-F73642C445A8}" dt="2023-03-25T00:50:59.784" v="1871" actId="20577"/>
          <ac:spMkLst>
            <pc:docMk/>
            <pc:sldMk cId="2999220422" sldId="373"/>
            <ac:spMk id="8" creationId="{B12D3F08-CEBD-BC44-BC64-EFB7A747B0BF}"/>
          </ac:spMkLst>
        </pc:spChg>
      </pc:sldChg>
      <pc:sldChg chg="modSp add replId">
        <pc:chgData name="Ahmed Ali Ahmed Tawfiq" userId="S::2202123@student.eelu.edu.eg::ee172d5f-0fe9-4f13-baba-4221e5fcb29d" providerId="AD" clId="Web-{F486D2E4-3934-4445-9ECB-F73642C445A8}" dt="2023-03-25T00:53:23.397" v="1901" actId="20577"/>
        <pc:sldMkLst>
          <pc:docMk/>
          <pc:sldMk cId="1476357577" sldId="374"/>
        </pc:sldMkLst>
        <pc:spChg chg="mod">
          <ac:chgData name="Ahmed Ali Ahmed Tawfiq" userId="S::2202123@student.eelu.edu.eg::ee172d5f-0fe9-4f13-baba-4221e5fcb29d" providerId="AD" clId="Web-{F486D2E4-3934-4445-9ECB-F73642C445A8}" dt="2023-03-25T00:53:23.397" v="1901" actId="20577"/>
          <ac:spMkLst>
            <pc:docMk/>
            <pc:sldMk cId="1476357577" sldId="374"/>
            <ac:spMk id="8" creationId="{B12D3F08-CEBD-BC44-BC64-EFB7A747B0BF}"/>
          </ac:spMkLst>
        </pc:spChg>
      </pc:sldChg>
      <pc:sldChg chg="modSp add replId">
        <pc:chgData name="Ahmed Ali Ahmed Tawfiq" userId="S::2202123@student.eelu.edu.eg::ee172d5f-0fe9-4f13-baba-4221e5fcb29d" providerId="AD" clId="Web-{F486D2E4-3934-4445-9ECB-F73642C445A8}" dt="2023-03-25T00:54:29.087" v="1928" actId="20577"/>
        <pc:sldMkLst>
          <pc:docMk/>
          <pc:sldMk cId="1104010319" sldId="375"/>
        </pc:sldMkLst>
        <pc:spChg chg="mod">
          <ac:chgData name="Ahmed Ali Ahmed Tawfiq" userId="S::2202123@student.eelu.edu.eg::ee172d5f-0fe9-4f13-baba-4221e5fcb29d" providerId="AD" clId="Web-{F486D2E4-3934-4445-9ECB-F73642C445A8}" dt="2023-03-25T00:54:29.087" v="1928" actId="20577"/>
          <ac:spMkLst>
            <pc:docMk/>
            <pc:sldMk cId="1104010319" sldId="375"/>
            <ac:spMk id="8" creationId="{B12D3F08-CEBD-BC44-BC64-EFB7A747B0BF}"/>
          </ac:spMkLst>
        </pc:spChg>
      </pc:sldChg>
      <pc:sldChg chg="modSp add replId">
        <pc:chgData name="Ahmed Ali Ahmed Tawfiq" userId="S::2202123@student.eelu.edu.eg::ee172d5f-0fe9-4f13-baba-4221e5fcb29d" providerId="AD" clId="Web-{F486D2E4-3934-4445-9ECB-F73642C445A8}" dt="2023-03-25T00:55:27.057" v="1945" actId="20577"/>
        <pc:sldMkLst>
          <pc:docMk/>
          <pc:sldMk cId="1932290150" sldId="376"/>
        </pc:sldMkLst>
        <pc:spChg chg="mod">
          <ac:chgData name="Ahmed Ali Ahmed Tawfiq" userId="S::2202123@student.eelu.edu.eg::ee172d5f-0fe9-4f13-baba-4221e5fcb29d" providerId="AD" clId="Web-{F486D2E4-3934-4445-9ECB-F73642C445A8}" dt="2023-03-25T00:55:27.057" v="1945" actId="20577"/>
          <ac:spMkLst>
            <pc:docMk/>
            <pc:sldMk cId="1932290150" sldId="376"/>
            <ac:spMk id="8" creationId="{B12D3F08-CEBD-BC44-BC64-EFB7A747B0BF}"/>
          </ac:spMkLst>
        </pc:spChg>
      </pc:sldChg>
      <pc:sldChg chg="modSp add replId">
        <pc:chgData name="Ahmed Ali Ahmed Tawfiq" userId="S::2202123@student.eelu.edu.eg::ee172d5f-0fe9-4f13-baba-4221e5fcb29d" providerId="AD" clId="Web-{F486D2E4-3934-4445-9ECB-F73642C445A8}" dt="2023-03-25T00:55:57.542" v="1954" actId="20577"/>
        <pc:sldMkLst>
          <pc:docMk/>
          <pc:sldMk cId="1559320428" sldId="377"/>
        </pc:sldMkLst>
        <pc:spChg chg="mod">
          <ac:chgData name="Ahmed Ali Ahmed Tawfiq" userId="S::2202123@student.eelu.edu.eg::ee172d5f-0fe9-4f13-baba-4221e5fcb29d" providerId="AD" clId="Web-{F486D2E4-3934-4445-9ECB-F73642C445A8}" dt="2023-03-25T00:55:57.542" v="1954" actId="20577"/>
          <ac:spMkLst>
            <pc:docMk/>
            <pc:sldMk cId="1559320428" sldId="377"/>
            <ac:spMk id="8" creationId="{B12D3F08-CEBD-BC44-BC64-EFB7A747B0BF}"/>
          </ac:spMkLst>
        </pc:spChg>
      </pc:sldChg>
      <pc:sldChg chg="modSp add replId">
        <pc:chgData name="Ahmed Ali Ahmed Tawfiq" userId="S::2202123@student.eelu.edu.eg::ee172d5f-0fe9-4f13-baba-4221e5fcb29d" providerId="AD" clId="Web-{F486D2E4-3934-4445-9ECB-F73642C445A8}" dt="2023-03-25T01:02:31.510" v="1968" actId="20577"/>
        <pc:sldMkLst>
          <pc:docMk/>
          <pc:sldMk cId="1876287177" sldId="378"/>
        </pc:sldMkLst>
        <pc:spChg chg="mod">
          <ac:chgData name="Ahmed Ali Ahmed Tawfiq" userId="S::2202123@student.eelu.edu.eg::ee172d5f-0fe9-4f13-baba-4221e5fcb29d" providerId="AD" clId="Web-{F486D2E4-3934-4445-9ECB-F73642C445A8}" dt="2023-03-25T01:02:31.510" v="1968" actId="20577"/>
          <ac:spMkLst>
            <pc:docMk/>
            <pc:sldMk cId="1876287177" sldId="378"/>
            <ac:spMk id="8" creationId="{B12D3F08-CEBD-BC44-BC64-EFB7A747B0BF}"/>
          </ac:spMkLst>
        </pc:spChg>
      </pc:sldChg>
      <pc:sldChg chg="modSp add replId">
        <pc:chgData name="Ahmed Ali Ahmed Tawfiq" userId="S::2202123@student.eelu.edu.eg::ee172d5f-0fe9-4f13-baba-4221e5fcb29d" providerId="AD" clId="Web-{F486D2E4-3934-4445-9ECB-F73642C445A8}" dt="2023-03-25T01:03:09.448" v="1975" actId="20577"/>
        <pc:sldMkLst>
          <pc:docMk/>
          <pc:sldMk cId="3579938645" sldId="379"/>
        </pc:sldMkLst>
        <pc:spChg chg="mod">
          <ac:chgData name="Ahmed Ali Ahmed Tawfiq" userId="S::2202123@student.eelu.edu.eg::ee172d5f-0fe9-4f13-baba-4221e5fcb29d" providerId="AD" clId="Web-{F486D2E4-3934-4445-9ECB-F73642C445A8}" dt="2023-03-25T01:03:09.448" v="1975" actId="20577"/>
          <ac:spMkLst>
            <pc:docMk/>
            <pc:sldMk cId="3579938645" sldId="379"/>
            <ac:spMk id="8" creationId="{B12D3F08-CEBD-BC44-BC64-EFB7A747B0BF}"/>
          </ac:spMkLst>
        </pc:spChg>
      </pc:sldChg>
      <pc:sldChg chg="modSp add replId">
        <pc:chgData name="Ahmed Ali Ahmed Tawfiq" userId="S::2202123@student.eelu.edu.eg::ee172d5f-0fe9-4f13-baba-4221e5fcb29d" providerId="AD" clId="Web-{F486D2E4-3934-4445-9ECB-F73642C445A8}" dt="2023-03-25T01:04:03.418" v="1992" actId="20577"/>
        <pc:sldMkLst>
          <pc:docMk/>
          <pc:sldMk cId="1744160113" sldId="380"/>
        </pc:sldMkLst>
        <pc:spChg chg="mod">
          <ac:chgData name="Ahmed Ali Ahmed Tawfiq" userId="S::2202123@student.eelu.edu.eg::ee172d5f-0fe9-4f13-baba-4221e5fcb29d" providerId="AD" clId="Web-{F486D2E4-3934-4445-9ECB-F73642C445A8}" dt="2023-03-25T01:04:03.418" v="1992" actId="20577"/>
          <ac:spMkLst>
            <pc:docMk/>
            <pc:sldMk cId="1744160113" sldId="380"/>
            <ac:spMk id="8" creationId="{B12D3F08-CEBD-BC44-BC64-EFB7A747B0BF}"/>
          </ac:spMkLst>
        </pc:spChg>
      </pc:sldChg>
      <pc:sldChg chg="modSp add replId">
        <pc:chgData name="Ahmed Ali Ahmed Tawfiq" userId="S::2202123@student.eelu.edu.eg::ee172d5f-0fe9-4f13-baba-4221e5fcb29d" providerId="AD" clId="Web-{F486D2E4-3934-4445-9ECB-F73642C445A8}" dt="2023-03-25T01:04:37.169" v="1997" actId="20577"/>
        <pc:sldMkLst>
          <pc:docMk/>
          <pc:sldMk cId="1483966089" sldId="381"/>
        </pc:sldMkLst>
        <pc:spChg chg="mod">
          <ac:chgData name="Ahmed Ali Ahmed Tawfiq" userId="S::2202123@student.eelu.edu.eg::ee172d5f-0fe9-4f13-baba-4221e5fcb29d" providerId="AD" clId="Web-{F486D2E4-3934-4445-9ECB-F73642C445A8}" dt="2023-03-25T01:04:37.169" v="1997" actId="20577"/>
          <ac:spMkLst>
            <pc:docMk/>
            <pc:sldMk cId="1483966089" sldId="381"/>
            <ac:spMk id="8" creationId="{B12D3F08-CEBD-BC44-BC64-EFB7A747B0BF}"/>
          </ac:spMkLst>
        </pc:spChg>
      </pc:sldChg>
      <pc:sldChg chg="modSp add replId">
        <pc:chgData name="Ahmed Ali Ahmed Tawfiq" userId="S::2202123@student.eelu.edu.eg::ee172d5f-0fe9-4f13-baba-4221e5fcb29d" providerId="AD" clId="Web-{F486D2E4-3934-4445-9ECB-F73642C445A8}" dt="2023-03-25T01:05:35.593" v="2005" actId="20577"/>
        <pc:sldMkLst>
          <pc:docMk/>
          <pc:sldMk cId="3144196594" sldId="382"/>
        </pc:sldMkLst>
        <pc:spChg chg="mod">
          <ac:chgData name="Ahmed Ali Ahmed Tawfiq" userId="S::2202123@student.eelu.edu.eg::ee172d5f-0fe9-4f13-baba-4221e5fcb29d" providerId="AD" clId="Web-{F486D2E4-3934-4445-9ECB-F73642C445A8}" dt="2023-03-25T01:05:35.593" v="2005" actId="20577"/>
          <ac:spMkLst>
            <pc:docMk/>
            <pc:sldMk cId="3144196594" sldId="382"/>
            <ac:spMk id="8" creationId="{B12D3F08-CEBD-BC44-BC64-EFB7A747B0BF}"/>
          </ac:spMkLst>
        </pc:spChg>
      </pc:sldChg>
      <pc:sldChg chg="modSp add replId">
        <pc:chgData name="Ahmed Ali Ahmed Tawfiq" userId="S::2202123@student.eelu.edu.eg::ee172d5f-0fe9-4f13-baba-4221e5fcb29d" providerId="AD" clId="Web-{F486D2E4-3934-4445-9ECB-F73642C445A8}" dt="2023-03-25T01:06:39.189" v="2022" actId="20577"/>
        <pc:sldMkLst>
          <pc:docMk/>
          <pc:sldMk cId="908334104" sldId="383"/>
        </pc:sldMkLst>
        <pc:spChg chg="mod">
          <ac:chgData name="Ahmed Ali Ahmed Tawfiq" userId="S::2202123@student.eelu.edu.eg::ee172d5f-0fe9-4f13-baba-4221e5fcb29d" providerId="AD" clId="Web-{F486D2E4-3934-4445-9ECB-F73642C445A8}" dt="2023-03-25T01:06:39.189" v="2022" actId="20577"/>
          <ac:spMkLst>
            <pc:docMk/>
            <pc:sldMk cId="908334104" sldId="383"/>
            <ac:spMk id="8" creationId="{B12D3F08-CEBD-BC44-BC64-EFB7A747B0BF}"/>
          </ac:spMkLst>
        </pc:spChg>
      </pc:sldChg>
      <pc:sldChg chg="modSp add replId">
        <pc:chgData name="Ahmed Ali Ahmed Tawfiq" userId="S::2202123@student.eelu.edu.eg::ee172d5f-0fe9-4f13-baba-4221e5fcb29d" providerId="AD" clId="Web-{F486D2E4-3934-4445-9ECB-F73642C445A8}" dt="2023-03-25T01:07:34.315" v="2033" actId="20577"/>
        <pc:sldMkLst>
          <pc:docMk/>
          <pc:sldMk cId="3260540502" sldId="384"/>
        </pc:sldMkLst>
        <pc:spChg chg="mod">
          <ac:chgData name="Ahmed Ali Ahmed Tawfiq" userId="S::2202123@student.eelu.edu.eg::ee172d5f-0fe9-4f13-baba-4221e5fcb29d" providerId="AD" clId="Web-{F486D2E4-3934-4445-9ECB-F73642C445A8}" dt="2023-03-25T01:07:34.315" v="2033" actId="20577"/>
          <ac:spMkLst>
            <pc:docMk/>
            <pc:sldMk cId="3260540502" sldId="384"/>
            <ac:spMk id="8" creationId="{B12D3F08-CEBD-BC44-BC64-EFB7A747B0BF}"/>
          </ac:spMkLst>
        </pc:spChg>
      </pc:sldChg>
      <pc:sldChg chg="modSp add replId">
        <pc:chgData name="Ahmed Ali Ahmed Tawfiq" userId="S::2202123@student.eelu.edu.eg::ee172d5f-0fe9-4f13-baba-4221e5fcb29d" providerId="AD" clId="Web-{F486D2E4-3934-4445-9ECB-F73642C445A8}" dt="2023-03-25T01:08:06.066" v="2041" actId="20577"/>
        <pc:sldMkLst>
          <pc:docMk/>
          <pc:sldMk cId="294430531" sldId="385"/>
        </pc:sldMkLst>
        <pc:spChg chg="mod">
          <ac:chgData name="Ahmed Ali Ahmed Tawfiq" userId="S::2202123@student.eelu.edu.eg::ee172d5f-0fe9-4f13-baba-4221e5fcb29d" providerId="AD" clId="Web-{F486D2E4-3934-4445-9ECB-F73642C445A8}" dt="2023-03-25T01:08:06.066" v="2041" actId="20577"/>
          <ac:spMkLst>
            <pc:docMk/>
            <pc:sldMk cId="294430531" sldId="385"/>
            <ac:spMk id="8" creationId="{B12D3F08-CEBD-BC44-BC64-EFB7A747B0BF}"/>
          </ac:spMkLst>
        </pc:spChg>
      </pc:sldChg>
      <pc:sldChg chg="modSp add replId">
        <pc:chgData name="Ahmed Ali Ahmed Tawfiq" userId="S::2202123@student.eelu.edu.eg::ee172d5f-0fe9-4f13-baba-4221e5fcb29d" providerId="AD" clId="Web-{F486D2E4-3934-4445-9ECB-F73642C445A8}" dt="2023-03-25T01:09:44.741" v="2050" actId="20577"/>
        <pc:sldMkLst>
          <pc:docMk/>
          <pc:sldMk cId="4043632765" sldId="386"/>
        </pc:sldMkLst>
        <pc:spChg chg="mod">
          <ac:chgData name="Ahmed Ali Ahmed Tawfiq" userId="S::2202123@student.eelu.edu.eg::ee172d5f-0fe9-4f13-baba-4221e5fcb29d" providerId="AD" clId="Web-{F486D2E4-3934-4445-9ECB-F73642C445A8}" dt="2023-03-25T01:09:04.709" v="2047" actId="20577"/>
          <ac:spMkLst>
            <pc:docMk/>
            <pc:sldMk cId="4043632765" sldId="386"/>
            <ac:spMk id="3" creationId="{709CD4C2-D6EB-F0D4-283B-C17A09661F86}"/>
          </ac:spMkLst>
        </pc:spChg>
        <pc:spChg chg="mod">
          <ac:chgData name="Ahmed Ali Ahmed Tawfiq" userId="S::2202123@student.eelu.edu.eg::ee172d5f-0fe9-4f13-baba-4221e5fcb29d" providerId="AD" clId="Web-{F486D2E4-3934-4445-9ECB-F73642C445A8}" dt="2023-03-25T01:09:44.741" v="2050" actId="20577"/>
          <ac:spMkLst>
            <pc:docMk/>
            <pc:sldMk cId="4043632765" sldId="386"/>
            <ac:spMk id="8" creationId="{B12D3F08-CEBD-BC44-BC64-EFB7A747B0BF}"/>
          </ac:spMkLst>
        </pc:spChg>
      </pc:sldChg>
      <pc:sldChg chg="modSp add replId">
        <pc:chgData name="Ahmed Ali Ahmed Tawfiq" userId="S::2202123@student.eelu.edu.eg::ee172d5f-0fe9-4f13-baba-4221e5fcb29d" providerId="AD" clId="Web-{F486D2E4-3934-4445-9ECB-F73642C445A8}" dt="2023-03-25T01:10:23.545" v="2057" actId="20577"/>
        <pc:sldMkLst>
          <pc:docMk/>
          <pc:sldMk cId="3664506845" sldId="387"/>
        </pc:sldMkLst>
        <pc:spChg chg="mod">
          <ac:chgData name="Ahmed Ali Ahmed Tawfiq" userId="S::2202123@student.eelu.edu.eg::ee172d5f-0fe9-4f13-baba-4221e5fcb29d" providerId="AD" clId="Web-{F486D2E4-3934-4445-9ECB-F73642C445A8}" dt="2023-03-25T01:10:23.545" v="2057" actId="20577"/>
          <ac:spMkLst>
            <pc:docMk/>
            <pc:sldMk cId="3664506845" sldId="387"/>
            <ac:spMk id="8" creationId="{B12D3F08-CEBD-BC44-BC64-EFB7A747B0BF}"/>
          </ac:spMkLst>
        </pc:spChg>
      </pc:sldChg>
      <pc:sldChg chg="modSp add replId">
        <pc:chgData name="Ahmed Ali Ahmed Tawfiq" userId="S::2202123@student.eelu.edu.eg::ee172d5f-0fe9-4f13-baba-4221e5fcb29d" providerId="AD" clId="Web-{F486D2E4-3934-4445-9ECB-F73642C445A8}" dt="2023-03-25T01:12:17.940" v="2074" actId="20577"/>
        <pc:sldMkLst>
          <pc:docMk/>
          <pc:sldMk cId="232214562" sldId="388"/>
        </pc:sldMkLst>
        <pc:spChg chg="mod">
          <ac:chgData name="Ahmed Ali Ahmed Tawfiq" userId="S::2202123@student.eelu.edu.eg::ee172d5f-0fe9-4f13-baba-4221e5fcb29d" providerId="AD" clId="Web-{F486D2E4-3934-4445-9ECB-F73642C445A8}" dt="2023-03-25T01:12:17.940" v="2074" actId="20577"/>
          <ac:spMkLst>
            <pc:docMk/>
            <pc:sldMk cId="232214562" sldId="388"/>
            <ac:spMk id="8" creationId="{B12D3F08-CEBD-BC44-BC64-EFB7A747B0BF}"/>
          </ac:spMkLst>
        </pc:spChg>
      </pc:sldChg>
      <pc:sldChg chg="modSp add replId">
        <pc:chgData name="Ahmed Ali Ahmed Tawfiq" userId="S::2202123@student.eelu.edu.eg::ee172d5f-0fe9-4f13-baba-4221e5fcb29d" providerId="AD" clId="Web-{F486D2E4-3934-4445-9ECB-F73642C445A8}" dt="2023-03-25T01:15:43.029" v="2107" actId="20577"/>
        <pc:sldMkLst>
          <pc:docMk/>
          <pc:sldMk cId="4128392465" sldId="389"/>
        </pc:sldMkLst>
        <pc:spChg chg="mod">
          <ac:chgData name="Ahmed Ali Ahmed Tawfiq" userId="S::2202123@student.eelu.edu.eg::ee172d5f-0fe9-4f13-baba-4221e5fcb29d" providerId="AD" clId="Web-{F486D2E4-3934-4445-9ECB-F73642C445A8}" dt="2023-03-25T01:15:43.029" v="2107" actId="20577"/>
          <ac:spMkLst>
            <pc:docMk/>
            <pc:sldMk cId="4128392465" sldId="389"/>
            <ac:spMk id="8" creationId="{B12D3F08-CEBD-BC44-BC64-EFB7A747B0BF}"/>
          </ac:spMkLst>
        </pc:spChg>
      </pc:sldChg>
      <pc:sldChg chg="modSp add replId">
        <pc:chgData name="Ahmed Ali Ahmed Tawfiq" userId="S::2202123@student.eelu.edu.eg::ee172d5f-0fe9-4f13-baba-4221e5fcb29d" providerId="AD" clId="Web-{F486D2E4-3934-4445-9ECB-F73642C445A8}" dt="2023-03-25T01:16:41.234" v="2122" actId="20577"/>
        <pc:sldMkLst>
          <pc:docMk/>
          <pc:sldMk cId="2762476580" sldId="390"/>
        </pc:sldMkLst>
        <pc:spChg chg="mod">
          <ac:chgData name="Ahmed Ali Ahmed Tawfiq" userId="S::2202123@student.eelu.edu.eg::ee172d5f-0fe9-4f13-baba-4221e5fcb29d" providerId="AD" clId="Web-{F486D2E4-3934-4445-9ECB-F73642C445A8}" dt="2023-03-25T01:16:41.234" v="2122" actId="20577"/>
          <ac:spMkLst>
            <pc:docMk/>
            <pc:sldMk cId="2762476580" sldId="390"/>
            <ac:spMk id="8" creationId="{B12D3F08-CEBD-BC44-BC64-EFB7A747B0BF}"/>
          </ac:spMkLst>
        </pc:spChg>
      </pc:sldChg>
      <pc:sldChg chg="modSp add replId">
        <pc:chgData name="Ahmed Ali Ahmed Tawfiq" userId="S::2202123@student.eelu.edu.eg::ee172d5f-0fe9-4f13-baba-4221e5fcb29d" providerId="AD" clId="Web-{F486D2E4-3934-4445-9ECB-F73642C445A8}" dt="2023-03-25T01:17:29.579" v="2132" actId="20577"/>
        <pc:sldMkLst>
          <pc:docMk/>
          <pc:sldMk cId="3241096904" sldId="391"/>
        </pc:sldMkLst>
        <pc:spChg chg="mod">
          <ac:chgData name="Ahmed Ali Ahmed Tawfiq" userId="S::2202123@student.eelu.edu.eg::ee172d5f-0fe9-4f13-baba-4221e5fcb29d" providerId="AD" clId="Web-{F486D2E4-3934-4445-9ECB-F73642C445A8}" dt="2023-03-25T01:17:29.579" v="2132" actId="20577"/>
          <ac:spMkLst>
            <pc:docMk/>
            <pc:sldMk cId="3241096904" sldId="391"/>
            <ac:spMk id="8" creationId="{B12D3F08-CEBD-BC44-BC64-EFB7A747B0BF}"/>
          </ac:spMkLst>
        </pc:spChg>
      </pc:sldChg>
      <pc:sldChg chg="modSp add replId">
        <pc:chgData name="Ahmed Ali Ahmed Tawfiq" userId="S::2202123@student.eelu.edu.eg::ee172d5f-0fe9-4f13-baba-4221e5fcb29d" providerId="AD" clId="Web-{F486D2E4-3934-4445-9ECB-F73642C445A8}" dt="2023-03-25T01:22:44.244" v="2192" actId="20577"/>
        <pc:sldMkLst>
          <pc:docMk/>
          <pc:sldMk cId="1712001460" sldId="392"/>
        </pc:sldMkLst>
        <pc:spChg chg="mod">
          <ac:chgData name="Ahmed Ali Ahmed Tawfiq" userId="S::2202123@student.eelu.edu.eg::ee172d5f-0fe9-4f13-baba-4221e5fcb29d" providerId="AD" clId="Web-{F486D2E4-3934-4445-9ECB-F73642C445A8}" dt="2023-03-25T01:22:44.244" v="2192" actId="20577"/>
          <ac:spMkLst>
            <pc:docMk/>
            <pc:sldMk cId="1712001460" sldId="392"/>
            <ac:spMk id="8" creationId="{B12D3F08-CEBD-BC44-BC64-EFB7A747B0BF}"/>
          </ac:spMkLst>
        </pc:spChg>
      </pc:sldChg>
      <pc:sldChg chg="modSp add replId">
        <pc:chgData name="Ahmed Ali Ahmed Tawfiq" userId="S::2202123@student.eelu.edu.eg::ee172d5f-0fe9-4f13-baba-4221e5fcb29d" providerId="AD" clId="Web-{F486D2E4-3934-4445-9ECB-F73642C445A8}" dt="2023-03-25T01:21:14.929" v="2174" actId="20577"/>
        <pc:sldMkLst>
          <pc:docMk/>
          <pc:sldMk cId="1594100615" sldId="393"/>
        </pc:sldMkLst>
        <pc:spChg chg="mod">
          <ac:chgData name="Ahmed Ali Ahmed Tawfiq" userId="S::2202123@student.eelu.edu.eg::ee172d5f-0fe9-4f13-baba-4221e5fcb29d" providerId="AD" clId="Web-{F486D2E4-3934-4445-9ECB-F73642C445A8}" dt="2023-03-25T01:20:26.459" v="2160" actId="20577"/>
          <ac:spMkLst>
            <pc:docMk/>
            <pc:sldMk cId="1594100615" sldId="393"/>
            <ac:spMk id="3" creationId="{709CD4C2-D6EB-F0D4-283B-C17A09661F86}"/>
          </ac:spMkLst>
        </pc:spChg>
        <pc:spChg chg="mod">
          <ac:chgData name="Ahmed Ali Ahmed Tawfiq" userId="S::2202123@student.eelu.edu.eg::ee172d5f-0fe9-4f13-baba-4221e5fcb29d" providerId="AD" clId="Web-{F486D2E4-3934-4445-9ECB-F73642C445A8}" dt="2023-03-25T01:21:14.929" v="2174" actId="20577"/>
          <ac:spMkLst>
            <pc:docMk/>
            <pc:sldMk cId="1594100615" sldId="393"/>
            <ac:spMk id="8" creationId="{B12D3F08-CEBD-BC44-BC64-EFB7A747B0BF}"/>
          </ac:spMkLst>
        </pc:spChg>
      </pc:sldChg>
      <pc:sldChg chg="modSp add replId">
        <pc:chgData name="Ahmed Ali Ahmed Tawfiq" userId="S::2202123@student.eelu.edu.eg::ee172d5f-0fe9-4f13-baba-4221e5fcb29d" providerId="AD" clId="Web-{F486D2E4-3934-4445-9ECB-F73642C445A8}" dt="2023-03-25T01:23:40.199" v="2202" actId="20577"/>
        <pc:sldMkLst>
          <pc:docMk/>
          <pc:sldMk cId="3536451329" sldId="394"/>
        </pc:sldMkLst>
        <pc:spChg chg="mod">
          <ac:chgData name="Ahmed Ali Ahmed Tawfiq" userId="S::2202123@student.eelu.edu.eg::ee172d5f-0fe9-4f13-baba-4221e5fcb29d" providerId="AD" clId="Web-{F486D2E4-3934-4445-9ECB-F73642C445A8}" dt="2023-03-25T01:23:40.199" v="2202" actId="20577"/>
          <ac:spMkLst>
            <pc:docMk/>
            <pc:sldMk cId="3536451329" sldId="394"/>
            <ac:spMk id="8" creationId="{B12D3F08-CEBD-BC44-BC64-EFB7A747B0BF}"/>
          </ac:spMkLst>
        </pc:spChg>
      </pc:sldChg>
      <pc:sldChg chg="addSp delSp modSp add replId">
        <pc:chgData name="Ahmed Ali Ahmed Tawfiq" userId="S::2202123@student.eelu.edu.eg::ee172d5f-0fe9-4f13-baba-4221e5fcb29d" providerId="AD" clId="Web-{F486D2E4-3934-4445-9ECB-F73642C445A8}" dt="2023-03-25T01:24:39.451" v="2214" actId="20577"/>
        <pc:sldMkLst>
          <pc:docMk/>
          <pc:sldMk cId="4198512250" sldId="395"/>
        </pc:sldMkLst>
        <pc:spChg chg="add del mod">
          <ac:chgData name="Ahmed Ali Ahmed Tawfiq" userId="S::2202123@student.eelu.edu.eg::ee172d5f-0fe9-4f13-baba-4221e5fcb29d" providerId="AD" clId="Web-{F486D2E4-3934-4445-9ECB-F73642C445A8}" dt="2023-03-25T01:24:11.997" v="2209"/>
          <ac:spMkLst>
            <pc:docMk/>
            <pc:sldMk cId="4198512250" sldId="395"/>
            <ac:spMk id="2" creationId="{C316B846-F25B-8F76-CF41-DE2FA73C2456}"/>
          </ac:spMkLst>
        </pc:spChg>
        <pc:spChg chg="mod">
          <ac:chgData name="Ahmed Ali Ahmed Tawfiq" userId="S::2202123@student.eelu.edu.eg::ee172d5f-0fe9-4f13-baba-4221e5fcb29d" providerId="AD" clId="Web-{F486D2E4-3934-4445-9ECB-F73642C445A8}" dt="2023-03-25T01:24:39.451" v="2214" actId="20577"/>
          <ac:spMkLst>
            <pc:docMk/>
            <pc:sldMk cId="4198512250" sldId="395"/>
            <ac:spMk id="8" creationId="{B12D3F08-CEBD-BC44-BC64-EFB7A747B0BF}"/>
          </ac:spMkLst>
        </pc:spChg>
      </pc:sldChg>
      <pc:sldChg chg="modSp add replId">
        <pc:chgData name="Ahmed Ali Ahmed Tawfiq" userId="S::2202123@student.eelu.edu.eg::ee172d5f-0fe9-4f13-baba-4221e5fcb29d" providerId="AD" clId="Web-{F486D2E4-3934-4445-9ECB-F73642C445A8}" dt="2023-03-25T01:25:57.031" v="2230" actId="20577"/>
        <pc:sldMkLst>
          <pc:docMk/>
          <pc:sldMk cId="1085920663" sldId="396"/>
        </pc:sldMkLst>
        <pc:spChg chg="mod">
          <ac:chgData name="Ahmed Ali Ahmed Tawfiq" userId="S::2202123@student.eelu.edu.eg::ee172d5f-0fe9-4f13-baba-4221e5fcb29d" providerId="AD" clId="Web-{F486D2E4-3934-4445-9ECB-F73642C445A8}" dt="2023-03-25T01:25:57.031" v="2230" actId="20577"/>
          <ac:spMkLst>
            <pc:docMk/>
            <pc:sldMk cId="1085920663" sldId="396"/>
            <ac:spMk id="8" creationId="{B12D3F08-CEBD-BC44-BC64-EFB7A747B0BF}"/>
          </ac:spMkLst>
        </pc:spChg>
      </pc:sldChg>
      <pc:sldChg chg="new del">
        <pc:chgData name="Ahmed Ali Ahmed Tawfiq" userId="S::2202123@student.eelu.edu.eg::ee172d5f-0fe9-4f13-baba-4221e5fcb29d" providerId="AD" clId="Web-{F486D2E4-3934-4445-9ECB-F73642C445A8}" dt="2023-03-25T01:26:07.391" v="2232"/>
        <pc:sldMkLst>
          <pc:docMk/>
          <pc:sldMk cId="1192237437" sldId="397"/>
        </pc:sldMkLst>
      </pc:sldChg>
      <pc:sldChg chg="modSp add replId">
        <pc:chgData name="Ahmed Ali Ahmed Tawfiq" userId="S::2202123@student.eelu.edu.eg::ee172d5f-0fe9-4f13-baba-4221e5fcb29d" providerId="AD" clId="Web-{F486D2E4-3934-4445-9ECB-F73642C445A8}" dt="2023-03-25T01:26:55.798" v="2242" actId="20577"/>
        <pc:sldMkLst>
          <pc:docMk/>
          <pc:sldMk cId="3676039217" sldId="397"/>
        </pc:sldMkLst>
        <pc:spChg chg="mod">
          <ac:chgData name="Ahmed Ali Ahmed Tawfiq" userId="S::2202123@student.eelu.edu.eg::ee172d5f-0fe9-4f13-baba-4221e5fcb29d" providerId="AD" clId="Web-{F486D2E4-3934-4445-9ECB-F73642C445A8}" dt="2023-03-25T01:26:55.798" v="2242" actId="20577"/>
          <ac:spMkLst>
            <pc:docMk/>
            <pc:sldMk cId="3676039217" sldId="397"/>
            <ac:spMk id="8" creationId="{B12D3F08-CEBD-BC44-BC64-EFB7A747B0BF}"/>
          </ac:spMkLst>
        </pc:spChg>
      </pc:sldChg>
      <pc:sldChg chg="modSp add replId">
        <pc:chgData name="Ahmed Ali Ahmed Tawfiq" userId="S::2202123@student.eelu.edu.eg::ee172d5f-0fe9-4f13-baba-4221e5fcb29d" providerId="AD" clId="Web-{F486D2E4-3934-4445-9ECB-F73642C445A8}" dt="2023-03-25T01:27:41.347" v="2249" actId="20577"/>
        <pc:sldMkLst>
          <pc:docMk/>
          <pc:sldMk cId="3901750482" sldId="398"/>
        </pc:sldMkLst>
        <pc:spChg chg="mod">
          <ac:chgData name="Ahmed Ali Ahmed Tawfiq" userId="S::2202123@student.eelu.edu.eg::ee172d5f-0fe9-4f13-baba-4221e5fcb29d" providerId="AD" clId="Web-{F486D2E4-3934-4445-9ECB-F73642C445A8}" dt="2023-03-25T01:27:41.347" v="2249" actId="20577"/>
          <ac:spMkLst>
            <pc:docMk/>
            <pc:sldMk cId="3901750482" sldId="398"/>
            <ac:spMk id="8" creationId="{B12D3F08-CEBD-BC44-BC64-EFB7A747B0BF}"/>
          </ac:spMkLst>
        </pc:spChg>
      </pc:sldChg>
      <pc:sldChg chg="modSp add replId">
        <pc:chgData name="Ahmed Ali Ahmed Tawfiq" userId="S::2202123@student.eelu.edu.eg::ee172d5f-0fe9-4f13-baba-4221e5fcb29d" providerId="AD" clId="Web-{F486D2E4-3934-4445-9ECB-F73642C445A8}" dt="2023-03-25T01:28:35.645" v="2260" actId="20577"/>
        <pc:sldMkLst>
          <pc:docMk/>
          <pc:sldMk cId="559828129" sldId="399"/>
        </pc:sldMkLst>
        <pc:spChg chg="mod">
          <ac:chgData name="Ahmed Ali Ahmed Tawfiq" userId="S::2202123@student.eelu.edu.eg::ee172d5f-0fe9-4f13-baba-4221e5fcb29d" providerId="AD" clId="Web-{F486D2E4-3934-4445-9ECB-F73642C445A8}" dt="2023-03-25T01:28:35.645" v="2260" actId="20577"/>
          <ac:spMkLst>
            <pc:docMk/>
            <pc:sldMk cId="559828129" sldId="399"/>
            <ac:spMk id="8" creationId="{B12D3F08-CEBD-BC44-BC64-EFB7A747B0BF}"/>
          </ac:spMkLst>
        </pc:spChg>
      </pc:sldChg>
      <pc:sldChg chg="modSp add replId">
        <pc:chgData name="Ahmed Ali Ahmed Tawfiq" userId="S::2202123@student.eelu.edu.eg::ee172d5f-0fe9-4f13-baba-4221e5fcb29d" providerId="AD" clId="Web-{F486D2E4-3934-4445-9ECB-F73642C445A8}" dt="2023-03-25T01:29:24.443" v="2268" actId="20577"/>
        <pc:sldMkLst>
          <pc:docMk/>
          <pc:sldMk cId="3846688233" sldId="400"/>
        </pc:sldMkLst>
        <pc:spChg chg="mod">
          <ac:chgData name="Ahmed Ali Ahmed Tawfiq" userId="S::2202123@student.eelu.edu.eg::ee172d5f-0fe9-4f13-baba-4221e5fcb29d" providerId="AD" clId="Web-{F486D2E4-3934-4445-9ECB-F73642C445A8}" dt="2023-03-25T01:29:24.443" v="2268" actId="20577"/>
          <ac:spMkLst>
            <pc:docMk/>
            <pc:sldMk cId="3846688233" sldId="400"/>
            <ac:spMk id="8" creationId="{B12D3F08-CEBD-BC44-BC64-EFB7A747B0BF}"/>
          </ac:spMkLst>
        </pc:spChg>
      </pc:sldChg>
      <pc:sldMasterChg chg="add addSldLayout">
        <pc:chgData name="Ahmed Ali Ahmed Tawfiq" userId="S::2202123@student.eelu.edu.eg::ee172d5f-0fe9-4f13-baba-4221e5fcb29d" providerId="AD" clId="Web-{F486D2E4-3934-4445-9ECB-F73642C445A8}" dt="2023-03-24T15:16:00.400" v="0"/>
        <pc:sldMasterMkLst>
          <pc:docMk/>
          <pc:sldMasterMk cId="0" sldId="2147483751"/>
        </pc:sldMasterMkLst>
        <pc:sldLayoutChg chg="add">
          <pc:chgData name="Ahmed Ali Ahmed Tawfiq" userId="S::2202123@student.eelu.edu.eg::ee172d5f-0fe9-4f13-baba-4221e5fcb29d" providerId="AD" clId="Web-{F486D2E4-3934-4445-9ECB-F73642C445A8}" dt="2023-03-24T15:16:00.400" v="0"/>
          <pc:sldLayoutMkLst>
            <pc:docMk/>
            <pc:sldMasterMk cId="0" sldId="2147483751"/>
            <pc:sldLayoutMk cId="0" sldId="2147483752"/>
          </pc:sldLayoutMkLst>
        </pc:sldLayoutChg>
        <pc:sldLayoutChg chg="add">
          <pc:chgData name="Ahmed Ali Ahmed Tawfiq" userId="S::2202123@student.eelu.edu.eg::ee172d5f-0fe9-4f13-baba-4221e5fcb29d" providerId="AD" clId="Web-{F486D2E4-3934-4445-9ECB-F73642C445A8}" dt="2023-03-24T15:16:00.400" v="0"/>
          <pc:sldLayoutMkLst>
            <pc:docMk/>
            <pc:sldMasterMk cId="0" sldId="2147483751"/>
            <pc:sldLayoutMk cId="0" sldId="2147483753"/>
          </pc:sldLayoutMkLst>
        </pc:sldLayoutChg>
        <pc:sldLayoutChg chg="add">
          <pc:chgData name="Ahmed Ali Ahmed Tawfiq" userId="S::2202123@student.eelu.edu.eg::ee172d5f-0fe9-4f13-baba-4221e5fcb29d" providerId="AD" clId="Web-{F486D2E4-3934-4445-9ECB-F73642C445A8}" dt="2023-03-24T15:16:00.400" v="0"/>
          <pc:sldLayoutMkLst>
            <pc:docMk/>
            <pc:sldMasterMk cId="0" sldId="2147483751"/>
            <pc:sldLayoutMk cId="0" sldId="2147483754"/>
          </pc:sldLayoutMkLst>
        </pc:sldLayoutChg>
        <pc:sldLayoutChg chg="add">
          <pc:chgData name="Ahmed Ali Ahmed Tawfiq" userId="S::2202123@student.eelu.edu.eg::ee172d5f-0fe9-4f13-baba-4221e5fcb29d" providerId="AD" clId="Web-{F486D2E4-3934-4445-9ECB-F73642C445A8}" dt="2023-03-24T15:16:00.400" v="0"/>
          <pc:sldLayoutMkLst>
            <pc:docMk/>
            <pc:sldMasterMk cId="0" sldId="2147483751"/>
            <pc:sldLayoutMk cId="0" sldId="2147483755"/>
          </pc:sldLayoutMkLst>
        </pc:sldLayoutChg>
        <pc:sldLayoutChg chg="add">
          <pc:chgData name="Ahmed Ali Ahmed Tawfiq" userId="S::2202123@student.eelu.edu.eg::ee172d5f-0fe9-4f13-baba-4221e5fcb29d" providerId="AD" clId="Web-{F486D2E4-3934-4445-9ECB-F73642C445A8}" dt="2023-03-24T15:16:00.400" v="0"/>
          <pc:sldLayoutMkLst>
            <pc:docMk/>
            <pc:sldMasterMk cId="0" sldId="2147483751"/>
            <pc:sldLayoutMk cId="0" sldId="2147483756"/>
          </pc:sldLayoutMkLst>
        </pc:sldLayoutChg>
        <pc:sldLayoutChg chg="add">
          <pc:chgData name="Ahmed Ali Ahmed Tawfiq" userId="S::2202123@student.eelu.edu.eg::ee172d5f-0fe9-4f13-baba-4221e5fcb29d" providerId="AD" clId="Web-{F486D2E4-3934-4445-9ECB-F73642C445A8}" dt="2023-03-24T15:16:00.400" v="0"/>
          <pc:sldLayoutMkLst>
            <pc:docMk/>
            <pc:sldMasterMk cId="0" sldId="2147483751"/>
            <pc:sldLayoutMk cId="0" sldId="2147483757"/>
          </pc:sldLayoutMkLst>
        </pc:sldLayoutChg>
        <pc:sldLayoutChg chg="add">
          <pc:chgData name="Ahmed Ali Ahmed Tawfiq" userId="S::2202123@student.eelu.edu.eg::ee172d5f-0fe9-4f13-baba-4221e5fcb29d" providerId="AD" clId="Web-{F486D2E4-3934-4445-9ECB-F73642C445A8}" dt="2023-03-24T15:16:00.400" v="0"/>
          <pc:sldLayoutMkLst>
            <pc:docMk/>
            <pc:sldMasterMk cId="0" sldId="2147483751"/>
            <pc:sldLayoutMk cId="0" sldId="2147483758"/>
          </pc:sldLayoutMkLst>
        </pc:sldLayoutChg>
        <pc:sldLayoutChg chg="add">
          <pc:chgData name="Ahmed Ali Ahmed Tawfiq" userId="S::2202123@student.eelu.edu.eg::ee172d5f-0fe9-4f13-baba-4221e5fcb29d" providerId="AD" clId="Web-{F486D2E4-3934-4445-9ECB-F73642C445A8}" dt="2023-03-24T15:16:00.400" v="0"/>
          <pc:sldLayoutMkLst>
            <pc:docMk/>
            <pc:sldMasterMk cId="0" sldId="2147483751"/>
            <pc:sldLayoutMk cId="0" sldId="2147483759"/>
          </pc:sldLayoutMkLst>
        </pc:sldLayoutChg>
        <pc:sldLayoutChg chg="add">
          <pc:chgData name="Ahmed Ali Ahmed Tawfiq" userId="S::2202123@student.eelu.edu.eg::ee172d5f-0fe9-4f13-baba-4221e5fcb29d" providerId="AD" clId="Web-{F486D2E4-3934-4445-9ECB-F73642C445A8}" dt="2023-03-24T15:16:00.400" v="0"/>
          <pc:sldLayoutMkLst>
            <pc:docMk/>
            <pc:sldMasterMk cId="0" sldId="2147483751"/>
            <pc:sldLayoutMk cId="0" sldId="2147483760"/>
          </pc:sldLayoutMkLst>
        </pc:sldLayoutChg>
        <pc:sldLayoutChg chg="add">
          <pc:chgData name="Ahmed Ali Ahmed Tawfiq" userId="S::2202123@student.eelu.edu.eg::ee172d5f-0fe9-4f13-baba-4221e5fcb29d" providerId="AD" clId="Web-{F486D2E4-3934-4445-9ECB-F73642C445A8}" dt="2023-03-24T15:16:00.400" v="0"/>
          <pc:sldLayoutMkLst>
            <pc:docMk/>
            <pc:sldMasterMk cId="0" sldId="2147483751"/>
            <pc:sldLayoutMk cId="0" sldId="2147483761"/>
          </pc:sldLayoutMkLst>
        </pc:sldLayoutChg>
        <pc:sldLayoutChg chg="add">
          <pc:chgData name="Ahmed Ali Ahmed Tawfiq" userId="S::2202123@student.eelu.edu.eg::ee172d5f-0fe9-4f13-baba-4221e5fcb29d" providerId="AD" clId="Web-{F486D2E4-3934-4445-9ECB-F73642C445A8}" dt="2023-03-24T15:16:00.400" v="0"/>
          <pc:sldLayoutMkLst>
            <pc:docMk/>
            <pc:sldMasterMk cId="0" sldId="2147483751"/>
            <pc:sldLayoutMk cId="0" sldId="2147483762"/>
          </pc:sldLayoutMkLst>
        </pc:sldLayoutChg>
      </pc:sldMasterChg>
    </pc:docChg>
  </pc:docChgLst>
  <pc:docChgLst>
    <pc:chgData name="Ahmed Ali Ahmed Tawfiq" userId="S::2202123@student.eelu.edu.eg::ee172d5f-0fe9-4f13-baba-4221e5fcb29d" providerId="AD" clId="Web-{54E15444-8EF8-3E04-5948-0E4DE2F5BC7F}"/>
    <pc:docChg chg="addSld modSld">
      <pc:chgData name="Ahmed Ali Ahmed Tawfiq" userId="S::2202123@student.eelu.edu.eg::ee172d5f-0fe9-4f13-baba-4221e5fcb29d" providerId="AD" clId="Web-{54E15444-8EF8-3E04-5948-0E4DE2F5BC7F}" dt="2023-03-25T02:06:31.741" v="144" actId="1076"/>
      <pc:docMkLst>
        <pc:docMk/>
      </pc:docMkLst>
      <pc:sldChg chg="addSp modSp">
        <pc:chgData name="Ahmed Ali Ahmed Tawfiq" userId="S::2202123@student.eelu.edu.eg::ee172d5f-0fe9-4f13-baba-4221e5fcb29d" providerId="AD" clId="Web-{54E15444-8EF8-3E04-5948-0E4DE2F5BC7F}" dt="2023-03-25T02:06:31.741" v="144" actId="1076"/>
        <pc:sldMkLst>
          <pc:docMk/>
          <pc:sldMk cId="1559320428" sldId="377"/>
        </pc:sldMkLst>
        <pc:spChg chg="add mod">
          <ac:chgData name="Ahmed Ali Ahmed Tawfiq" userId="S::2202123@student.eelu.edu.eg::ee172d5f-0fe9-4f13-baba-4221e5fcb29d" providerId="AD" clId="Web-{54E15444-8EF8-3E04-5948-0E4DE2F5BC7F}" dt="2023-03-25T02:02:11.546" v="107" actId="20577"/>
          <ac:spMkLst>
            <pc:docMk/>
            <pc:sldMk cId="1559320428" sldId="377"/>
            <ac:spMk id="2" creationId="{216A7811-72B6-2520-AC34-38F1623DD2BE}"/>
          </ac:spMkLst>
        </pc:spChg>
        <pc:spChg chg="add mod">
          <ac:chgData name="Ahmed Ali Ahmed Tawfiq" userId="S::2202123@student.eelu.edu.eg::ee172d5f-0fe9-4f13-baba-4221e5fcb29d" providerId="AD" clId="Web-{54E15444-8EF8-3E04-5948-0E4DE2F5BC7F}" dt="2023-03-25T02:02:35.890" v="109" actId="1076"/>
          <ac:spMkLst>
            <pc:docMk/>
            <pc:sldMk cId="1559320428" sldId="377"/>
            <ac:spMk id="4" creationId="{A2A3B00C-8C36-31A9-6B4F-F471BEE2DFDC}"/>
          </ac:spMkLst>
        </pc:spChg>
        <pc:spChg chg="add mod">
          <ac:chgData name="Ahmed Ali Ahmed Tawfiq" userId="S::2202123@student.eelu.edu.eg::ee172d5f-0fe9-4f13-baba-4221e5fcb29d" providerId="AD" clId="Web-{54E15444-8EF8-3E04-5948-0E4DE2F5BC7F}" dt="2023-03-25T02:03:01.563" v="113" actId="20577"/>
          <ac:spMkLst>
            <pc:docMk/>
            <pc:sldMk cId="1559320428" sldId="377"/>
            <ac:spMk id="5" creationId="{05959A3E-983F-2B62-90A5-8F2DBBF9B050}"/>
          </ac:spMkLst>
        </pc:spChg>
        <pc:spChg chg="add mod">
          <ac:chgData name="Ahmed Ali Ahmed Tawfiq" userId="S::2202123@student.eelu.edu.eg::ee172d5f-0fe9-4f13-baba-4221e5fcb29d" providerId="AD" clId="Web-{54E15444-8EF8-3E04-5948-0E4DE2F5BC7F}" dt="2023-03-25T02:03:13.204" v="115" actId="1076"/>
          <ac:spMkLst>
            <pc:docMk/>
            <pc:sldMk cId="1559320428" sldId="377"/>
            <ac:spMk id="6" creationId="{FA20BD3B-F363-8337-E052-7185E0EF34AA}"/>
          </ac:spMkLst>
        </pc:spChg>
        <pc:spChg chg="add mod">
          <ac:chgData name="Ahmed Ali Ahmed Tawfiq" userId="S::2202123@student.eelu.edu.eg::ee172d5f-0fe9-4f13-baba-4221e5fcb29d" providerId="AD" clId="Web-{54E15444-8EF8-3E04-5948-0E4DE2F5BC7F}" dt="2023-03-25T02:03:52.111" v="119" actId="20577"/>
          <ac:spMkLst>
            <pc:docMk/>
            <pc:sldMk cId="1559320428" sldId="377"/>
            <ac:spMk id="7" creationId="{DB54FC81-FE32-03F8-1C25-BD117C9B4CEB}"/>
          </ac:spMkLst>
        </pc:spChg>
        <pc:spChg chg="mod">
          <ac:chgData name="Ahmed Ali Ahmed Tawfiq" userId="S::2202123@student.eelu.edu.eg::ee172d5f-0fe9-4f13-baba-4221e5fcb29d" providerId="AD" clId="Web-{54E15444-8EF8-3E04-5948-0E4DE2F5BC7F}" dt="2023-03-25T02:06:31.741" v="144" actId="1076"/>
          <ac:spMkLst>
            <pc:docMk/>
            <pc:sldMk cId="1559320428" sldId="377"/>
            <ac:spMk id="8" creationId="{B12D3F08-CEBD-BC44-BC64-EFB7A747B0BF}"/>
          </ac:spMkLst>
        </pc:spChg>
        <pc:spChg chg="add mod">
          <ac:chgData name="Ahmed Ali Ahmed Tawfiq" userId="S::2202123@student.eelu.edu.eg::ee172d5f-0fe9-4f13-baba-4221e5fcb29d" providerId="AD" clId="Web-{54E15444-8EF8-3E04-5948-0E4DE2F5BC7F}" dt="2023-03-25T02:04:55.910" v="128" actId="20577"/>
          <ac:spMkLst>
            <pc:docMk/>
            <pc:sldMk cId="1559320428" sldId="377"/>
            <ac:spMk id="10" creationId="{2E2A5963-DC05-DFF3-D5C9-960C858FA71C}"/>
          </ac:spMkLst>
        </pc:spChg>
        <pc:spChg chg="add mod">
          <ac:chgData name="Ahmed Ali Ahmed Tawfiq" userId="S::2202123@student.eelu.edu.eg::ee172d5f-0fe9-4f13-baba-4221e5fcb29d" providerId="AD" clId="Web-{54E15444-8EF8-3E04-5948-0E4DE2F5BC7F}" dt="2023-03-25T02:05:16.348" v="132" actId="1076"/>
          <ac:spMkLst>
            <pc:docMk/>
            <pc:sldMk cId="1559320428" sldId="377"/>
            <ac:spMk id="11" creationId="{EEF0BCF8-C185-D9FF-92EB-653C63536ED9}"/>
          </ac:spMkLst>
        </pc:spChg>
        <pc:spChg chg="add mod">
          <ac:chgData name="Ahmed Ali Ahmed Tawfiq" userId="S::2202123@student.eelu.edu.eg::ee172d5f-0fe9-4f13-baba-4221e5fcb29d" providerId="AD" clId="Web-{54E15444-8EF8-3E04-5948-0E4DE2F5BC7F}" dt="2023-03-25T02:05:45.709" v="137" actId="20577"/>
          <ac:spMkLst>
            <pc:docMk/>
            <pc:sldMk cId="1559320428" sldId="377"/>
            <ac:spMk id="12" creationId="{C7D333F3-FC70-48A4-384C-1F8A4A72B445}"/>
          </ac:spMkLst>
        </pc:spChg>
        <pc:spChg chg="add mod">
          <ac:chgData name="Ahmed Ali Ahmed Tawfiq" userId="S::2202123@student.eelu.edu.eg::ee172d5f-0fe9-4f13-baba-4221e5fcb29d" providerId="AD" clId="Web-{54E15444-8EF8-3E04-5948-0E4DE2F5BC7F}" dt="2023-03-25T02:05:54.834" v="139" actId="1076"/>
          <ac:spMkLst>
            <pc:docMk/>
            <pc:sldMk cId="1559320428" sldId="377"/>
            <ac:spMk id="13" creationId="{0AD5AE4F-AEEE-91C7-6883-0815A8C5DED9}"/>
          </ac:spMkLst>
        </pc:spChg>
        <pc:spChg chg="add mod">
          <ac:chgData name="Ahmed Ali Ahmed Tawfiq" userId="S::2202123@student.eelu.edu.eg::ee172d5f-0fe9-4f13-baba-4221e5fcb29d" providerId="AD" clId="Web-{54E15444-8EF8-3E04-5948-0E4DE2F5BC7F}" dt="2023-03-25T02:06:23.882" v="143" actId="20577"/>
          <ac:spMkLst>
            <pc:docMk/>
            <pc:sldMk cId="1559320428" sldId="377"/>
            <ac:spMk id="14" creationId="{2A6D8C33-375E-1F49-28A9-B7715B244343}"/>
          </ac:spMkLst>
        </pc:spChg>
        <pc:cxnChg chg="add mod">
          <ac:chgData name="Ahmed Ali Ahmed Tawfiq" userId="S::2202123@student.eelu.edu.eg::ee172d5f-0fe9-4f13-baba-4221e5fcb29d" providerId="AD" clId="Web-{54E15444-8EF8-3E04-5948-0E4DE2F5BC7F}" dt="2023-03-25T02:04:31.659" v="124" actId="14100"/>
          <ac:cxnSpMkLst>
            <pc:docMk/>
            <pc:sldMk cId="1559320428" sldId="377"/>
            <ac:cxnSpMk id="9" creationId="{3A6A29EC-876F-A1DF-A389-5800EF4680FC}"/>
          </ac:cxnSpMkLst>
        </pc:cxnChg>
      </pc:sldChg>
      <pc:sldChg chg="modSp add replId">
        <pc:chgData name="Ahmed Ali Ahmed Tawfiq" userId="S::2202123@student.eelu.edu.eg::ee172d5f-0fe9-4f13-baba-4221e5fcb29d" providerId="AD" clId="Web-{54E15444-8EF8-3E04-5948-0E4DE2F5BC7F}" dt="2023-03-25T01:33:53.352" v="13" actId="20577"/>
        <pc:sldMkLst>
          <pc:docMk/>
          <pc:sldMk cId="4118531946" sldId="401"/>
        </pc:sldMkLst>
        <pc:spChg chg="mod">
          <ac:chgData name="Ahmed Ali Ahmed Tawfiq" userId="S::2202123@student.eelu.edu.eg::ee172d5f-0fe9-4f13-baba-4221e5fcb29d" providerId="AD" clId="Web-{54E15444-8EF8-3E04-5948-0E4DE2F5BC7F}" dt="2023-03-25T01:33:09.038" v="5" actId="20577"/>
          <ac:spMkLst>
            <pc:docMk/>
            <pc:sldMk cId="4118531946" sldId="401"/>
            <ac:spMk id="3" creationId="{709CD4C2-D6EB-F0D4-283B-C17A09661F86}"/>
          </ac:spMkLst>
        </pc:spChg>
        <pc:spChg chg="mod">
          <ac:chgData name="Ahmed Ali Ahmed Tawfiq" userId="S::2202123@student.eelu.edu.eg::ee172d5f-0fe9-4f13-baba-4221e5fcb29d" providerId="AD" clId="Web-{54E15444-8EF8-3E04-5948-0E4DE2F5BC7F}" dt="2023-03-25T01:33:53.352" v="13" actId="20577"/>
          <ac:spMkLst>
            <pc:docMk/>
            <pc:sldMk cId="4118531946" sldId="401"/>
            <ac:spMk id="8" creationId="{B12D3F08-CEBD-BC44-BC64-EFB7A747B0BF}"/>
          </ac:spMkLst>
        </pc:spChg>
      </pc:sldChg>
      <pc:sldChg chg="modSp add replId">
        <pc:chgData name="Ahmed Ali Ahmed Tawfiq" userId="S::2202123@student.eelu.edu.eg::ee172d5f-0fe9-4f13-baba-4221e5fcb29d" providerId="AD" clId="Web-{54E15444-8EF8-3E04-5948-0E4DE2F5BC7F}" dt="2023-03-25T01:35:03.778" v="28" actId="20577"/>
        <pc:sldMkLst>
          <pc:docMk/>
          <pc:sldMk cId="882495336" sldId="402"/>
        </pc:sldMkLst>
        <pc:spChg chg="mod">
          <ac:chgData name="Ahmed Ali Ahmed Tawfiq" userId="S::2202123@student.eelu.edu.eg::ee172d5f-0fe9-4f13-baba-4221e5fcb29d" providerId="AD" clId="Web-{54E15444-8EF8-3E04-5948-0E4DE2F5BC7F}" dt="2023-03-25T01:35:03.778" v="28" actId="20577"/>
          <ac:spMkLst>
            <pc:docMk/>
            <pc:sldMk cId="882495336" sldId="402"/>
            <ac:spMk id="8" creationId="{B12D3F08-CEBD-BC44-BC64-EFB7A747B0BF}"/>
          </ac:spMkLst>
        </pc:spChg>
      </pc:sldChg>
      <pc:sldChg chg="modSp add replId">
        <pc:chgData name="Ahmed Ali Ahmed Tawfiq" userId="S::2202123@student.eelu.edu.eg::ee172d5f-0fe9-4f13-baba-4221e5fcb29d" providerId="AD" clId="Web-{54E15444-8EF8-3E04-5948-0E4DE2F5BC7F}" dt="2023-03-25T01:35:37.326" v="34" actId="20577"/>
        <pc:sldMkLst>
          <pc:docMk/>
          <pc:sldMk cId="2939550367" sldId="403"/>
        </pc:sldMkLst>
        <pc:spChg chg="mod">
          <ac:chgData name="Ahmed Ali Ahmed Tawfiq" userId="S::2202123@student.eelu.edu.eg::ee172d5f-0fe9-4f13-baba-4221e5fcb29d" providerId="AD" clId="Web-{54E15444-8EF8-3E04-5948-0E4DE2F5BC7F}" dt="2023-03-25T01:35:37.326" v="34" actId="20577"/>
          <ac:spMkLst>
            <pc:docMk/>
            <pc:sldMk cId="2939550367" sldId="403"/>
            <ac:spMk id="8" creationId="{B12D3F08-CEBD-BC44-BC64-EFB7A747B0BF}"/>
          </ac:spMkLst>
        </pc:spChg>
      </pc:sldChg>
      <pc:sldChg chg="modSp add replId">
        <pc:chgData name="Ahmed Ali Ahmed Tawfiq" userId="S::2202123@student.eelu.edu.eg::ee172d5f-0fe9-4f13-baba-4221e5fcb29d" providerId="AD" clId="Web-{54E15444-8EF8-3E04-5948-0E4DE2F5BC7F}" dt="2023-03-25T01:36:44.110" v="48" actId="20577"/>
        <pc:sldMkLst>
          <pc:docMk/>
          <pc:sldMk cId="2641613787" sldId="404"/>
        </pc:sldMkLst>
        <pc:spChg chg="mod">
          <ac:chgData name="Ahmed Ali Ahmed Tawfiq" userId="S::2202123@student.eelu.edu.eg::ee172d5f-0fe9-4f13-baba-4221e5fcb29d" providerId="AD" clId="Web-{54E15444-8EF8-3E04-5948-0E4DE2F5BC7F}" dt="2023-03-25T01:36:44.110" v="48" actId="20577"/>
          <ac:spMkLst>
            <pc:docMk/>
            <pc:sldMk cId="2641613787" sldId="404"/>
            <ac:spMk id="8" creationId="{B12D3F08-CEBD-BC44-BC64-EFB7A747B0BF}"/>
          </ac:spMkLst>
        </pc:spChg>
      </pc:sldChg>
      <pc:sldChg chg="modSp add replId">
        <pc:chgData name="Ahmed Ali Ahmed Tawfiq" userId="S::2202123@student.eelu.edu.eg::ee172d5f-0fe9-4f13-baba-4221e5fcb29d" providerId="AD" clId="Web-{54E15444-8EF8-3E04-5948-0E4DE2F5BC7F}" dt="2023-03-25T01:37:25.189" v="55" actId="20577"/>
        <pc:sldMkLst>
          <pc:docMk/>
          <pc:sldMk cId="3424790559" sldId="405"/>
        </pc:sldMkLst>
        <pc:spChg chg="mod">
          <ac:chgData name="Ahmed Ali Ahmed Tawfiq" userId="S::2202123@student.eelu.edu.eg::ee172d5f-0fe9-4f13-baba-4221e5fcb29d" providerId="AD" clId="Web-{54E15444-8EF8-3E04-5948-0E4DE2F5BC7F}" dt="2023-03-25T01:37:25.189" v="55" actId="20577"/>
          <ac:spMkLst>
            <pc:docMk/>
            <pc:sldMk cId="3424790559" sldId="405"/>
            <ac:spMk id="8" creationId="{B12D3F08-CEBD-BC44-BC64-EFB7A747B0BF}"/>
          </ac:spMkLst>
        </pc:spChg>
      </pc:sldChg>
      <pc:sldChg chg="modSp add replId">
        <pc:chgData name="Ahmed Ali Ahmed Tawfiq" userId="S::2202123@student.eelu.edu.eg::ee172d5f-0fe9-4f13-baba-4221e5fcb29d" providerId="AD" clId="Web-{54E15444-8EF8-3E04-5948-0E4DE2F5BC7F}" dt="2023-03-25T01:37:56.706" v="61" actId="20577"/>
        <pc:sldMkLst>
          <pc:docMk/>
          <pc:sldMk cId="4235959280" sldId="406"/>
        </pc:sldMkLst>
        <pc:spChg chg="mod">
          <ac:chgData name="Ahmed Ali Ahmed Tawfiq" userId="S::2202123@student.eelu.edu.eg::ee172d5f-0fe9-4f13-baba-4221e5fcb29d" providerId="AD" clId="Web-{54E15444-8EF8-3E04-5948-0E4DE2F5BC7F}" dt="2023-03-25T01:37:56.706" v="61" actId="20577"/>
          <ac:spMkLst>
            <pc:docMk/>
            <pc:sldMk cId="4235959280" sldId="406"/>
            <ac:spMk id="8" creationId="{B12D3F08-CEBD-BC44-BC64-EFB7A747B0BF}"/>
          </ac:spMkLst>
        </pc:spChg>
      </pc:sldChg>
      <pc:sldChg chg="modSp add replId">
        <pc:chgData name="Ahmed Ali Ahmed Tawfiq" userId="S::2202123@student.eelu.edu.eg::ee172d5f-0fe9-4f13-baba-4221e5fcb29d" providerId="AD" clId="Web-{54E15444-8EF8-3E04-5948-0E4DE2F5BC7F}" dt="2023-03-25T01:38:25.926" v="68" actId="20577"/>
        <pc:sldMkLst>
          <pc:docMk/>
          <pc:sldMk cId="3164819486" sldId="407"/>
        </pc:sldMkLst>
        <pc:spChg chg="mod">
          <ac:chgData name="Ahmed Ali Ahmed Tawfiq" userId="S::2202123@student.eelu.edu.eg::ee172d5f-0fe9-4f13-baba-4221e5fcb29d" providerId="AD" clId="Web-{54E15444-8EF8-3E04-5948-0E4DE2F5BC7F}" dt="2023-03-25T01:38:25.926" v="68" actId="20577"/>
          <ac:spMkLst>
            <pc:docMk/>
            <pc:sldMk cId="3164819486" sldId="407"/>
            <ac:spMk id="8" creationId="{B12D3F08-CEBD-BC44-BC64-EFB7A747B0BF}"/>
          </ac:spMkLst>
        </pc:spChg>
      </pc:sldChg>
      <pc:sldChg chg="modSp add replId">
        <pc:chgData name="Ahmed Ali Ahmed Tawfiq" userId="S::2202123@student.eelu.edu.eg::ee172d5f-0fe9-4f13-baba-4221e5fcb29d" providerId="AD" clId="Web-{54E15444-8EF8-3E04-5948-0E4DE2F5BC7F}" dt="2023-03-25T01:39:39.631" v="81" actId="20577"/>
        <pc:sldMkLst>
          <pc:docMk/>
          <pc:sldMk cId="3833073905" sldId="408"/>
        </pc:sldMkLst>
        <pc:spChg chg="mod">
          <ac:chgData name="Ahmed Ali Ahmed Tawfiq" userId="S::2202123@student.eelu.edu.eg::ee172d5f-0fe9-4f13-baba-4221e5fcb29d" providerId="AD" clId="Web-{54E15444-8EF8-3E04-5948-0E4DE2F5BC7F}" dt="2023-03-25T01:39:39.631" v="81" actId="20577"/>
          <ac:spMkLst>
            <pc:docMk/>
            <pc:sldMk cId="3833073905" sldId="408"/>
            <ac:spMk id="8" creationId="{B12D3F08-CEBD-BC44-BC64-EFB7A747B0BF}"/>
          </ac:spMkLst>
        </pc:spChg>
      </pc:sldChg>
      <pc:sldChg chg="modSp add replId">
        <pc:chgData name="Ahmed Ali Ahmed Tawfiq" userId="S::2202123@student.eelu.edu.eg::ee172d5f-0fe9-4f13-baba-4221e5fcb29d" providerId="AD" clId="Web-{54E15444-8EF8-3E04-5948-0E4DE2F5BC7F}" dt="2023-03-25T01:40:44.227" v="94" actId="20577"/>
        <pc:sldMkLst>
          <pc:docMk/>
          <pc:sldMk cId="3718768393" sldId="409"/>
        </pc:sldMkLst>
        <pc:spChg chg="mod">
          <ac:chgData name="Ahmed Ali Ahmed Tawfiq" userId="S::2202123@student.eelu.edu.eg::ee172d5f-0fe9-4f13-baba-4221e5fcb29d" providerId="AD" clId="Web-{54E15444-8EF8-3E04-5948-0E4DE2F5BC7F}" dt="2023-03-25T01:40:44.227" v="94" actId="20577"/>
          <ac:spMkLst>
            <pc:docMk/>
            <pc:sldMk cId="3718768393" sldId="409"/>
            <ac:spMk id="8" creationId="{B12D3F08-CEBD-BC44-BC64-EFB7A747B0BF}"/>
          </ac:spMkLst>
        </pc:spChg>
      </pc:sldChg>
      <pc:sldChg chg="modSp add replId">
        <pc:chgData name="Ahmed Ali Ahmed Tawfiq" userId="S::2202123@student.eelu.edu.eg::ee172d5f-0fe9-4f13-baba-4221e5fcb29d" providerId="AD" clId="Web-{54E15444-8EF8-3E04-5948-0E4DE2F5BC7F}" dt="2023-03-25T01:41:30.682" v="104" actId="20577"/>
        <pc:sldMkLst>
          <pc:docMk/>
          <pc:sldMk cId="2673226050" sldId="410"/>
        </pc:sldMkLst>
        <pc:spChg chg="mod">
          <ac:chgData name="Ahmed Ali Ahmed Tawfiq" userId="S::2202123@student.eelu.edu.eg::ee172d5f-0fe9-4f13-baba-4221e5fcb29d" providerId="AD" clId="Web-{54E15444-8EF8-3E04-5948-0E4DE2F5BC7F}" dt="2023-03-25T01:41:30.682" v="104" actId="20577"/>
          <ac:spMkLst>
            <pc:docMk/>
            <pc:sldMk cId="2673226050" sldId="410"/>
            <ac:spMk id="8" creationId="{B12D3F08-CEBD-BC44-BC64-EFB7A747B0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CA87CE0E-1F8A-40F4-9D92-F28428C32468}" type="datetimeFigureOut">
              <a:rPr lang="en-US" smtClean="0"/>
              <a:t>3/24/2023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C6F5F6F-40C7-448F-B6FF-60A9313661A9}" type="slidenum">
              <a:rPr lang="en-US" smtClean="0"/>
              <a:t>‹#›</a:t>
            </a:fld>
            <a:endParaRPr lang="en-US"/>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p>
        </p:txBody>
      </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7CE0E-1F8A-40F4-9D92-F28428C3246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F5F6F-40C7-448F-B6FF-60A9313661A9}" type="slidenum">
              <a:rPr lang="en-US" smtClean="0"/>
              <a:t>‹#›</a:t>
            </a:fld>
            <a:endParaRPr lang="en-US"/>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563446" y="1392217"/>
            <a:ext cx="9038813" cy="923330"/>
            <a:chOff x="1172584" y="1381459"/>
            <a:chExt cx="6779110" cy="923330"/>
          </a:xfrm>
        </p:grpSpPr>
        <p:sp>
          <p:nvSpPr>
            <p:cNvPr id="13" name="TextBox 12"/>
            <p:cNvSpPr txBox="1"/>
            <p:nvPr/>
          </p:nvSpPr>
          <p:spPr>
            <a:xfrm>
              <a:off x="4147073" y="1381459"/>
              <a:ext cx="657872"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7CE0E-1F8A-40F4-9D92-F28428C3246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F5F6F-40C7-448F-B6FF-60A9313661A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A87CE0E-1F8A-40F4-9D92-F28428C32468}"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F5F6F-40C7-448F-B6FF-60A9313661A9}"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400" y="2240280"/>
            <a:ext cx="5071872"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6193535" y="2240280"/>
            <a:ext cx="5071872"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87CE0E-1F8A-40F4-9D92-F28428C32468}"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6F5F6F-40C7-448F-B6FF-60A9313661A9}" type="slidenum">
              <a:rPr lang="en-US" smtClean="0"/>
              <a:t>‹#›</a:t>
            </a:fld>
            <a:endParaRPr lang="en-US"/>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147073" y="1381459"/>
              <a:ext cx="657872"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87CE0E-1F8A-40F4-9D92-F28428C32468}"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6F5F6F-40C7-448F-B6FF-60A9313661A9}" type="slidenum">
              <a:rPr lang="en-US" smtClean="0"/>
              <a:t>‹#›</a:t>
            </a:fld>
            <a:endParaRPr lang="en-US"/>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7CE0E-1F8A-40F4-9D92-F28428C32468}"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6F5F6F-40C7-448F-B6FF-60A9313661A9}"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7CE0E-1F8A-40F4-9D92-F28428C32468}"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F5F6F-40C7-448F-B6FF-60A9313661A9}"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7CE0E-1F8A-40F4-9D92-F28428C32468}"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F5F6F-40C7-448F-B6FF-60A9313661A9}"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7CE0E-1F8A-40F4-9D92-F28428C3246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F5F6F-40C7-448F-B6FF-60A9313661A9}" type="slidenum">
              <a:rPr lang="en-US" smtClean="0"/>
              <a:t>‹#›</a:t>
            </a:fld>
            <a:endParaRPr lang="en-US"/>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1" y="559399"/>
            <a:ext cx="2237591" cy="5566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7985" y="849855"/>
            <a:ext cx="7343889"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7CE0E-1F8A-40F4-9D92-F28428C3246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F5F6F-40C7-448F-B6FF-60A9313661A9}" type="slidenum">
              <a:rPr lang="en-US" smtClean="0"/>
              <a:t>‹#›</a:t>
            </a:fld>
            <a:endParaRPr lang="en-US"/>
          </a:p>
        </p:txBody>
      </p:sp>
      <p:grpSp>
        <p:nvGrpSpPr>
          <p:cNvPr id="11" name="Group 10"/>
          <p:cNvGrpSpPr/>
          <p:nvPr/>
        </p:nvGrpSpPr>
        <p:grpSpPr>
          <a:xfrm rot="5400000">
            <a:off x="6125426" y="2880824"/>
            <a:ext cx="5480154" cy="923330"/>
            <a:chOff x="1815339" y="1496875"/>
            <a:chExt cx="5480154" cy="692497"/>
          </a:xfrm>
        </p:grpSpPr>
        <p:sp>
          <p:nvSpPr>
            <p:cNvPr id="12" name="TextBox 11"/>
            <p:cNvSpPr txBox="1"/>
            <p:nvPr/>
          </p:nvSpPr>
          <p:spPr>
            <a:xfrm>
              <a:off x="4147073" y="1496875"/>
              <a:ext cx="877163" cy="692497"/>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7987" y="570156"/>
            <a:ext cx="10341684" cy="105425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CA87CE0E-1F8A-40F4-9D92-F28428C32468}" type="datetimeFigureOut">
              <a:rPr lang="en-US" smtClean="0"/>
              <a:t>3/24/2023</a:t>
            </a:fld>
            <a:endParaRPr lang="en-US"/>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9C6F5F6F-40C7-448F-B6FF-60A9313661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1" eaLnBrk="1" latinLnBrk="0" hangingPunct="1">
        <a:spcBef>
          <a:spcPct val="0"/>
        </a:spcBef>
        <a:buNone/>
        <a:defRPr sz="540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65760" indent="-365760" algn="r" defTabSz="914400" rtl="1"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r" defTabSz="914400" rtl="1"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r" defTabSz="914400" rtl="1"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r" defTabSz="914400" rtl="1"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r" defTabSz="914400" rtl="1"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5.xml"/><Relationship Id="rId5" Type="http://schemas.openxmlformats.org/officeDocument/2006/relationships/image" Target="../media/image14.jpeg"/><Relationship Id="rId4" Type="http://schemas.openxmlformats.org/officeDocument/2006/relationships/image" Target="../media/image13.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08D8-1C74-62CF-CDE8-2CAA2141B2AC}"/>
              </a:ext>
            </a:extLst>
          </p:cNvPr>
          <p:cNvSpPr>
            <a:spLocks noGrp="1"/>
          </p:cNvSpPr>
          <p:nvPr>
            <p:ph type="ctrTitle"/>
          </p:nvPr>
        </p:nvSpPr>
        <p:spPr>
          <a:xfrm>
            <a:off x="1291337" y="1137345"/>
            <a:ext cx="9001462" cy="1438695"/>
          </a:xfrm>
          <a:noFill/>
        </p:spPr>
        <p:txBody>
          <a:bodyPr>
            <a:normAutofit/>
          </a:bodyPr>
          <a:lstStyle/>
          <a:p>
            <a:pPr>
              <a:lnSpc>
                <a:spcPct val="107000"/>
              </a:lnSpc>
              <a:spcBef>
                <a:spcPts val="0"/>
              </a:spcBef>
              <a:spcAft>
                <a:spcPts val="800"/>
              </a:spcAft>
            </a:pPr>
            <a:r>
              <a:rPr lang="en-US" sz="4400">
                <a:ln w="3175">
                  <a:solidFill>
                    <a:prstClr val="white">
                      <a:alpha val="65000"/>
                    </a:prstClr>
                  </a:solidFill>
                </a:ln>
                <a:effectLst/>
                <a:latin typeface="Arial"/>
                <a:ea typeface="+mj-lt"/>
                <a:cs typeface="+mj-lt"/>
              </a:rPr>
              <a:t> SHOCK</a:t>
            </a:r>
            <a:endParaRPr lang="en-US">
              <a:latin typeface="Arial"/>
            </a:endParaRPr>
          </a:p>
        </p:txBody>
      </p:sp>
      <p:sp>
        <p:nvSpPr>
          <p:cNvPr id="3" name="Subtitle 2">
            <a:extLst>
              <a:ext uri="{FF2B5EF4-FFF2-40B4-BE49-F238E27FC236}">
                <a16:creationId xmlns:a16="http://schemas.microsoft.com/office/drawing/2014/main" id="{68D92062-28DD-3C1E-52A6-F093CB5E9C13}"/>
              </a:ext>
            </a:extLst>
          </p:cNvPr>
          <p:cNvSpPr>
            <a:spLocks noGrp="1"/>
          </p:cNvSpPr>
          <p:nvPr>
            <p:ph type="subTitle" idx="1"/>
          </p:nvPr>
        </p:nvSpPr>
        <p:spPr>
          <a:xfrm>
            <a:off x="1262583" y="3548310"/>
            <a:ext cx="9001462" cy="2945480"/>
          </a:xfrm>
        </p:spPr>
        <p:txBody>
          <a:bodyPr vert="horz" lIns="91440" tIns="45720" rIns="91440" bIns="45720" rtlCol="0" anchor="t">
            <a:normAutofit lnSpcReduction="10000"/>
          </a:bodyPr>
          <a:lstStyle/>
          <a:p>
            <a:pPr marL="0" marR="0" algn="ctr">
              <a:lnSpc>
                <a:spcPct val="110000"/>
              </a:lnSpc>
              <a:spcBef>
                <a:spcPts val="0"/>
              </a:spcBef>
              <a:spcAft>
                <a:spcPts val="800"/>
              </a:spcAft>
            </a:pPr>
            <a:r>
              <a:rPr lang="en-GB" sz="4400" b="1">
                <a:solidFill>
                  <a:schemeClr val="bg2">
                    <a:lumMod val="20000"/>
                    <a:lumOff val="80000"/>
                  </a:schemeClr>
                </a:solidFill>
                <a:effectLst/>
                <a:latin typeface="Arial"/>
                <a:ea typeface="SimSun"/>
                <a:cs typeface="Arial"/>
              </a:rPr>
              <a:t>Supervised by</a:t>
            </a:r>
          </a:p>
          <a:p>
            <a:r>
              <a:rPr lang="en-US" sz="3200" b="1">
                <a:solidFill>
                  <a:schemeClr val="bg1"/>
                </a:solidFill>
                <a:effectLst/>
                <a:latin typeface="Arial"/>
                <a:ea typeface="+mn-lt"/>
                <a:cs typeface="+mn-lt"/>
              </a:rPr>
              <a:t>Dr/ Nora Ramadan</a:t>
            </a:r>
            <a:r>
              <a:rPr lang="en-US" sz="3200" b="1">
                <a:solidFill>
                  <a:srgbClr val="FFFFFF"/>
                </a:solidFill>
                <a:effectLst/>
                <a:latin typeface="Arial"/>
                <a:ea typeface="+mn-lt"/>
                <a:cs typeface="+mn-lt"/>
              </a:rPr>
              <a:t> </a:t>
            </a:r>
            <a:r>
              <a:rPr lang="en-US" sz="3200" b="1">
                <a:effectLst/>
                <a:latin typeface="Arial"/>
                <a:ea typeface="+mn-lt"/>
                <a:cs typeface="+mn-lt"/>
              </a:rPr>
              <a:t> </a:t>
            </a:r>
            <a:endParaRPr lang="en-US">
              <a:latin typeface="Arial"/>
              <a:cs typeface="Arial"/>
            </a:endParaRPr>
          </a:p>
          <a:p>
            <a:pPr marL="0" marR="0" algn="ctr">
              <a:lnSpc>
                <a:spcPct val="110000"/>
              </a:lnSpc>
              <a:spcBef>
                <a:spcPts val="0"/>
              </a:spcBef>
              <a:spcAft>
                <a:spcPts val="800"/>
              </a:spcAft>
            </a:pPr>
            <a:r>
              <a:rPr lang="en-GB" sz="4400" b="1">
                <a:solidFill>
                  <a:schemeClr val="bg2">
                    <a:lumMod val="20000"/>
                    <a:lumOff val="80000"/>
                  </a:schemeClr>
                </a:solidFill>
                <a:effectLst/>
                <a:latin typeface="Arial"/>
                <a:ea typeface="Calibri" panose="020F0502020204030204" pitchFamily="34" charset="0"/>
                <a:cs typeface="Arial"/>
              </a:rPr>
              <a:t>Prepared by</a:t>
            </a:r>
          </a:p>
          <a:p>
            <a:pPr>
              <a:lnSpc>
                <a:spcPct val="110000"/>
              </a:lnSpc>
              <a:spcBef>
                <a:spcPts val="0"/>
              </a:spcBef>
              <a:spcAft>
                <a:spcPts val="800"/>
              </a:spcAft>
            </a:pPr>
            <a:r>
              <a:rPr lang="en-GB" sz="3600">
                <a:solidFill>
                  <a:schemeClr val="bg1"/>
                </a:solidFill>
                <a:effectLst/>
                <a:latin typeface="Arial"/>
                <a:ea typeface="Calibri" panose="020F0502020204030204" pitchFamily="34" charset="0"/>
                <a:cs typeface="Times New Roman"/>
              </a:rPr>
              <a:t>Group A7</a:t>
            </a:r>
            <a:r>
              <a:rPr lang="en-GB" sz="3600">
                <a:solidFill>
                  <a:schemeClr val="bg1"/>
                </a:solidFill>
                <a:effectLst/>
                <a:latin typeface="Arial"/>
                <a:ea typeface="Calibri" panose="020F0502020204030204" pitchFamily="34" charset="0"/>
                <a:cs typeface="Arial"/>
              </a:rPr>
              <a:t> </a:t>
            </a:r>
            <a:endParaRPr lang="en-GB" sz="36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endParaRPr lang="en-US" sz="4400" b="1">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endParaRPr lang="en-US" sz="320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endParaRPr lang="en-US" sz="320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endParaRPr lang="en-US" sz="320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endParaRPr lang="en-US" sz="3200">
              <a:effectLst/>
              <a:latin typeface="Arial" panose="020B0604020202020204" pitchFamily="34" charset="0"/>
              <a:ea typeface="Calibri" panose="020F0502020204030204" pitchFamily="34" charset="0"/>
              <a:cs typeface="Arial" panose="020B0604020202020204" pitchFamily="34" charset="0"/>
            </a:endParaRPr>
          </a:p>
          <a:p>
            <a:endParaRPr lang="en-US"/>
          </a:p>
        </p:txBody>
      </p:sp>
      <p:pic>
        <p:nvPicPr>
          <p:cNvPr id="5" name="Picture 4">
            <a:extLst>
              <a:ext uri="{FF2B5EF4-FFF2-40B4-BE49-F238E27FC236}">
                <a16:creationId xmlns:a16="http://schemas.microsoft.com/office/drawing/2014/main" id="{3220195D-668F-0437-B53B-B9541C69DA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50115" y="495946"/>
            <a:ext cx="1604609" cy="172321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Picture 5">
            <a:extLst>
              <a:ext uri="{FF2B5EF4-FFF2-40B4-BE49-F238E27FC236}">
                <a16:creationId xmlns:a16="http://schemas.microsoft.com/office/drawing/2014/main" id="{BF77D826-71B3-1546-8550-13467CAAB2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673" y="607931"/>
            <a:ext cx="1595269" cy="172321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45094863"/>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03536B-DA05-76C4-569E-21FBEC7AFB9D}"/>
              </a:ext>
            </a:extLst>
          </p:cNvPr>
          <p:cNvSpPr>
            <a:spLocks noGrp="1"/>
          </p:cNvSpPr>
          <p:nvPr>
            <p:ph idx="1"/>
          </p:nvPr>
        </p:nvSpPr>
        <p:spPr/>
        <p:txBody>
          <a:bodyPr vert="horz" lIns="91440" tIns="45720" rIns="91440" bIns="45720" rtlCol="0" anchor="t">
            <a:normAutofit lnSpcReduction="10000"/>
          </a:bodyPr>
          <a:lstStyle/>
          <a:p>
            <a:pPr marL="0" indent="0" algn="l">
              <a:buNone/>
            </a:pPr>
            <a:r>
              <a:rPr lang="en-US" b="1">
                <a:ea typeface="+mn-lt"/>
                <a:cs typeface="+mn-lt"/>
              </a:rPr>
              <a:t> </a:t>
            </a:r>
            <a:r>
              <a:rPr lang="en-US" sz="3300">
                <a:latin typeface="Arial"/>
                <a:ea typeface="+mn-lt"/>
                <a:cs typeface="+mn-lt"/>
              </a:rPr>
              <a:t>In the compensatory stage of shock, the patient’s blood pressure remains within normal limits. Vasoconstriction, increased heart rate, and increased contractility of the heart contribute to maintaining adequate cardiac output. This results from stimulation of the sympathetic nervous system and subsequent release of catecholamines (epinephrine and norepinephrine)</a:t>
            </a:r>
            <a:r>
              <a:rPr lang="en-US" b="1">
                <a:ea typeface="+mn-lt"/>
                <a:cs typeface="+mn-lt"/>
              </a:rPr>
              <a:t>.</a:t>
            </a:r>
            <a:endParaRPr lang="en-US"/>
          </a:p>
        </p:txBody>
      </p:sp>
      <p:sp>
        <p:nvSpPr>
          <p:cNvPr id="3" name="Title 2">
            <a:extLst>
              <a:ext uri="{FF2B5EF4-FFF2-40B4-BE49-F238E27FC236}">
                <a16:creationId xmlns:a16="http://schemas.microsoft.com/office/drawing/2014/main" id="{2B20C48A-8D29-402C-6F40-DEBF7DEFCDF2}"/>
              </a:ext>
            </a:extLst>
          </p:cNvPr>
          <p:cNvSpPr>
            <a:spLocks noGrp="1"/>
          </p:cNvSpPr>
          <p:nvPr>
            <p:ph type="title"/>
          </p:nvPr>
        </p:nvSpPr>
        <p:spPr/>
        <p:txBody>
          <a:bodyPr/>
          <a:lstStyle/>
          <a:p>
            <a:pPr algn="l"/>
            <a:r>
              <a:rPr lang="en-US" sz="4400" b="1">
                <a:latin typeface="Arial"/>
                <a:ea typeface="+mj-lt"/>
                <a:cs typeface="+mj-lt"/>
              </a:rPr>
              <a:t>Compensatory stage</a:t>
            </a:r>
            <a:endParaRPr lang="en-US" sz="4400">
              <a:latin typeface="Arial"/>
            </a:endParaRPr>
          </a:p>
          <a:p>
            <a:endParaRPr lang="en-US"/>
          </a:p>
        </p:txBody>
      </p:sp>
    </p:spTree>
    <p:extLst>
      <p:ext uri="{BB962C8B-B14F-4D97-AF65-F5344CB8AC3E}">
        <p14:creationId xmlns:p14="http://schemas.microsoft.com/office/powerpoint/2010/main" val="3330091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9" y="2067752"/>
            <a:ext cx="10449004" cy="4035206"/>
          </a:xfrm>
        </p:spPr>
        <p:txBody>
          <a:bodyPr vert="horz" lIns="91440" tIns="45720" rIns="91440" bIns="45720" rtlCol="0" anchor="t">
            <a:noAutofit/>
          </a:bodyPr>
          <a:lstStyle/>
          <a:p>
            <a:pPr algn="l">
              <a:buNone/>
            </a:pPr>
            <a:r>
              <a:rPr lang="en-US" sz="2800" b="1">
                <a:solidFill>
                  <a:srgbClr val="C00000"/>
                </a:solidFill>
                <a:latin typeface="Arial"/>
                <a:ea typeface="+mn-lt"/>
                <a:cs typeface="+mn-lt"/>
              </a:rPr>
              <a:t>INITIATION OF FIRST-LINE TREATMENT</a:t>
            </a:r>
            <a:endParaRPr lang="en-US" sz="2800" b="1">
              <a:solidFill>
                <a:srgbClr val="C00000"/>
              </a:solidFill>
              <a:latin typeface="Arial"/>
              <a:cs typeface="Arial"/>
            </a:endParaRPr>
          </a:p>
          <a:p>
            <a:pPr algn="l">
              <a:buNone/>
            </a:pPr>
            <a:r>
              <a:rPr lang="en-US" sz="2800">
                <a:latin typeface="Arial"/>
                <a:ea typeface="+mn-lt"/>
                <a:cs typeface="+mn-lt"/>
              </a:rPr>
              <a:t>First-line treatment of cardiogenic shock involves the following</a:t>
            </a:r>
            <a:endParaRPr lang="en-US" sz="2800">
              <a:latin typeface="Arial"/>
              <a:cs typeface="Arial"/>
            </a:endParaRPr>
          </a:p>
          <a:p>
            <a:pPr algn="l">
              <a:buNone/>
            </a:pPr>
            <a:r>
              <a:rPr lang="en-US" sz="2800" b="1">
                <a:latin typeface="Arial"/>
                <a:ea typeface="+mn-lt"/>
                <a:cs typeface="+mn-lt"/>
              </a:rPr>
              <a:t>Actions:</a:t>
            </a:r>
            <a:endParaRPr lang="ar-SA" sz="2800" b="1">
              <a:latin typeface="Arial"/>
              <a:cs typeface="Arial"/>
            </a:endParaRPr>
          </a:p>
          <a:p>
            <a:pPr algn="l">
              <a:buNone/>
            </a:pPr>
            <a:r>
              <a:rPr lang="ar-SA" sz="2800">
                <a:latin typeface="Arial"/>
                <a:ea typeface="+mn-lt"/>
                <a:cs typeface="Arial"/>
              </a:rPr>
              <a:t> .</a:t>
            </a:r>
            <a:r>
              <a:rPr lang="en-US" sz="2800">
                <a:latin typeface="Arial"/>
                <a:ea typeface="+mn-lt"/>
                <a:cs typeface="+mn-lt"/>
              </a:rPr>
              <a:t>Supplying supplemental oxygen</a:t>
            </a:r>
            <a:endParaRPr lang="en-US" sz="2800">
              <a:latin typeface="Arial"/>
              <a:cs typeface="Arial"/>
            </a:endParaRPr>
          </a:p>
          <a:p>
            <a:pPr algn="l">
              <a:buNone/>
            </a:pPr>
            <a:r>
              <a:rPr lang="en-US" sz="2800">
                <a:latin typeface="Arial"/>
                <a:ea typeface="+mn-lt"/>
                <a:cs typeface="+mn-lt"/>
              </a:rPr>
              <a:t>Controlling chest pain.</a:t>
            </a:r>
            <a:endParaRPr lang="en-US" sz="2800">
              <a:latin typeface="Arial"/>
              <a:cs typeface="Arial"/>
            </a:endParaRPr>
          </a:p>
          <a:p>
            <a:pPr algn="l">
              <a:buNone/>
            </a:pPr>
            <a:r>
              <a:rPr lang="ar-SA" sz="2800">
                <a:latin typeface="Arial"/>
                <a:ea typeface="+mn-lt"/>
                <a:cs typeface="Arial"/>
              </a:rPr>
              <a:t>. </a:t>
            </a:r>
            <a:r>
              <a:rPr lang="en-US" sz="2800">
                <a:latin typeface="Arial"/>
                <a:ea typeface="+mn-lt"/>
                <a:cs typeface="+mn-lt"/>
              </a:rPr>
              <a:t>Providing selected fluid support</a:t>
            </a:r>
            <a:endParaRPr lang="en-US" sz="2800">
              <a:latin typeface="Arial"/>
              <a:cs typeface="Arial"/>
            </a:endParaRPr>
          </a:p>
          <a:p>
            <a:pPr algn="l">
              <a:buNone/>
            </a:pPr>
            <a:r>
              <a:rPr lang="ar-SA" sz="2800">
                <a:latin typeface="Arial"/>
                <a:ea typeface="+mn-lt"/>
                <a:cs typeface="Arial"/>
              </a:rPr>
              <a:t> .</a:t>
            </a:r>
            <a:r>
              <a:rPr lang="en-US" sz="2800">
                <a:latin typeface="Arial"/>
                <a:ea typeface="+mn-lt"/>
                <a:cs typeface="+mn-lt"/>
              </a:rPr>
              <a:t>Administering vasoactive medications</a:t>
            </a:r>
            <a:endParaRPr lang="en-US" sz="2800">
              <a:latin typeface="Arial"/>
              <a:cs typeface="Arial"/>
            </a:endParaRPr>
          </a:p>
          <a:p>
            <a:pPr algn="l">
              <a:buNone/>
            </a:pPr>
            <a:r>
              <a:rPr lang="ar-SA" sz="2800">
                <a:latin typeface="Arial"/>
                <a:ea typeface="+mn-lt"/>
                <a:cs typeface="Arial"/>
              </a:rPr>
              <a:t> </a:t>
            </a:r>
            <a:r>
              <a:rPr lang="en-US" sz="2800">
                <a:latin typeface="Arial"/>
                <a:ea typeface="+mn-lt"/>
                <a:cs typeface="+mn-lt"/>
              </a:rPr>
              <a:t>Controlling heart rate with medication or by implementation of a transthoracic or intravenous pacemaker.</a:t>
            </a:r>
            <a:endParaRPr lang="en-US">
              <a:latin typeface="Book Antiqua"/>
            </a:endParaRPr>
          </a:p>
          <a:p>
            <a:pPr algn="l">
              <a:buNone/>
            </a:pPr>
            <a:endParaRPr lang="en-US" sz="2800" b="1"/>
          </a:p>
          <a:p>
            <a:pPr algn="l">
              <a:buNone/>
            </a:pPr>
            <a:endParaRPr lang="en-US" sz="2800" b="1"/>
          </a:p>
          <a:p>
            <a:pPr algn="l">
              <a:buNone/>
            </a:pPr>
            <a:endParaRPr lang="en-US" sz="2800" b="1">
              <a:latin typeface="Arial"/>
              <a:cs typeface="Arial"/>
            </a:endParaRPr>
          </a:p>
          <a:p>
            <a:pPr algn="l">
              <a:buNone/>
            </a:pPr>
            <a:endParaRPr lang="en-US"/>
          </a:p>
        </p:txBody>
      </p:sp>
    </p:spTree>
    <p:extLst>
      <p:ext uri="{BB962C8B-B14F-4D97-AF65-F5344CB8AC3E}">
        <p14:creationId xmlns:p14="http://schemas.microsoft.com/office/powerpoint/2010/main" val="18597417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9" y="2067752"/>
            <a:ext cx="10449004" cy="4035206"/>
          </a:xfrm>
        </p:spPr>
        <p:txBody>
          <a:bodyPr vert="horz" lIns="91440" tIns="45720" rIns="91440" bIns="45720" rtlCol="0" anchor="t">
            <a:noAutofit/>
          </a:bodyPr>
          <a:lstStyle/>
          <a:p>
            <a:pPr algn="l">
              <a:buNone/>
            </a:pPr>
            <a:r>
              <a:rPr lang="en-US" sz="3200">
                <a:latin typeface="Arial"/>
                <a:ea typeface="+mn-lt"/>
                <a:cs typeface="+mn-lt"/>
              </a:rPr>
              <a:t>Implementing mechanical cardiac support (intra-aortic balloon </a:t>
            </a:r>
            <a:r>
              <a:rPr lang="en-US" sz="3200" err="1">
                <a:latin typeface="Arial"/>
                <a:ea typeface="+mn-lt"/>
                <a:cs typeface="+mn-lt"/>
              </a:rPr>
              <a:t>counterpulsation</a:t>
            </a:r>
            <a:r>
              <a:rPr lang="en-US" sz="3200">
                <a:latin typeface="Arial"/>
                <a:ea typeface="+mn-lt"/>
                <a:cs typeface="+mn-lt"/>
              </a:rPr>
              <a:t> therapy, ventricular assist systems, or extracorporeal cardiopulmonary bypass Oxygenation. In the early stages of shock, supplemental oxygen is administered by nasal cannula at a rate of 2 to 6 L/min to achieve an oxygen saturation exceeding 90%</a:t>
            </a:r>
            <a:endParaRPr lang="en-US" sz="3200">
              <a:latin typeface="Arial"/>
            </a:endParaRPr>
          </a:p>
          <a:p>
            <a:pPr algn="l">
              <a:buNone/>
            </a:pPr>
            <a:endParaRPr lang="en-US" sz="3000" b="1">
              <a:latin typeface="Arial"/>
              <a:cs typeface="Arial"/>
            </a:endParaRPr>
          </a:p>
          <a:p>
            <a:pPr algn="l">
              <a:buNone/>
            </a:pPr>
            <a:endParaRPr lang="en-US" sz="2800" b="1">
              <a:latin typeface="Arial"/>
              <a:cs typeface="Arial"/>
            </a:endParaRPr>
          </a:p>
          <a:p>
            <a:pPr algn="l">
              <a:buNone/>
            </a:pPr>
            <a:endParaRPr lang="en-US">
              <a:latin typeface="Book Antiqua"/>
              <a:cs typeface="Arial"/>
            </a:endParaRPr>
          </a:p>
        </p:txBody>
      </p:sp>
    </p:spTree>
    <p:extLst>
      <p:ext uri="{BB962C8B-B14F-4D97-AF65-F5344CB8AC3E}">
        <p14:creationId xmlns:p14="http://schemas.microsoft.com/office/powerpoint/2010/main" val="807007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9" y="2067752"/>
            <a:ext cx="10449004" cy="4035206"/>
          </a:xfrm>
        </p:spPr>
        <p:txBody>
          <a:bodyPr vert="horz" lIns="91440" tIns="45720" rIns="91440" bIns="45720" rtlCol="0" anchor="t">
            <a:noAutofit/>
          </a:bodyPr>
          <a:lstStyle/>
          <a:p>
            <a:pPr algn="l">
              <a:buNone/>
            </a:pPr>
            <a:r>
              <a:rPr lang="en-US" sz="3300">
                <a:latin typeface="Arial"/>
                <a:ea typeface="+mn-lt"/>
                <a:cs typeface="+mn-lt"/>
              </a:rPr>
              <a:t>Pain Control. If the patient experiences chest pain, morphine sulfate is administered intravenously for pain relief Hemodynamic Monitoring. Hemodynamic monitoring is initiated to assess the patient’s response to treatment. In many institution this is performed in the intensive care unit, where an arterial line can be inserted</a:t>
            </a:r>
            <a:r>
              <a:rPr lang="en-US" sz="3000" b="1">
                <a:ea typeface="+mn-lt"/>
                <a:cs typeface="+mn-lt"/>
              </a:rPr>
              <a:t>.</a:t>
            </a:r>
            <a:endParaRPr lang="en-US"/>
          </a:p>
          <a:p>
            <a:pPr algn="l">
              <a:buNone/>
            </a:pPr>
            <a:endParaRPr lang="en-US" sz="3000" b="1">
              <a:latin typeface="Arial"/>
              <a:cs typeface="Arial"/>
            </a:endParaRPr>
          </a:p>
          <a:p>
            <a:pPr algn="l">
              <a:buNone/>
            </a:pPr>
            <a:endParaRPr lang="en-US" sz="2800" b="1">
              <a:latin typeface="Arial"/>
              <a:cs typeface="Arial"/>
            </a:endParaRPr>
          </a:p>
          <a:p>
            <a:pPr algn="l">
              <a:buNone/>
            </a:pPr>
            <a:endParaRPr lang="en-US">
              <a:latin typeface="Book Antiqua"/>
              <a:cs typeface="Arial"/>
            </a:endParaRPr>
          </a:p>
        </p:txBody>
      </p:sp>
    </p:spTree>
    <p:extLst>
      <p:ext uri="{BB962C8B-B14F-4D97-AF65-F5344CB8AC3E}">
        <p14:creationId xmlns:p14="http://schemas.microsoft.com/office/powerpoint/2010/main" val="1018988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9" y="2067752"/>
            <a:ext cx="10449004" cy="4035206"/>
          </a:xfrm>
        </p:spPr>
        <p:txBody>
          <a:bodyPr vert="horz" lIns="91440" tIns="45720" rIns="91440" bIns="45720" rtlCol="0" anchor="t">
            <a:noAutofit/>
          </a:bodyPr>
          <a:lstStyle/>
          <a:p>
            <a:pPr algn="l">
              <a:buNone/>
            </a:pPr>
            <a:r>
              <a:rPr lang="en-US" sz="3300" b="1">
                <a:solidFill>
                  <a:srgbClr val="C00000"/>
                </a:solidFill>
                <a:latin typeface="Arial"/>
                <a:ea typeface="+mn-lt"/>
                <a:cs typeface="+mn-lt"/>
              </a:rPr>
              <a:t>PHARMACOLOGIC THERAPY:</a:t>
            </a:r>
            <a:endParaRPr lang="en-US" sz="3300">
              <a:solidFill>
                <a:srgbClr val="C00000"/>
              </a:solidFill>
              <a:latin typeface="Arial"/>
              <a:cs typeface="Arial"/>
            </a:endParaRPr>
          </a:p>
          <a:p>
            <a:pPr algn="l">
              <a:buNone/>
            </a:pPr>
            <a:r>
              <a:rPr lang="en-US" sz="3200">
                <a:latin typeface="Arial"/>
                <a:ea typeface="+mn-lt"/>
                <a:cs typeface="+mn-lt"/>
              </a:rPr>
              <a:t>Vasoactive medication therapy consists of multiple pharmacologic strategies to restore and maintain adequate cardiac </a:t>
            </a:r>
            <a:r>
              <a:rPr lang="en-US" sz="3200" err="1">
                <a:latin typeface="Arial"/>
                <a:ea typeface="+mn-lt"/>
                <a:cs typeface="+mn-lt"/>
              </a:rPr>
              <a:t>output.In</a:t>
            </a:r>
            <a:r>
              <a:rPr lang="en-US" sz="3200">
                <a:latin typeface="Arial"/>
                <a:ea typeface="+mn-lt"/>
                <a:cs typeface="+mn-lt"/>
              </a:rPr>
              <a:t> coronary cardiogenic shock, the aims of vasoactive </a:t>
            </a:r>
            <a:r>
              <a:rPr lang="en-US" sz="3200" err="1">
                <a:latin typeface="Arial"/>
                <a:ea typeface="+mn-lt"/>
                <a:cs typeface="+mn-lt"/>
              </a:rPr>
              <a:t>medicationtherapy</a:t>
            </a:r>
            <a:r>
              <a:rPr lang="en-US" sz="3200">
                <a:latin typeface="Arial"/>
                <a:ea typeface="+mn-lt"/>
                <a:cs typeface="+mn-lt"/>
              </a:rPr>
              <a:t> are improved cardiac contractility, decreased preload </a:t>
            </a:r>
            <a:r>
              <a:rPr lang="en-US" sz="3200" err="1">
                <a:latin typeface="Arial"/>
                <a:ea typeface="+mn-lt"/>
                <a:cs typeface="+mn-lt"/>
              </a:rPr>
              <a:t>andafterload</a:t>
            </a:r>
            <a:r>
              <a:rPr lang="en-US" sz="3200">
                <a:latin typeface="Arial"/>
                <a:ea typeface="+mn-lt"/>
                <a:cs typeface="+mn-lt"/>
              </a:rPr>
              <a:t>, or stable heart rate.</a:t>
            </a:r>
            <a:endParaRPr lang="en-US" sz="3200">
              <a:latin typeface="Arial"/>
              <a:cs typeface="Arial"/>
            </a:endParaRPr>
          </a:p>
          <a:p>
            <a:pPr algn="l">
              <a:buNone/>
            </a:pPr>
            <a:r>
              <a:rPr lang="en-US" sz="3200">
                <a:latin typeface="Arial"/>
                <a:ea typeface="+mn-lt"/>
                <a:cs typeface="+mn-lt"/>
              </a:rPr>
              <a:t>This medication includes </a:t>
            </a:r>
            <a:r>
              <a:rPr lang="en-US" sz="3200" err="1">
                <a:latin typeface="Arial"/>
                <a:ea typeface="+mn-lt"/>
                <a:cs typeface="+mn-lt"/>
              </a:rPr>
              <a:t>dobutamine,dopamine,nitroglycerin</a:t>
            </a:r>
            <a:endParaRPr lang="en-US" sz="3200" err="1">
              <a:latin typeface="Arial"/>
            </a:endParaRPr>
          </a:p>
          <a:p>
            <a:pPr algn="l">
              <a:buNone/>
            </a:pPr>
            <a:endParaRPr lang="en-US" sz="3000" b="1"/>
          </a:p>
          <a:p>
            <a:pPr algn="l">
              <a:buNone/>
            </a:pPr>
            <a:endParaRPr lang="en-US" sz="3000" b="1">
              <a:latin typeface="Arial"/>
              <a:cs typeface="Arial"/>
            </a:endParaRPr>
          </a:p>
          <a:p>
            <a:pPr algn="l">
              <a:buNone/>
            </a:pPr>
            <a:endParaRPr lang="en-US" sz="2800" b="1">
              <a:latin typeface="Arial"/>
              <a:cs typeface="Arial"/>
            </a:endParaRPr>
          </a:p>
          <a:p>
            <a:pPr algn="l">
              <a:buNone/>
            </a:pPr>
            <a:endParaRPr lang="en-US">
              <a:latin typeface="Book Antiqua"/>
              <a:cs typeface="Arial"/>
            </a:endParaRPr>
          </a:p>
        </p:txBody>
      </p:sp>
    </p:spTree>
    <p:extLst>
      <p:ext uri="{BB962C8B-B14F-4D97-AF65-F5344CB8AC3E}">
        <p14:creationId xmlns:p14="http://schemas.microsoft.com/office/powerpoint/2010/main" val="336164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9" y="2067752"/>
            <a:ext cx="10449004" cy="4035206"/>
          </a:xfrm>
        </p:spPr>
        <p:txBody>
          <a:bodyPr vert="horz" lIns="91440" tIns="45720" rIns="91440" bIns="45720" rtlCol="0" anchor="t">
            <a:noAutofit/>
          </a:bodyPr>
          <a:lstStyle/>
          <a:p>
            <a:pPr algn="l">
              <a:buNone/>
            </a:pPr>
            <a:r>
              <a:rPr lang="en-US" sz="3300" b="1">
                <a:latin typeface="Arial"/>
                <a:ea typeface="+mn-lt"/>
                <a:cs typeface="+mn-lt"/>
              </a:rPr>
              <a:t>Dobutamine</a:t>
            </a:r>
            <a:r>
              <a:rPr lang="en-US" sz="3000" b="1">
                <a:ea typeface="+mn-lt"/>
                <a:cs typeface="+mn-lt"/>
              </a:rPr>
              <a:t>. </a:t>
            </a:r>
            <a:r>
              <a:rPr lang="en-US" sz="3300">
                <a:latin typeface="Arial"/>
                <a:ea typeface="+mn-lt"/>
                <a:cs typeface="+mn-lt"/>
              </a:rPr>
              <a:t>Dobutamine (</a:t>
            </a:r>
            <a:r>
              <a:rPr lang="en-US" sz="3300" err="1">
                <a:latin typeface="Arial"/>
                <a:ea typeface="+mn-lt"/>
                <a:cs typeface="+mn-lt"/>
              </a:rPr>
              <a:t>Dobutrex</a:t>
            </a:r>
            <a:r>
              <a:rPr lang="en-US" sz="3300">
                <a:latin typeface="Arial"/>
                <a:ea typeface="+mn-lt"/>
                <a:cs typeface="+mn-lt"/>
              </a:rPr>
              <a:t>) produces inotropic effects by stimulating myocardial beta receptors, increasing the strength of myocardial activity and improving cardiac output, myocardial alpha adrenergic receptors are also stimulated, resulting in decreased pulmonary and systemic vascular resistance (decreased afterload)</a:t>
            </a:r>
            <a:endParaRPr lang="en-US" sz="3300">
              <a:latin typeface="Arial"/>
            </a:endParaRPr>
          </a:p>
          <a:p>
            <a:pPr algn="l">
              <a:buNone/>
            </a:pPr>
            <a:endParaRPr lang="en-US" sz="3000" b="1"/>
          </a:p>
          <a:p>
            <a:pPr algn="l">
              <a:buNone/>
            </a:pPr>
            <a:endParaRPr lang="en-US" sz="3000" b="1">
              <a:latin typeface="Arial"/>
              <a:cs typeface="Arial"/>
            </a:endParaRPr>
          </a:p>
          <a:p>
            <a:pPr algn="l">
              <a:buNone/>
            </a:pPr>
            <a:endParaRPr lang="en-US" sz="2800" b="1">
              <a:latin typeface="Arial"/>
              <a:cs typeface="Arial"/>
            </a:endParaRPr>
          </a:p>
          <a:p>
            <a:pPr algn="l">
              <a:buNone/>
            </a:pPr>
            <a:endParaRPr lang="en-US">
              <a:latin typeface="Book Antiqua"/>
              <a:cs typeface="Arial"/>
            </a:endParaRPr>
          </a:p>
        </p:txBody>
      </p:sp>
    </p:spTree>
    <p:extLst>
      <p:ext uri="{BB962C8B-B14F-4D97-AF65-F5344CB8AC3E}">
        <p14:creationId xmlns:p14="http://schemas.microsoft.com/office/powerpoint/2010/main" val="118227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9" y="2067752"/>
            <a:ext cx="10449004" cy="4035206"/>
          </a:xfrm>
        </p:spPr>
        <p:txBody>
          <a:bodyPr vert="horz" lIns="91440" tIns="45720" rIns="91440" bIns="45720" rtlCol="0" anchor="t">
            <a:noAutofit/>
          </a:bodyPr>
          <a:lstStyle/>
          <a:p>
            <a:pPr algn="l">
              <a:buNone/>
            </a:pPr>
            <a:r>
              <a:rPr lang="en-US" sz="3300" b="1">
                <a:solidFill>
                  <a:schemeClr val="tx1"/>
                </a:solidFill>
                <a:latin typeface="Arial"/>
                <a:ea typeface="+mn-lt"/>
                <a:cs typeface="+mn-lt"/>
              </a:rPr>
              <a:t>Nitroglycerin:</a:t>
            </a:r>
            <a:r>
              <a:rPr lang="en-US" sz="2800">
                <a:solidFill>
                  <a:schemeClr val="tx1"/>
                </a:solidFill>
                <a:latin typeface="Arial"/>
                <a:ea typeface="+mn-lt"/>
                <a:cs typeface="+mn-lt"/>
              </a:rPr>
              <a:t> </a:t>
            </a:r>
            <a:endParaRPr lang="en-US" sz="2800">
              <a:solidFill>
                <a:schemeClr val="tx1"/>
              </a:solidFill>
              <a:latin typeface="Arial"/>
              <a:cs typeface="Arial"/>
            </a:endParaRPr>
          </a:p>
          <a:p>
            <a:pPr algn="l">
              <a:buNone/>
            </a:pPr>
            <a:r>
              <a:rPr lang="en-US" sz="3200">
                <a:latin typeface="Arial"/>
                <a:ea typeface="+mn-lt"/>
                <a:cs typeface="+mn-lt"/>
              </a:rPr>
              <a:t>The main action of nitroglycerin : Nitroglycerin acts as a venous vasodilator</a:t>
            </a:r>
            <a:endParaRPr lang="en-US" sz="3200">
              <a:latin typeface="Arial"/>
              <a:cs typeface="Arial"/>
            </a:endParaRPr>
          </a:p>
          <a:p>
            <a:pPr algn="l">
              <a:buNone/>
            </a:pPr>
            <a:r>
              <a:rPr lang="en-US" sz="3200" b="1">
                <a:solidFill>
                  <a:schemeClr val="tx1"/>
                </a:solidFill>
                <a:latin typeface="Arial"/>
                <a:ea typeface="+mn-lt"/>
                <a:cs typeface="+mn-lt"/>
              </a:rPr>
              <a:t>Dopamine:</a:t>
            </a:r>
            <a:r>
              <a:rPr lang="en-US" sz="2800">
                <a:latin typeface="Arial"/>
                <a:ea typeface="+mn-lt"/>
                <a:cs typeface="+mn-lt"/>
              </a:rPr>
              <a:t> </a:t>
            </a:r>
            <a:endParaRPr lang="en-US" sz="2800">
              <a:latin typeface="Arial"/>
              <a:cs typeface="Arial"/>
            </a:endParaRPr>
          </a:p>
          <a:p>
            <a:pPr algn="l">
              <a:buNone/>
            </a:pPr>
            <a:r>
              <a:rPr lang="en-US" sz="3200">
                <a:latin typeface="Arial"/>
                <a:ea typeface="+mn-lt"/>
                <a:cs typeface="+mn-lt"/>
              </a:rPr>
              <a:t>It used to improve tissue perfusion. Low dose dopamine increase renal and mesenteric blood flow. It increase cardiac output. High dose dopamine predominantly causes vasoconstriction </a:t>
            </a:r>
            <a:r>
              <a:rPr lang="en-US" sz="3200" err="1">
                <a:latin typeface="Arial"/>
                <a:ea typeface="+mn-lt"/>
                <a:cs typeface="+mn-lt"/>
              </a:rPr>
              <a:t>wich</a:t>
            </a:r>
            <a:r>
              <a:rPr lang="en-US" sz="3200">
                <a:latin typeface="Arial"/>
                <a:ea typeface="+mn-lt"/>
                <a:cs typeface="+mn-lt"/>
              </a:rPr>
              <a:t> increase cardiac workload</a:t>
            </a:r>
            <a:r>
              <a:rPr lang="en-US" sz="2800">
                <a:latin typeface="Arial"/>
                <a:ea typeface="+mn-lt"/>
                <a:cs typeface="+mn-lt"/>
              </a:rPr>
              <a:t>.</a:t>
            </a: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a:latin typeface="Book Antiqua"/>
              <a:cs typeface="Arial"/>
            </a:endParaRPr>
          </a:p>
        </p:txBody>
      </p:sp>
    </p:spTree>
    <p:extLst>
      <p:ext uri="{BB962C8B-B14F-4D97-AF65-F5344CB8AC3E}">
        <p14:creationId xmlns:p14="http://schemas.microsoft.com/office/powerpoint/2010/main" val="924739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9" y="2067752"/>
            <a:ext cx="10449004" cy="4035206"/>
          </a:xfrm>
        </p:spPr>
        <p:txBody>
          <a:bodyPr vert="horz" lIns="91440" tIns="45720" rIns="91440" bIns="45720" rtlCol="0" anchor="t">
            <a:noAutofit/>
          </a:bodyPr>
          <a:lstStyle/>
          <a:p>
            <a:pPr algn="l">
              <a:buNone/>
            </a:pPr>
            <a:r>
              <a:rPr lang="en-US" sz="3000" b="1">
                <a:latin typeface="Arial"/>
                <a:ea typeface="+mn-lt"/>
                <a:cs typeface="+mn-lt"/>
              </a:rPr>
              <a:t>Other Vasoactive Medications: </a:t>
            </a:r>
            <a:endParaRPr lang="en-US" sz="3000" b="1">
              <a:latin typeface="Arial"/>
              <a:cs typeface="Arial"/>
            </a:endParaRPr>
          </a:p>
          <a:p>
            <a:pPr algn="l">
              <a:buNone/>
            </a:pPr>
            <a:r>
              <a:rPr lang="en-US" sz="3000">
                <a:latin typeface="Arial"/>
                <a:ea typeface="+mn-lt"/>
                <a:cs typeface="+mn-lt"/>
              </a:rPr>
              <a:t>All vasoactive medications have adverse effects, making specific medications more useful than others at different stages of shock. </a:t>
            </a:r>
            <a:endParaRPr lang="en-US" sz="3000">
              <a:latin typeface="Arial"/>
              <a:cs typeface="Arial"/>
            </a:endParaRPr>
          </a:p>
          <a:p>
            <a:pPr algn="l">
              <a:buNone/>
            </a:pPr>
            <a:r>
              <a:rPr lang="en-US" sz="3000">
                <a:latin typeface="Arial"/>
                <a:ea typeface="+mn-lt"/>
                <a:cs typeface="+mn-lt"/>
              </a:rPr>
              <a:t>Antiarrhythmic Medications. Antiarrhythmic medication is also</a:t>
            </a:r>
            <a:endParaRPr lang="en-US" sz="3000">
              <a:latin typeface="Arial"/>
              <a:cs typeface="Arial"/>
            </a:endParaRPr>
          </a:p>
          <a:p>
            <a:pPr algn="l">
              <a:buNone/>
            </a:pPr>
            <a:r>
              <a:rPr lang="en-US" sz="3000">
                <a:latin typeface="Arial"/>
                <a:ea typeface="+mn-lt"/>
                <a:cs typeface="+mn-lt"/>
              </a:rPr>
              <a:t>part of the medication regimen in cardiogenic shock.</a:t>
            </a:r>
            <a:endParaRPr lang="en-US" sz="3000">
              <a:latin typeface="Arial"/>
              <a:cs typeface="Arial"/>
            </a:endParaRPr>
          </a:p>
          <a:p>
            <a:pPr algn="l">
              <a:buNone/>
            </a:pPr>
            <a:r>
              <a:rPr lang="en-US" sz="3000">
                <a:latin typeface="Arial"/>
                <a:ea typeface="+mn-lt"/>
                <a:cs typeface="+mn-lt"/>
              </a:rPr>
              <a:t>Fluid Therapy. In addition to medications, appropriate fluid is</a:t>
            </a:r>
            <a:endParaRPr lang="en-US" sz="3000">
              <a:latin typeface="Arial"/>
              <a:cs typeface="Arial"/>
            </a:endParaRPr>
          </a:p>
          <a:p>
            <a:pPr algn="l">
              <a:buNone/>
            </a:pPr>
            <a:r>
              <a:rPr lang="en-US" sz="3000">
                <a:latin typeface="Arial"/>
                <a:ea typeface="+mn-lt"/>
                <a:cs typeface="+mn-lt"/>
              </a:rPr>
              <a:t>necessary in treating cardiogenic shock</a:t>
            </a:r>
            <a:r>
              <a:rPr lang="en-US" sz="2800" b="1">
                <a:ea typeface="+mn-lt"/>
                <a:cs typeface="+mn-lt"/>
              </a:rPr>
              <a:t>.</a:t>
            </a:r>
            <a:endParaRPr lang="en-US"/>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a:latin typeface="Book Antiqua"/>
              <a:cs typeface="Arial"/>
            </a:endParaRPr>
          </a:p>
        </p:txBody>
      </p:sp>
    </p:spTree>
    <p:extLst>
      <p:ext uri="{BB962C8B-B14F-4D97-AF65-F5344CB8AC3E}">
        <p14:creationId xmlns:p14="http://schemas.microsoft.com/office/powerpoint/2010/main" val="659095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9" y="2067752"/>
            <a:ext cx="10449004" cy="4035206"/>
          </a:xfrm>
        </p:spPr>
        <p:txBody>
          <a:bodyPr vert="horz" lIns="91440" tIns="45720" rIns="91440" bIns="45720" rtlCol="0" anchor="t">
            <a:noAutofit/>
          </a:bodyPr>
          <a:lstStyle/>
          <a:p>
            <a:pPr algn="l">
              <a:buNone/>
            </a:pPr>
            <a:r>
              <a:rPr lang="en-US" sz="3200" b="1">
                <a:solidFill>
                  <a:srgbClr val="C00000"/>
                </a:solidFill>
                <a:latin typeface="Arial"/>
                <a:ea typeface="+mn-lt"/>
                <a:cs typeface="+mn-lt"/>
              </a:rPr>
              <a:t>MECHANICAL ASSISTIVE DEVICES:</a:t>
            </a:r>
            <a:endParaRPr lang="en-US" sz="3200">
              <a:solidFill>
                <a:srgbClr val="C00000"/>
              </a:solidFill>
              <a:latin typeface="Arial"/>
              <a:cs typeface="Arial"/>
            </a:endParaRPr>
          </a:p>
          <a:p>
            <a:pPr algn="l">
              <a:buNone/>
            </a:pPr>
            <a:r>
              <a:rPr lang="en-US" sz="3300">
                <a:latin typeface="Arial"/>
                <a:ea typeface="+mn-lt"/>
                <a:cs typeface="+mn-lt"/>
              </a:rPr>
              <a:t>If cardiac output does not improve despite supplemental </a:t>
            </a:r>
            <a:r>
              <a:rPr lang="en-US" sz="3300" err="1">
                <a:latin typeface="Arial"/>
                <a:ea typeface="+mn-lt"/>
                <a:cs typeface="+mn-lt"/>
              </a:rPr>
              <a:t>oxygen,vasoactive</a:t>
            </a:r>
            <a:r>
              <a:rPr lang="en-US" sz="3300">
                <a:latin typeface="Arial"/>
                <a:ea typeface="+mn-lt"/>
                <a:cs typeface="+mn-lt"/>
              </a:rPr>
              <a:t> medications, and fluid boluses, mechanical assistive devices are used temporarily to improve the heart’s ability to pump</a:t>
            </a:r>
            <a:r>
              <a:rPr lang="en-US" sz="2800" b="1">
                <a:ea typeface="+mn-lt"/>
                <a:cs typeface="+mn-lt"/>
              </a:rPr>
              <a:t>.</a:t>
            </a:r>
            <a:endParaRPr lang="en-US"/>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a:latin typeface="Book Antiqua"/>
              <a:cs typeface="Arial"/>
            </a:endParaRPr>
          </a:p>
        </p:txBody>
      </p:sp>
    </p:spTree>
    <p:extLst>
      <p:ext uri="{BB962C8B-B14F-4D97-AF65-F5344CB8AC3E}">
        <p14:creationId xmlns:p14="http://schemas.microsoft.com/office/powerpoint/2010/main" val="2458177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9" y="2067752"/>
            <a:ext cx="10449004" cy="4035206"/>
          </a:xfrm>
        </p:spPr>
        <p:txBody>
          <a:bodyPr vert="horz" lIns="91440" tIns="45720" rIns="91440" bIns="45720" rtlCol="0" anchor="t">
            <a:noAutofit/>
          </a:bodyPr>
          <a:lstStyle/>
          <a:p>
            <a:pPr algn="l">
              <a:buNone/>
            </a:pPr>
            <a:r>
              <a:rPr lang="en-US" sz="3300" b="1">
                <a:solidFill>
                  <a:srgbClr val="C00000"/>
                </a:solidFill>
                <a:latin typeface="Arial"/>
                <a:ea typeface="+mn-lt"/>
                <a:cs typeface="+mn-lt"/>
              </a:rPr>
              <a:t>Nursing management:</a:t>
            </a:r>
            <a:r>
              <a:rPr lang="en-US" sz="2800" b="1">
                <a:solidFill>
                  <a:srgbClr val="C00000"/>
                </a:solidFill>
                <a:ea typeface="+mn-lt"/>
                <a:cs typeface="+mn-lt"/>
              </a:rPr>
              <a:t> </a:t>
            </a:r>
            <a:endParaRPr lang="en-US"/>
          </a:p>
          <a:p>
            <a:pPr algn="l">
              <a:buNone/>
            </a:pPr>
            <a:r>
              <a:rPr lang="en-US" sz="3300">
                <a:latin typeface="Arial"/>
                <a:ea typeface="+mn-lt"/>
                <a:cs typeface="+mn-lt"/>
              </a:rPr>
              <a:t>Preventing cardiogenic shock </a:t>
            </a:r>
            <a:endParaRPr lang="en-US" sz="3300">
              <a:latin typeface="Arial"/>
              <a:cs typeface="Arial"/>
            </a:endParaRPr>
          </a:p>
          <a:p>
            <a:pPr algn="l">
              <a:buNone/>
            </a:pPr>
            <a:r>
              <a:rPr lang="en-US" sz="3300">
                <a:latin typeface="Arial"/>
                <a:ea typeface="+mn-lt"/>
                <a:cs typeface="+mn-lt"/>
              </a:rPr>
              <a:t>Nursing management includes working with other members of the health care team to prevent shock from progressing and to restore adequate cardiac function and tissue perfusion.</a:t>
            </a:r>
            <a:endParaRPr lang="en-US" sz="33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a:latin typeface="Book Antiqua"/>
              <a:cs typeface="Arial"/>
            </a:endParaRPr>
          </a:p>
        </p:txBody>
      </p:sp>
    </p:spTree>
    <p:extLst>
      <p:ext uri="{BB962C8B-B14F-4D97-AF65-F5344CB8AC3E}">
        <p14:creationId xmlns:p14="http://schemas.microsoft.com/office/powerpoint/2010/main" val="3572132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9" y="2067752"/>
            <a:ext cx="10449004" cy="4035206"/>
          </a:xfrm>
        </p:spPr>
        <p:txBody>
          <a:bodyPr vert="horz" lIns="91440" tIns="45720" rIns="91440" bIns="45720" rtlCol="0" anchor="t">
            <a:noAutofit/>
          </a:bodyPr>
          <a:lstStyle/>
          <a:p>
            <a:pPr algn="l">
              <a:buNone/>
            </a:pPr>
            <a:r>
              <a:rPr lang="en-US" sz="3300">
                <a:solidFill>
                  <a:srgbClr val="C00000"/>
                </a:solidFill>
                <a:latin typeface="Arial"/>
                <a:ea typeface="+mn-lt"/>
                <a:cs typeface="+mn-lt"/>
              </a:rPr>
              <a:t>MONITORING HEMODYNAMIC STATUS </a:t>
            </a:r>
            <a:endParaRPr lang="en-US" sz="3300">
              <a:solidFill>
                <a:srgbClr val="C00000"/>
              </a:solidFill>
              <a:latin typeface="Arial"/>
              <a:cs typeface="Arial"/>
            </a:endParaRPr>
          </a:p>
          <a:p>
            <a:pPr algn="l">
              <a:buNone/>
            </a:pPr>
            <a:r>
              <a:rPr lang="en-US" sz="3300">
                <a:latin typeface="Arial"/>
                <a:ea typeface="+mn-lt"/>
                <a:cs typeface="+mn-lt"/>
              </a:rPr>
              <a:t>A major role of the nurse is monitoring the patient’s hemodynamic and cardiac status, documenting the changes in them and reporting any abnormal physical assessment immediately.</a:t>
            </a:r>
            <a:endParaRPr lang="en-US" sz="3300">
              <a:latin typeface="Arial"/>
              <a:cs typeface="Arial"/>
            </a:endParaRPr>
          </a:p>
          <a:p>
            <a:pPr algn="l">
              <a:buNone/>
            </a:pPr>
            <a:endParaRPr lang="en-US" sz="33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a:latin typeface="Book Antiqua"/>
              <a:cs typeface="Arial"/>
            </a:endParaRPr>
          </a:p>
        </p:txBody>
      </p:sp>
    </p:spTree>
    <p:extLst>
      <p:ext uri="{BB962C8B-B14F-4D97-AF65-F5344CB8AC3E}">
        <p14:creationId xmlns:p14="http://schemas.microsoft.com/office/powerpoint/2010/main" val="2955940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3CE13F-DE00-5FBC-B950-B741D707D1BB}"/>
              </a:ext>
            </a:extLst>
          </p:cNvPr>
          <p:cNvSpPr>
            <a:spLocks noGrp="1"/>
          </p:cNvSpPr>
          <p:nvPr>
            <p:ph idx="1"/>
          </p:nvPr>
        </p:nvSpPr>
        <p:spPr>
          <a:xfrm>
            <a:off x="932330" y="2162084"/>
            <a:ext cx="10327340" cy="3877815"/>
          </a:xfrm>
        </p:spPr>
        <p:txBody>
          <a:bodyPr vert="horz" lIns="91440" tIns="45720" rIns="91440" bIns="45720" rtlCol="0" anchor="t">
            <a:normAutofit lnSpcReduction="10000"/>
          </a:bodyPr>
          <a:lstStyle/>
          <a:p>
            <a:pPr marL="0" indent="0" algn="l">
              <a:buNone/>
            </a:pPr>
            <a:r>
              <a:rPr lang="en-US" sz="3300">
                <a:latin typeface="Arial"/>
                <a:ea typeface="+mn-lt"/>
                <a:cs typeface="+mn-lt"/>
              </a:rPr>
              <a:t>The patient displays the often-described “fight or flight” response. The body shunts blood from organs such as the skin, kidneys, and gastrointestinal tract to the brain and heart to ensure adequate blood supply to these vital organs. As a result, the patient’s skin is cold and clammy, bowel sounds are hypoactive, and urine output decreases in response to the release of aldosterone and ADH</a:t>
            </a:r>
            <a:r>
              <a:rPr lang="en-US" b="1">
                <a:ea typeface="+mn-lt"/>
                <a:cs typeface="+mn-lt"/>
              </a:rPr>
              <a:t>.</a:t>
            </a:r>
            <a:endParaRPr lang="en-US"/>
          </a:p>
        </p:txBody>
      </p:sp>
      <p:sp>
        <p:nvSpPr>
          <p:cNvPr id="3" name="Title 2">
            <a:extLst>
              <a:ext uri="{FF2B5EF4-FFF2-40B4-BE49-F238E27FC236}">
                <a16:creationId xmlns:a16="http://schemas.microsoft.com/office/drawing/2014/main" id="{5AFE45D6-CFFB-4E7F-1F80-0F00DE64CA7E}"/>
              </a:ext>
            </a:extLst>
          </p:cNvPr>
          <p:cNvSpPr>
            <a:spLocks noGrp="1"/>
          </p:cNvSpPr>
          <p:nvPr>
            <p:ph type="title"/>
          </p:nvPr>
        </p:nvSpPr>
        <p:spPr/>
        <p:txBody>
          <a:bodyPr/>
          <a:lstStyle/>
          <a:p>
            <a:pPr algn="l"/>
            <a:r>
              <a:rPr lang="en-US" sz="4400" b="1">
                <a:latin typeface="Arial"/>
                <a:cs typeface="Arial"/>
              </a:rPr>
              <a:t>Compensatory stage</a:t>
            </a:r>
            <a:endParaRPr lang="en-US" sz="4400"/>
          </a:p>
        </p:txBody>
      </p:sp>
    </p:spTree>
    <p:extLst>
      <p:ext uri="{BB962C8B-B14F-4D97-AF65-F5344CB8AC3E}">
        <p14:creationId xmlns:p14="http://schemas.microsoft.com/office/powerpoint/2010/main" val="1615595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9" y="2067752"/>
            <a:ext cx="10449004" cy="4035206"/>
          </a:xfrm>
        </p:spPr>
        <p:txBody>
          <a:bodyPr vert="horz" lIns="91440" tIns="45720" rIns="91440" bIns="45720" rtlCol="0" anchor="t">
            <a:noAutofit/>
          </a:bodyPr>
          <a:lstStyle/>
          <a:p>
            <a:pPr algn="l">
              <a:buNone/>
            </a:pPr>
            <a:r>
              <a:rPr lang="en-US" sz="3300" b="1">
                <a:solidFill>
                  <a:srgbClr val="C00000"/>
                </a:solidFill>
                <a:latin typeface="Arial"/>
                <a:ea typeface="+mn-lt"/>
                <a:cs typeface="+mn-lt"/>
              </a:rPr>
              <a:t>ADMINISTERING MEDICATIONS</a:t>
            </a:r>
            <a:r>
              <a:rPr lang="en-US" sz="3300">
                <a:ea typeface="+mn-lt"/>
                <a:cs typeface="+mn-lt"/>
              </a:rPr>
              <a:t> </a:t>
            </a:r>
            <a:endParaRPr lang="en-US"/>
          </a:p>
          <a:p>
            <a:pPr algn="l">
              <a:buNone/>
            </a:pPr>
            <a:r>
              <a:rPr lang="en-US" sz="3300" b="1">
                <a:latin typeface="Arial"/>
                <a:ea typeface="+mn-lt"/>
                <a:cs typeface="+mn-lt"/>
              </a:rPr>
              <a:t>AND INTRAVENOUS FLUIDS:</a:t>
            </a:r>
            <a:endParaRPr lang="en-US" b="1">
              <a:latin typeface="Arial"/>
            </a:endParaRPr>
          </a:p>
          <a:p>
            <a:pPr algn="l">
              <a:buNone/>
            </a:pPr>
            <a:r>
              <a:rPr lang="en-US" sz="3300">
                <a:latin typeface="Arial"/>
                <a:ea typeface="+mn-lt"/>
                <a:cs typeface="+mn-lt"/>
              </a:rPr>
              <a:t>The nurse has a critical role in safe and accurate administration of intravenous fluids and medications. Fluid overload and pulmonary edema are risks because of ineffective cardiac function and accumulation of blood and fluid in the pulmonary tissues.</a:t>
            </a:r>
            <a:endParaRPr lang="en-US" sz="33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sz="2800">
              <a:latin typeface="Arial"/>
              <a:cs typeface="Arial"/>
            </a:endParaRPr>
          </a:p>
          <a:p>
            <a:pPr algn="l">
              <a:buNone/>
            </a:pPr>
            <a:endParaRPr lang="en-US">
              <a:latin typeface="Book Antiqua"/>
              <a:cs typeface="Arial"/>
            </a:endParaRPr>
          </a:p>
        </p:txBody>
      </p:sp>
    </p:spTree>
    <p:extLst>
      <p:ext uri="{BB962C8B-B14F-4D97-AF65-F5344CB8AC3E}">
        <p14:creationId xmlns:p14="http://schemas.microsoft.com/office/powerpoint/2010/main" val="847309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9" y="2067752"/>
            <a:ext cx="10449004" cy="4035206"/>
          </a:xfrm>
        </p:spPr>
        <p:txBody>
          <a:bodyPr vert="horz" lIns="91440" tIns="45720" rIns="91440" bIns="45720" rtlCol="0" anchor="t">
            <a:noAutofit/>
          </a:bodyPr>
          <a:lstStyle/>
          <a:p>
            <a:pPr algn="l">
              <a:buNone/>
            </a:pPr>
            <a:r>
              <a:rPr lang="en-US" sz="3300">
                <a:latin typeface="Arial"/>
                <a:ea typeface="+mn-lt"/>
                <a:cs typeface="+mn-lt"/>
              </a:rPr>
              <a:t>The nurse documents and records medications and treatments that are administered as well as the patient’s response to treatment The nurse needs to be knowledgeable about the desired effects as well as the side effects of medications. For example, it is important to monitor the patient for decreased blood pressure after administering morphine or nitroglycerin.</a:t>
            </a:r>
            <a:r>
              <a:rPr lang="en-US" sz="3300" b="1">
                <a:latin typeface="Arial"/>
                <a:ea typeface="+mn-lt"/>
                <a:cs typeface="+mn-lt"/>
              </a:rPr>
              <a:t> </a:t>
            </a:r>
            <a:endParaRPr lang="en-US" sz="3300">
              <a:latin typeface="Arial"/>
              <a:cs typeface="Arial"/>
            </a:endParaRPr>
          </a:p>
          <a:p>
            <a:pPr algn="l">
              <a:buNone/>
            </a:pPr>
            <a:endParaRPr lang="en-US" sz="2800">
              <a:latin typeface="Arial"/>
              <a:cs typeface="Arial"/>
            </a:endParaRPr>
          </a:p>
          <a:p>
            <a:pPr algn="l">
              <a:buNone/>
            </a:pPr>
            <a:endParaRPr lang="en-US">
              <a:latin typeface="Book Antiqua"/>
              <a:cs typeface="Arial"/>
            </a:endParaRPr>
          </a:p>
        </p:txBody>
      </p:sp>
    </p:spTree>
    <p:extLst>
      <p:ext uri="{BB962C8B-B14F-4D97-AF65-F5344CB8AC3E}">
        <p14:creationId xmlns:p14="http://schemas.microsoft.com/office/powerpoint/2010/main" val="1128140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713117" y="2067752"/>
            <a:ext cx="10449004" cy="4035206"/>
          </a:xfrm>
        </p:spPr>
        <p:txBody>
          <a:bodyPr vert="horz" lIns="91440" tIns="45720" rIns="91440" bIns="45720" rtlCol="0" anchor="t">
            <a:noAutofit/>
          </a:bodyPr>
          <a:lstStyle/>
          <a:p>
            <a:pPr algn="l">
              <a:buNone/>
            </a:pPr>
            <a:r>
              <a:rPr lang="en-US" sz="2800" b="1">
                <a:solidFill>
                  <a:srgbClr val="C00000"/>
                </a:solidFill>
                <a:latin typeface="Arial"/>
                <a:ea typeface="+mn-lt"/>
                <a:cs typeface="+mn-lt"/>
              </a:rPr>
              <a:t>MAINTAINING INTRA-AORTIC</a:t>
            </a:r>
            <a:r>
              <a:rPr lang="en-US" sz="2800" b="1">
                <a:ea typeface="+mn-lt"/>
                <a:cs typeface="+mn-lt"/>
              </a:rPr>
              <a:t> </a:t>
            </a:r>
            <a:endParaRPr lang="en-US"/>
          </a:p>
          <a:p>
            <a:pPr algn="l">
              <a:buNone/>
            </a:pPr>
            <a:r>
              <a:rPr lang="en-US" sz="2800" b="1">
                <a:ea typeface="+mn-lt"/>
                <a:cs typeface="+mn-lt"/>
              </a:rPr>
              <a:t>                                                                                          </a:t>
            </a:r>
            <a:r>
              <a:rPr lang="en-US" sz="2800" b="1">
                <a:latin typeface="Book Antiqua"/>
                <a:ea typeface="+mn-lt"/>
                <a:cs typeface="+mn-lt"/>
              </a:rPr>
              <a:t> </a:t>
            </a:r>
            <a:r>
              <a:rPr lang="en-US" sz="2800" b="1">
                <a:latin typeface="Arial"/>
                <a:ea typeface="+mn-lt"/>
                <a:cs typeface="+mn-lt"/>
              </a:rPr>
              <a:t>                    </a:t>
            </a:r>
            <a:r>
              <a:rPr lang="en-US" sz="2800" b="1">
                <a:latin typeface="Arial"/>
                <a:ea typeface="+mn-lt"/>
                <a:cs typeface="Arial"/>
              </a:rPr>
              <a:t>BALLOON </a:t>
            </a:r>
            <a:r>
              <a:rPr lang="en-US" sz="2800" b="1">
                <a:latin typeface="Arial"/>
                <a:ea typeface="+mn-lt"/>
                <a:cs typeface="+mn-lt"/>
              </a:rPr>
              <a:t>COUNTERPULSATION  </a:t>
            </a:r>
            <a:endParaRPr lang="en-US" sz="2800" b="1">
              <a:latin typeface="Arial"/>
              <a:cs typeface="Arial"/>
            </a:endParaRPr>
          </a:p>
          <a:p>
            <a:pPr algn="l">
              <a:buNone/>
            </a:pPr>
            <a:r>
              <a:rPr lang="en-US" sz="3000">
                <a:latin typeface="Arial"/>
                <a:ea typeface="+mn-lt"/>
                <a:cs typeface="+mn-lt"/>
              </a:rPr>
              <a:t>The nurse plays a critical role in caring for the patient receiving </a:t>
            </a:r>
            <a:r>
              <a:rPr lang="en-US" sz="3000" err="1">
                <a:latin typeface="Arial"/>
                <a:ea typeface="+mn-lt"/>
                <a:cs typeface="+mn-lt"/>
              </a:rPr>
              <a:t>intraaortic</a:t>
            </a:r>
            <a:r>
              <a:rPr lang="en-US" sz="3000">
                <a:latin typeface="Arial"/>
                <a:ea typeface="+mn-lt"/>
                <a:cs typeface="+mn-lt"/>
              </a:rPr>
              <a:t> balloon </a:t>
            </a:r>
            <a:r>
              <a:rPr lang="en-US" sz="3000" err="1">
                <a:latin typeface="Arial"/>
                <a:ea typeface="+mn-lt"/>
                <a:cs typeface="+mn-lt"/>
              </a:rPr>
              <a:t>counterpulsation</a:t>
            </a:r>
            <a:r>
              <a:rPr lang="en-US" sz="3000">
                <a:latin typeface="Arial"/>
                <a:ea typeface="+mn-lt"/>
                <a:cs typeface="+mn-lt"/>
              </a:rPr>
              <a:t> . The nurse makes ongoing timing adjustments of the balloon pump to maximize its effectiveness by synchronizing it with the cardiac cycle The nurse plays a critical role in caring for the patient receiving </a:t>
            </a:r>
            <a:r>
              <a:rPr lang="en-US" sz="3000" err="1">
                <a:latin typeface="Arial"/>
                <a:ea typeface="+mn-lt"/>
                <a:cs typeface="+mn-lt"/>
              </a:rPr>
              <a:t>intraaortic</a:t>
            </a:r>
            <a:r>
              <a:rPr lang="en-US" sz="3000">
                <a:latin typeface="Arial"/>
                <a:ea typeface="+mn-lt"/>
                <a:cs typeface="+mn-lt"/>
              </a:rPr>
              <a:t> balloon </a:t>
            </a:r>
            <a:r>
              <a:rPr lang="en-US" sz="3000" err="1">
                <a:latin typeface="Arial"/>
                <a:ea typeface="+mn-lt"/>
                <a:cs typeface="+mn-lt"/>
              </a:rPr>
              <a:t>counterpulsation</a:t>
            </a:r>
            <a:r>
              <a:rPr lang="en-US" sz="2800">
                <a:ea typeface="+mn-lt"/>
                <a:cs typeface="+mn-lt"/>
              </a:rPr>
              <a:t> . </a:t>
            </a:r>
            <a:endParaRPr lang="en-US"/>
          </a:p>
          <a:p>
            <a:pPr algn="l">
              <a:buNone/>
            </a:pPr>
            <a:endParaRPr lang="en-US">
              <a:latin typeface="Book Antiqua"/>
              <a:cs typeface="Arial"/>
            </a:endParaRPr>
          </a:p>
        </p:txBody>
      </p:sp>
    </p:spTree>
    <p:extLst>
      <p:ext uri="{BB962C8B-B14F-4D97-AF65-F5344CB8AC3E}">
        <p14:creationId xmlns:p14="http://schemas.microsoft.com/office/powerpoint/2010/main" val="31047037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713117" y="2067752"/>
            <a:ext cx="10449004" cy="4035206"/>
          </a:xfrm>
        </p:spPr>
        <p:txBody>
          <a:bodyPr vert="horz" lIns="91440" tIns="45720" rIns="91440" bIns="45720" rtlCol="0" anchor="t">
            <a:noAutofit/>
          </a:bodyPr>
          <a:lstStyle/>
          <a:p>
            <a:pPr algn="l">
              <a:buNone/>
            </a:pPr>
            <a:r>
              <a:rPr lang="en-US" sz="3000">
                <a:latin typeface="Arial"/>
                <a:ea typeface="+mn-lt"/>
                <a:cs typeface="+mn-lt"/>
              </a:rPr>
              <a:t>The nurse makes ongoing timing adjustments of the balloon pump to maximize its effectiveness by synchronizing it with the cardiac cycle.</a:t>
            </a:r>
            <a:endParaRPr lang="en-US" sz="3000">
              <a:latin typeface="Arial"/>
              <a:cs typeface="Arial"/>
            </a:endParaRPr>
          </a:p>
          <a:p>
            <a:pPr algn="l">
              <a:buNone/>
            </a:pPr>
            <a:r>
              <a:rPr lang="en-US" sz="3000" b="1">
                <a:solidFill>
                  <a:srgbClr val="C00000"/>
                </a:solidFill>
                <a:latin typeface="Arial"/>
                <a:ea typeface="+mn-lt"/>
                <a:cs typeface="+mn-lt"/>
              </a:rPr>
              <a:t>ENHANCING SAFETY AND COMFORT</a:t>
            </a:r>
            <a:r>
              <a:rPr lang="en-US" sz="3000" b="1">
                <a:latin typeface="Arial"/>
                <a:ea typeface="+mn-lt"/>
                <a:cs typeface="+mn-lt"/>
              </a:rPr>
              <a:t> </a:t>
            </a:r>
            <a:endParaRPr lang="en-US" sz="3000">
              <a:latin typeface="Arial"/>
              <a:cs typeface="Arial"/>
            </a:endParaRPr>
          </a:p>
          <a:p>
            <a:pPr algn="l">
              <a:buNone/>
            </a:pPr>
            <a:r>
              <a:rPr lang="en-US" sz="3000">
                <a:latin typeface="Arial"/>
                <a:ea typeface="+mn-lt"/>
                <a:cs typeface="+mn-lt"/>
              </a:rPr>
              <a:t>Throughout care , the nurse must take an active role in safeguarding the patient, enhancing comfort and reducing anxiety.</a:t>
            </a:r>
            <a:endParaRPr lang="en-US" sz="3000">
              <a:latin typeface="Arial"/>
              <a:cs typeface="Arial"/>
            </a:endParaRPr>
          </a:p>
          <a:p>
            <a:pPr algn="l">
              <a:buNone/>
            </a:pPr>
            <a:endParaRPr lang="en-US" sz="2800"/>
          </a:p>
        </p:txBody>
      </p:sp>
    </p:spTree>
    <p:extLst>
      <p:ext uri="{BB962C8B-B14F-4D97-AF65-F5344CB8AC3E}">
        <p14:creationId xmlns:p14="http://schemas.microsoft.com/office/powerpoint/2010/main" val="80801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pic>
        <p:nvPicPr>
          <p:cNvPr id="4" name="Picture 4" descr="Diagram&#10;&#10;Description automatically generated">
            <a:extLst>
              <a:ext uri="{FF2B5EF4-FFF2-40B4-BE49-F238E27FC236}">
                <a16:creationId xmlns:a16="http://schemas.microsoft.com/office/drawing/2014/main" id="{DA2F7403-55F6-383E-B065-4BCBB12CCBBF}"/>
              </a:ext>
            </a:extLst>
          </p:cNvPr>
          <p:cNvPicPr>
            <a:picLocks noGrp="1" noChangeAspect="1"/>
          </p:cNvPicPr>
          <p:nvPr>
            <p:ph sz="quarter" idx="13"/>
          </p:nvPr>
        </p:nvPicPr>
        <p:blipFill>
          <a:blip r:embed="rId2"/>
          <a:stretch>
            <a:fillRect/>
          </a:stretch>
        </p:blipFill>
        <p:spPr>
          <a:xfrm>
            <a:off x="3316196" y="2211526"/>
            <a:ext cx="4020771" cy="4135847"/>
          </a:xfrm>
        </p:spPr>
      </p:pic>
      <p:pic>
        <p:nvPicPr>
          <p:cNvPr id="5" name="Picture 5" descr="A picture containing indoor, shoes&#10;&#10;Description automatically generated">
            <a:extLst>
              <a:ext uri="{FF2B5EF4-FFF2-40B4-BE49-F238E27FC236}">
                <a16:creationId xmlns:a16="http://schemas.microsoft.com/office/drawing/2014/main" id="{BF4A25F5-9D11-3A6C-AED3-F38B7F0C703B}"/>
              </a:ext>
            </a:extLst>
          </p:cNvPr>
          <p:cNvPicPr>
            <a:picLocks noChangeAspect="1"/>
          </p:cNvPicPr>
          <p:nvPr/>
        </p:nvPicPr>
        <p:blipFill>
          <a:blip r:embed="rId3"/>
          <a:stretch>
            <a:fillRect/>
          </a:stretch>
        </p:blipFill>
        <p:spPr>
          <a:xfrm>
            <a:off x="7341080" y="4278641"/>
            <a:ext cx="3735237" cy="2081962"/>
          </a:xfrm>
          <a:prstGeom prst="rect">
            <a:avLst/>
          </a:prstGeom>
        </p:spPr>
      </p:pic>
      <p:pic>
        <p:nvPicPr>
          <p:cNvPr id="6" name="Picture 6">
            <a:extLst>
              <a:ext uri="{FF2B5EF4-FFF2-40B4-BE49-F238E27FC236}">
                <a16:creationId xmlns:a16="http://schemas.microsoft.com/office/drawing/2014/main" id="{51826DCA-94D2-D8D4-7E37-A70F65258D3F}"/>
              </a:ext>
            </a:extLst>
          </p:cNvPr>
          <p:cNvPicPr>
            <a:picLocks noChangeAspect="1"/>
          </p:cNvPicPr>
          <p:nvPr/>
        </p:nvPicPr>
        <p:blipFill>
          <a:blip r:embed="rId4"/>
          <a:stretch>
            <a:fillRect/>
          </a:stretch>
        </p:blipFill>
        <p:spPr>
          <a:xfrm>
            <a:off x="447363" y="2205487"/>
            <a:ext cx="2872143" cy="4129178"/>
          </a:xfrm>
          <a:prstGeom prst="rect">
            <a:avLst/>
          </a:prstGeom>
        </p:spPr>
      </p:pic>
      <p:pic>
        <p:nvPicPr>
          <p:cNvPr id="7" name="Picture 7" descr="A picture containing indoor, dirty&#10;&#10;Description automatically generated">
            <a:extLst>
              <a:ext uri="{FF2B5EF4-FFF2-40B4-BE49-F238E27FC236}">
                <a16:creationId xmlns:a16="http://schemas.microsoft.com/office/drawing/2014/main" id="{657F96FE-87E5-8FB1-D911-06B1D41CF6E3}"/>
              </a:ext>
            </a:extLst>
          </p:cNvPr>
          <p:cNvPicPr>
            <a:picLocks noChangeAspect="1"/>
          </p:cNvPicPr>
          <p:nvPr/>
        </p:nvPicPr>
        <p:blipFill>
          <a:blip r:embed="rId5"/>
          <a:stretch>
            <a:fillRect/>
          </a:stretch>
        </p:blipFill>
        <p:spPr>
          <a:xfrm>
            <a:off x="7326704" y="2221362"/>
            <a:ext cx="3735236" cy="2070219"/>
          </a:xfrm>
          <a:prstGeom prst="rect">
            <a:avLst/>
          </a:prstGeom>
        </p:spPr>
      </p:pic>
    </p:spTree>
    <p:extLst>
      <p:ext uri="{BB962C8B-B14F-4D97-AF65-F5344CB8AC3E}">
        <p14:creationId xmlns:p14="http://schemas.microsoft.com/office/powerpoint/2010/main" val="2869905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85646" y="2240280"/>
            <a:ext cx="10377116" cy="3877056"/>
          </a:xfrm>
        </p:spPr>
        <p:txBody>
          <a:bodyPr vert="horz" lIns="91440" tIns="45720" rIns="91440" bIns="45720" rtlCol="0" anchor="t">
            <a:normAutofit/>
          </a:bodyPr>
          <a:lstStyle/>
          <a:p>
            <a:pPr algn="l">
              <a:buNone/>
            </a:pPr>
            <a:r>
              <a:rPr lang="en-US" sz="3300" b="1">
                <a:solidFill>
                  <a:srgbClr val="C00000"/>
                </a:solidFill>
                <a:latin typeface="Arial"/>
                <a:ea typeface="+mn-lt"/>
                <a:cs typeface="+mn-lt"/>
              </a:rPr>
              <a:t>Definition:</a:t>
            </a:r>
            <a:endParaRPr lang="en-US" sz="3300">
              <a:solidFill>
                <a:srgbClr val="C00000"/>
              </a:solidFill>
              <a:latin typeface="Arial"/>
            </a:endParaRPr>
          </a:p>
          <a:p>
            <a:pPr algn="l">
              <a:buNone/>
            </a:pPr>
            <a:r>
              <a:rPr lang="en-US" sz="3300">
                <a:latin typeface="Arial"/>
                <a:ea typeface="+mn-lt"/>
                <a:cs typeface="+mn-lt"/>
              </a:rPr>
              <a:t>Septic shock is a serious condition that can occur when an infection in your body causes extremely low blood pressure and organ failure due to sepsis. Septic shock is life threatening and requires immediate medical treatment .it’s the most severe stage of sepsis</a:t>
            </a:r>
            <a:r>
              <a:rPr lang="en-US">
                <a:ea typeface="+mn-lt"/>
                <a:cs typeface="+mn-lt"/>
              </a:rPr>
              <a:t>.                       </a:t>
            </a:r>
            <a:endParaRPr lang="en-US"/>
          </a:p>
          <a:p>
            <a:pPr marL="0" indent="0" algn="l">
              <a:buNone/>
            </a:pPr>
            <a:endParaRPr lang="en-US"/>
          </a:p>
        </p:txBody>
      </p:sp>
    </p:spTree>
    <p:extLst>
      <p:ext uri="{BB962C8B-B14F-4D97-AF65-F5344CB8AC3E}">
        <p14:creationId xmlns:p14="http://schemas.microsoft.com/office/powerpoint/2010/main" val="3378890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85646" y="2240280"/>
            <a:ext cx="10377116" cy="3877056"/>
          </a:xfrm>
        </p:spPr>
        <p:txBody>
          <a:bodyPr vert="horz" lIns="91440" tIns="45720" rIns="91440" bIns="45720" rtlCol="0" anchor="t">
            <a:normAutofit fontScale="92500" lnSpcReduction="10000"/>
          </a:bodyPr>
          <a:lstStyle/>
          <a:p>
            <a:pPr marL="0" indent="0" algn="l">
              <a:buNone/>
            </a:pPr>
            <a:r>
              <a:rPr lang="en-US">
                <a:ea typeface="+mn-lt"/>
                <a:cs typeface="+mn-lt"/>
              </a:rPr>
              <a:t>                   </a:t>
            </a:r>
            <a:r>
              <a:rPr lang="en-US" b="1">
                <a:solidFill>
                  <a:srgbClr val="C00000"/>
                </a:solidFill>
                <a:ea typeface="+mn-lt"/>
                <a:cs typeface="+mn-lt"/>
              </a:rPr>
              <a:t>  </a:t>
            </a:r>
            <a:r>
              <a:rPr lang="en-US" b="1">
                <a:solidFill>
                  <a:srgbClr val="C00000"/>
                </a:solidFill>
                <a:latin typeface="Book Antiqua"/>
                <a:ea typeface="+mn-lt"/>
                <a:cs typeface="+mn-lt"/>
              </a:rPr>
              <a:t>:</a:t>
            </a:r>
            <a:r>
              <a:rPr lang="en-US" sz="3300" b="1">
                <a:solidFill>
                  <a:srgbClr val="C00000"/>
                </a:solidFill>
                <a:latin typeface="Arial"/>
                <a:ea typeface="+mn-lt"/>
                <a:cs typeface="+mn-lt"/>
              </a:rPr>
              <a:t>Causes</a:t>
            </a:r>
            <a:endParaRPr lang="en-US" sz="3300">
              <a:solidFill>
                <a:srgbClr val="C00000"/>
              </a:solidFill>
              <a:latin typeface="Arial"/>
              <a:ea typeface="+mn-lt"/>
              <a:cs typeface="+mn-lt"/>
            </a:endParaRPr>
          </a:p>
          <a:p>
            <a:pPr algn="l">
              <a:buNone/>
            </a:pPr>
            <a:r>
              <a:rPr lang="en-US" sz="3300">
                <a:latin typeface="Arial"/>
                <a:ea typeface="+mn-lt"/>
                <a:cs typeface="+mn-lt"/>
              </a:rPr>
              <a:t>It occurs when certain bacterial produce their own  toxins  which lead to the release of substances from the body's cells that cause  an </a:t>
            </a:r>
            <a:r>
              <a:rPr lang="en-US" sz="3300" err="1">
                <a:latin typeface="Arial"/>
                <a:ea typeface="+mn-lt"/>
                <a:cs typeface="+mn-lt"/>
              </a:rPr>
              <a:t>imflammatory</a:t>
            </a:r>
            <a:r>
              <a:rPr lang="en-US" sz="3300">
                <a:latin typeface="Arial"/>
                <a:ea typeface="+mn-lt"/>
                <a:cs typeface="+mn-lt"/>
              </a:rPr>
              <a:t> reactions .theses substances  are known as </a:t>
            </a:r>
            <a:r>
              <a:rPr lang="en-US" sz="3300" err="1">
                <a:latin typeface="Arial"/>
                <a:ea typeface="+mn-lt"/>
                <a:cs typeface="+mn-lt"/>
              </a:rPr>
              <a:t>cytokins.although</a:t>
            </a:r>
            <a:r>
              <a:rPr lang="en-US" sz="3300">
                <a:latin typeface="Arial"/>
                <a:ea typeface="+mn-lt"/>
                <a:cs typeface="+mn-lt"/>
              </a:rPr>
              <a:t> </a:t>
            </a:r>
            <a:r>
              <a:rPr lang="en-US" sz="3300" err="1">
                <a:latin typeface="Arial"/>
                <a:ea typeface="+mn-lt"/>
                <a:cs typeface="+mn-lt"/>
              </a:rPr>
              <a:t>cytokins</a:t>
            </a:r>
            <a:r>
              <a:rPr lang="en-US" sz="3300">
                <a:latin typeface="Arial"/>
                <a:ea typeface="+mn-lt"/>
                <a:cs typeface="+mn-lt"/>
              </a:rPr>
              <a:t> help the immune system fight infection ,they can cause harmful effects may cause blood  vessels  to widen and blood pressure to drop. </a:t>
            </a:r>
            <a:endParaRPr lang="en-US" sz="3300">
              <a:latin typeface="Arial"/>
              <a:cs typeface="Arial"/>
            </a:endParaRPr>
          </a:p>
          <a:p>
            <a:pPr algn="l">
              <a:buNone/>
            </a:pPr>
            <a:endParaRPr lang="en-US"/>
          </a:p>
          <a:p>
            <a:pPr marL="0" indent="0" algn="l">
              <a:buNone/>
            </a:pPr>
            <a:endParaRPr lang="en-US"/>
          </a:p>
        </p:txBody>
      </p:sp>
    </p:spTree>
    <p:extLst>
      <p:ext uri="{BB962C8B-B14F-4D97-AF65-F5344CB8AC3E}">
        <p14:creationId xmlns:p14="http://schemas.microsoft.com/office/powerpoint/2010/main" val="2999220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225903"/>
            <a:ext cx="10377116" cy="3877056"/>
          </a:xfrm>
        </p:spPr>
        <p:txBody>
          <a:bodyPr vert="horz" lIns="91440" tIns="45720" rIns="91440" bIns="45720" rtlCol="0" anchor="t">
            <a:normAutofit lnSpcReduction="10000"/>
          </a:bodyPr>
          <a:lstStyle/>
          <a:p>
            <a:pPr marL="0" indent="0" algn="l">
              <a:buNone/>
            </a:pPr>
            <a:r>
              <a:rPr lang="en-US">
                <a:ea typeface="+mn-lt"/>
                <a:cs typeface="+mn-lt"/>
              </a:rPr>
              <a:t>               </a:t>
            </a:r>
            <a:r>
              <a:rPr lang="en-US" sz="3300" b="1">
                <a:solidFill>
                  <a:srgbClr val="C00000"/>
                </a:solidFill>
                <a:latin typeface="Arial"/>
                <a:ea typeface="+mn-lt"/>
                <a:cs typeface="+mn-lt"/>
              </a:rPr>
              <a:t>Risk factors:</a:t>
            </a:r>
            <a:endParaRPr lang="en-US" sz="3300" b="1">
              <a:solidFill>
                <a:srgbClr val="C00000"/>
              </a:solidFill>
              <a:latin typeface="Arial"/>
              <a:ea typeface="+mn-lt"/>
              <a:cs typeface="Arial"/>
            </a:endParaRPr>
          </a:p>
          <a:p>
            <a:pPr algn="l">
              <a:buNone/>
            </a:pPr>
            <a:r>
              <a:rPr lang="en-US" sz="3000">
                <a:latin typeface="Arial"/>
                <a:ea typeface="+mn-lt"/>
                <a:cs typeface="+mn-lt"/>
              </a:rPr>
              <a:t>Your septic shock risk increases if you have awakened immune system which increases your risk for sepsis. People with weakened immune system</a:t>
            </a:r>
            <a:endParaRPr lang="en-US" sz="3000">
              <a:latin typeface="Arial"/>
              <a:cs typeface="Arial"/>
            </a:endParaRPr>
          </a:p>
          <a:p>
            <a:pPr algn="l">
              <a:buNone/>
            </a:pPr>
            <a:r>
              <a:rPr lang="en-US" sz="3000">
                <a:latin typeface="Arial"/>
                <a:ea typeface="+mn-lt"/>
                <a:cs typeface="+mn-lt"/>
              </a:rPr>
              <a:t> </a:t>
            </a:r>
            <a:r>
              <a:rPr lang="en-US" sz="3000" b="1">
                <a:latin typeface="Arial"/>
                <a:ea typeface="+mn-lt"/>
                <a:cs typeface="+mn-lt"/>
              </a:rPr>
              <a:t>Include</a:t>
            </a:r>
            <a:r>
              <a:rPr lang="en-US" sz="3000">
                <a:latin typeface="Arial"/>
                <a:ea typeface="+mn-lt"/>
                <a:cs typeface="+mn-lt"/>
              </a:rPr>
              <a:t>:</a:t>
            </a:r>
            <a:endParaRPr lang="en-US" sz="3000">
              <a:latin typeface="Arial"/>
              <a:cs typeface="Arial"/>
            </a:endParaRPr>
          </a:p>
          <a:p>
            <a:pPr algn="l"/>
            <a:r>
              <a:rPr lang="en-US" sz="3000">
                <a:latin typeface="Arial"/>
                <a:ea typeface="+mn-lt"/>
                <a:cs typeface="+mn-lt"/>
              </a:rPr>
              <a:t>Procedures invasive :</a:t>
            </a:r>
            <a:endParaRPr lang="en-US" sz="3000">
              <a:latin typeface="Arial"/>
              <a:cs typeface="Arial"/>
            </a:endParaRPr>
          </a:p>
          <a:p>
            <a:pPr algn="l">
              <a:buNone/>
            </a:pPr>
            <a:r>
              <a:rPr lang="en-US" sz="3000">
                <a:latin typeface="Arial"/>
                <a:ea typeface="+mn-lt"/>
                <a:cs typeface="+mn-lt"/>
              </a:rPr>
              <a:t>They can introduce microorganism inside the body   that could lead to sepsis.</a:t>
            </a:r>
            <a:endParaRPr lang="en-US" sz="3000">
              <a:latin typeface="Arial"/>
              <a:cs typeface="Arial"/>
            </a:endParaRPr>
          </a:p>
          <a:p>
            <a:pPr marL="0" indent="0" algn="l">
              <a:buNone/>
            </a:pPr>
            <a:endParaRPr lang="en-US">
              <a:solidFill>
                <a:srgbClr val="262626"/>
              </a:solidFill>
              <a:latin typeface="Book Antiqua"/>
            </a:endParaRPr>
          </a:p>
        </p:txBody>
      </p:sp>
    </p:spTree>
    <p:extLst>
      <p:ext uri="{BB962C8B-B14F-4D97-AF65-F5344CB8AC3E}">
        <p14:creationId xmlns:p14="http://schemas.microsoft.com/office/powerpoint/2010/main" val="14763575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225903"/>
            <a:ext cx="10377116" cy="3877056"/>
          </a:xfrm>
        </p:spPr>
        <p:txBody>
          <a:bodyPr vert="horz" lIns="91440" tIns="45720" rIns="91440" bIns="45720" rtlCol="0" anchor="t">
            <a:normAutofit fontScale="70000" lnSpcReduction="20000"/>
          </a:bodyPr>
          <a:lstStyle/>
          <a:p>
            <a:pPr algn="l"/>
            <a:r>
              <a:rPr lang="en-US">
                <a:ea typeface="+mn-lt"/>
                <a:cs typeface="+mn-lt"/>
              </a:rPr>
              <a:t>      </a:t>
            </a:r>
            <a:r>
              <a:rPr lang="en-US" sz="2800">
                <a:latin typeface="Arial"/>
                <a:ea typeface="+mn-lt"/>
                <a:cs typeface="+mn-lt"/>
              </a:rPr>
              <a:t>Malnourishment   can lower the body's defenses, making it susceptible to the invasion of pathogens.</a:t>
            </a:r>
            <a:endParaRPr lang="en-US" sz="2800" b="1">
              <a:solidFill>
                <a:srgbClr val="C00000"/>
              </a:solidFill>
              <a:latin typeface="Arial"/>
              <a:ea typeface="+mn-lt"/>
              <a:cs typeface="Arial"/>
            </a:endParaRPr>
          </a:p>
          <a:p>
            <a:pPr indent="0" algn="l">
              <a:buNone/>
            </a:pPr>
            <a:endParaRPr lang="en-US" sz="2800">
              <a:latin typeface="Arial"/>
              <a:cs typeface="Arial"/>
            </a:endParaRPr>
          </a:p>
          <a:p>
            <a:pPr algn="l"/>
            <a:r>
              <a:rPr lang="en-US" sz="2800">
                <a:latin typeface="Arial"/>
                <a:ea typeface="+mn-lt"/>
                <a:cs typeface="+mn-lt"/>
              </a:rPr>
              <a:t>Newborns</a:t>
            </a:r>
            <a:endParaRPr lang="en-US" sz="2800">
              <a:latin typeface="Arial"/>
              <a:cs typeface="Arial"/>
            </a:endParaRPr>
          </a:p>
          <a:p>
            <a:pPr algn="l"/>
            <a:endParaRPr lang="en-US" sz="2800">
              <a:latin typeface="Arial"/>
              <a:ea typeface="+mn-lt"/>
              <a:cs typeface="+mn-lt"/>
            </a:endParaRPr>
          </a:p>
          <a:p>
            <a:pPr algn="l"/>
            <a:r>
              <a:rPr lang="en-US" sz="2800">
                <a:latin typeface="Arial"/>
                <a:ea typeface="+mn-lt"/>
                <a:cs typeface="+mn-lt"/>
              </a:rPr>
              <a:t>Those over age  65</a:t>
            </a:r>
            <a:endParaRPr lang="en-US" sz="2800">
              <a:latin typeface="Arial"/>
              <a:cs typeface="Arial"/>
            </a:endParaRPr>
          </a:p>
          <a:p>
            <a:pPr indent="0" algn="l">
              <a:buNone/>
            </a:pPr>
            <a:endParaRPr lang="en-US" sz="2800">
              <a:latin typeface="Arial"/>
              <a:cs typeface="Arial"/>
            </a:endParaRPr>
          </a:p>
          <a:p>
            <a:pPr algn="l"/>
            <a:r>
              <a:rPr lang="en-US" sz="2800">
                <a:latin typeface="Arial"/>
                <a:ea typeface="+mn-lt"/>
                <a:cs typeface="+mn-lt"/>
              </a:rPr>
              <a:t>Peoplehood are pregnant</a:t>
            </a:r>
            <a:endParaRPr lang="en-US" sz="2800">
              <a:latin typeface="Arial"/>
              <a:cs typeface="Arial"/>
            </a:endParaRPr>
          </a:p>
          <a:p>
            <a:pPr indent="0" algn="just">
              <a:buNone/>
            </a:pPr>
            <a:endParaRPr lang="en-US" sz="2800">
              <a:latin typeface="Arial"/>
              <a:cs typeface="Arial"/>
            </a:endParaRPr>
          </a:p>
          <a:p>
            <a:pPr algn="l"/>
            <a:r>
              <a:rPr lang="en-US" sz="2800">
                <a:latin typeface="Arial"/>
                <a:ea typeface="+mn-lt"/>
                <a:cs typeface="+mn-lt"/>
              </a:rPr>
              <a:t>People who use recreational drugs</a:t>
            </a:r>
            <a:endParaRPr lang="en-US" sz="2800">
              <a:latin typeface="Arial"/>
              <a:cs typeface="Arial"/>
            </a:endParaRPr>
          </a:p>
          <a:p>
            <a:pPr indent="0" algn="l">
              <a:buNone/>
            </a:pPr>
            <a:endParaRPr lang="en-US" sz="2800">
              <a:latin typeface="Arial"/>
              <a:cs typeface="Arial"/>
            </a:endParaRPr>
          </a:p>
          <a:p>
            <a:pPr algn="l"/>
            <a:r>
              <a:rPr lang="en-US" sz="2800">
                <a:latin typeface="Arial"/>
                <a:ea typeface="+mn-lt"/>
                <a:cs typeface="+mn-lt"/>
              </a:rPr>
              <a:t>People with artificial joints , heart valves , transplant or medical devices</a:t>
            </a:r>
            <a:endParaRPr lang="en-US" sz="2800">
              <a:latin typeface="Arial"/>
              <a:cs typeface="Arial"/>
            </a:endParaRPr>
          </a:p>
          <a:p>
            <a:pPr indent="0" algn="just">
              <a:buNone/>
            </a:pPr>
            <a:endParaRPr lang="en-US" sz="2800">
              <a:latin typeface="Arial"/>
              <a:cs typeface="Arial"/>
            </a:endParaRPr>
          </a:p>
          <a:p>
            <a:pPr marL="0" indent="0" algn="l">
              <a:buNone/>
            </a:pPr>
            <a:endParaRPr lang="en-US">
              <a:solidFill>
                <a:srgbClr val="262626"/>
              </a:solidFill>
              <a:latin typeface="Book Antiqua"/>
              <a:ea typeface="+mn-lt"/>
              <a:cs typeface="Arial"/>
            </a:endParaRPr>
          </a:p>
          <a:p>
            <a:pPr marL="0" indent="0" algn="l">
              <a:buNone/>
            </a:pPr>
            <a:endParaRPr lang="en-US" sz="3000">
              <a:latin typeface="Arial"/>
              <a:cs typeface="Arial"/>
            </a:endParaRPr>
          </a:p>
        </p:txBody>
      </p:sp>
    </p:spTree>
    <p:extLst>
      <p:ext uri="{BB962C8B-B14F-4D97-AF65-F5344CB8AC3E}">
        <p14:creationId xmlns:p14="http://schemas.microsoft.com/office/powerpoint/2010/main" val="1104010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225903"/>
            <a:ext cx="10377116" cy="3877056"/>
          </a:xfrm>
        </p:spPr>
        <p:txBody>
          <a:bodyPr vert="horz" lIns="91440" tIns="45720" rIns="91440" bIns="45720" rtlCol="0" anchor="t">
            <a:normAutofit fontScale="70000" lnSpcReduction="20000"/>
          </a:bodyPr>
          <a:lstStyle/>
          <a:p>
            <a:pPr algn="l">
              <a:buFont typeface="Wingdings"/>
              <a:buChar char=""/>
            </a:pPr>
            <a:r>
              <a:rPr lang="en-US" sz="2600">
                <a:latin typeface="Arial"/>
                <a:ea typeface="+mn-lt"/>
                <a:cs typeface="+mn-lt"/>
              </a:rPr>
              <a:t>People with chronic medical conditions and have  increased risk of sepsis in clued</a:t>
            </a:r>
            <a:r>
              <a:rPr lang="en-US" sz="2800">
                <a:latin typeface="Arial"/>
                <a:ea typeface="+mn-lt"/>
                <a:cs typeface="+mn-lt"/>
              </a:rPr>
              <a:t> :</a:t>
            </a:r>
            <a:endParaRPr lang="en-US" sz="2800">
              <a:latin typeface="Arial"/>
              <a:cs typeface="Arial"/>
            </a:endParaRPr>
          </a:p>
          <a:p>
            <a:pPr indent="0" algn="l">
              <a:buNone/>
            </a:pPr>
            <a:endParaRPr lang="en-US" sz="2800">
              <a:latin typeface="Arial"/>
              <a:cs typeface="Arial"/>
            </a:endParaRPr>
          </a:p>
          <a:p>
            <a:pPr algn="l">
              <a:buFont typeface="Wingdings"/>
              <a:buChar char=""/>
            </a:pPr>
            <a:r>
              <a:rPr lang="en-US" sz="2800">
                <a:latin typeface="Arial"/>
                <a:ea typeface="+mn-lt"/>
                <a:cs typeface="+mn-lt"/>
              </a:rPr>
              <a:t>AIDS</a:t>
            </a:r>
            <a:endParaRPr lang="en-US" sz="2800">
              <a:latin typeface="Arial"/>
              <a:cs typeface="Arial"/>
            </a:endParaRPr>
          </a:p>
          <a:p>
            <a:pPr algn="l">
              <a:buNone/>
            </a:pPr>
            <a:endParaRPr lang="en-US" sz="2800">
              <a:latin typeface="Arial"/>
              <a:cs typeface="Arial"/>
            </a:endParaRPr>
          </a:p>
          <a:p>
            <a:pPr algn="l">
              <a:buFont typeface="Wingdings"/>
              <a:buChar char=""/>
            </a:pPr>
            <a:r>
              <a:rPr lang="en-US" sz="2800">
                <a:latin typeface="Arial"/>
                <a:ea typeface="+mn-lt"/>
                <a:cs typeface="+mn-lt"/>
              </a:rPr>
              <a:t>Diabetes because the body's immune system is   already weakened by the   existing pathogens.</a:t>
            </a:r>
            <a:endParaRPr lang="en-US" sz="2800">
              <a:latin typeface="Arial"/>
              <a:cs typeface="Arial"/>
            </a:endParaRPr>
          </a:p>
          <a:p>
            <a:pPr indent="0" algn="l">
              <a:buNone/>
            </a:pPr>
            <a:endParaRPr lang="en-US" sz="2800">
              <a:latin typeface="Arial"/>
              <a:cs typeface="Arial"/>
            </a:endParaRPr>
          </a:p>
          <a:p>
            <a:pPr algn="l">
              <a:buFont typeface="Wingdings"/>
              <a:buChar char=""/>
            </a:pPr>
            <a:r>
              <a:rPr lang="en-US" sz="2800">
                <a:latin typeface="Arial"/>
                <a:ea typeface="+mn-lt"/>
                <a:cs typeface="+mn-lt"/>
              </a:rPr>
              <a:t>Leukemia or lymphoma </a:t>
            </a:r>
            <a:endParaRPr lang="en-US" sz="2800">
              <a:latin typeface="Arial"/>
              <a:ea typeface="+mn-lt"/>
              <a:cs typeface="Arial"/>
            </a:endParaRPr>
          </a:p>
          <a:p>
            <a:pPr indent="0" algn="just">
              <a:buNone/>
            </a:pPr>
            <a:endParaRPr lang="en-US" sz="2800">
              <a:latin typeface="Arial"/>
              <a:cs typeface="Arial"/>
            </a:endParaRPr>
          </a:p>
          <a:p>
            <a:pPr algn="l">
              <a:buFont typeface="Wingdings"/>
              <a:buChar char=""/>
            </a:pPr>
            <a:r>
              <a:rPr lang="en-US" sz="2800">
                <a:latin typeface="Arial"/>
                <a:ea typeface="+mn-lt"/>
                <a:cs typeface="+mn-lt"/>
              </a:rPr>
              <a:t>Immune  disorders </a:t>
            </a:r>
            <a:endParaRPr lang="en-US" sz="2800">
              <a:latin typeface="Arial"/>
              <a:cs typeface="Arial"/>
            </a:endParaRPr>
          </a:p>
          <a:p>
            <a:pPr indent="0" algn="l">
              <a:buNone/>
            </a:pPr>
            <a:endParaRPr lang="en-US" sz="2800">
              <a:latin typeface="Arial"/>
              <a:cs typeface="Arial"/>
            </a:endParaRPr>
          </a:p>
          <a:p>
            <a:pPr algn="l">
              <a:buFont typeface="Wingdings"/>
              <a:buChar char=""/>
            </a:pPr>
            <a:r>
              <a:rPr lang="en-US" sz="2800">
                <a:latin typeface="Arial"/>
                <a:ea typeface="+mn-lt"/>
                <a:cs typeface="+mn-lt"/>
              </a:rPr>
              <a:t> People who 've had Recent infections or surgeries</a:t>
            </a:r>
            <a:endParaRPr lang="en-US" sz="2800">
              <a:latin typeface="Arial"/>
              <a:cs typeface="Arial"/>
            </a:endParaRPr>
          </a:p>
          <a:p>
            <a:pPr marL="0" indent="0" algn="l">
              <a:buNone/>
            </a:pPr>
            <a:endParaRPr lang="en-US">
              <a:solidFill>
                <a:srgbClr val="262626"/>
              </a:solidFill>
              <a:latin typeface="Book Antiqua"/>
              <a:ea typeface="+mn-lt"/>
              <a:cs typeface="Arial"/>
            </a:endParaRPr>
          </a:p>
          <a:p>
            <a:pPr marL="0" indent="0" algn="l">
              <a:buNone/>
            </a:pPr>
            <a:endParaRPr lang="en-US" sz="3000">
              <a:latin typeface="Arial"/>
              <a:cs typeface="Arial"/>
            </a:endParaRPr>
          </a:p>
        </p:txBody>
      </p:sp>
    </p:spTree>
    <p:extLst>
      <p:ext uri="{BB962C8B-B14F-4D97-AF65-F5344CB8AC3E}">
        <p14:creationId xmlns:p14="http://schemas.microsoft.com/office/powerpoint/2010/main" val="1932290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text&#10;&#10;Description automatically generated">
            <a:extLst>
              <a:ext uri="{FF2B5EF4-FFF2-40B4-BE49-F238E27FC236}">
                <a16:creationId xmlns:a16="http://schemas.microsoft.com/office/drawing/2014/main" id="{44A94DA2-75F2-E193-ECEF-6EA44B2AEEEA}"/>
              </a:ext>
            </a:extLst>
          </p:cNvPr>
          <p:cNvPicPr>
            <a:picLocks noGrp="1" noChangeAspect="1"/>
          </p:cNvPicPr>
          <p:nvPr>
            <p:ph idx="1"/>
          </p:nvPr>
        </p:nvPicPr>
        <p:blipFill>
          <a:blip r:embed="rId2"/>
          <a:stretch>
            <a:fillRect/>
          </a:stretch>
        </p:blipFill>
        <p:spPr>
          <a:xfrm>
            <a:off x="2998257" y="2248348"/>
            <a:ext cx="6195486" cy="3877815"/>
          </a:xfrm>
        </p:spPr>
      </p:pic>
      <p:sp>
        <p:nvSpPr>
          <p:cNvPr id="3" name="Title 2">
            <a:extLst>
              <a:ext uri="{FF2B5EF4-FFF2-40B4-BE49-F238E27FC236}">
                <a16:creationId xmlns:a16="http://schemas.microsoft.com/office/drawing/2014/main" id="{A1E732D1-5042-AA72-1B60-3E7A0284CAB2}"/>
              </a:ext>
            </a:extLst>
          </p:cNvPr>
          <p:cNvSpPr>
            <a:spLocks noGrp="1"/>
          </p:cNvSpPr>
          <p:nvPr>
            <p:ph type="title"/>
          </p:nvPr>
        </p:nvSpPr>
        <p:spPr/>
        <p:txBody>
          <a:bodyPr/>
          <a:lstStyle/>
          <a:p>
            <a:endParaRPr lang="en-US"/>
          </a:p>
        </p:txBody>
      </p:sp>
      <p:sp>
        <p:nvSpPr>
          <p:cNvPr id="5" name="Title 2">
            <a:extLst>
              <a:ext uri="{FF2B5EF4-FFF2-40B4-BE49-F238E27FC236}">
                <a16:creationId xmlns:a16="http://schemas.microsoft.com/office/drawing/2014/main" id="{92B252C3-1451-BA24-5866-85F25CCB9F1E}"/>
              </a:ext>
            </a:extLst>
          </p:cNvPr>
          <p:cNvSpPr txBox="1">
            <a:spLocks/>
          </p:cNvSpPr>
          <p:nvPr/>
        </p:nvSpPr>
        <p:spPr>
          <a:xfrm>
            <a:off x="1070387" y="722556"/>
            <a:ext cx="10341684" cy="1054250"/>
          </a:xfrm>
          <a:prstGeom prst="rect">
            <a:avLst/>
          </a:prstGeom>
        </p:spPr>
        <p:txBody>
          <a:bodyPr vert="horz" lIns="91440" tIns="45720" rIns="91440" bIns="45720" rtlCol="0" anchor="ctr">
            <a:noAutofit/>
          </a:bodyPr>
          <a:lstStyle>
            <a:lvl1pPr algn="ctr" defTabSz="914400" rtl="1" eaLnBrk="1" latinLnBrk="0" hangingPunct="1">
              <a:spcBef>
                <a:spcPct val="0"/>
              </a:spcBef>
              <a:buNone/>
              <a:defRPr sz="540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l"/>
            <a:r>
              <a:rPr lang="en-US" sz="4400" b="1">
                <a:latin typeface="Arial"/>
                <a:cs typeface="Arial"/>
              </a:rPr>
              <a:t>Compensatory stage</a:t>
            </a:r>
            <a:endParaRPr lang="en-US" sz="4400"/>
          </a:p>
        </p:txBody>
      </p:sp>
    </p:spTree>
    <p:extLst>
      <p:ext uri="{BB962C8B-B14F-4D97-AF65-F5344CB8AC3E}">
        <p14:creationId xmlns:p14="http://schemas.microsoft.com/office/powerpoint/2010/main" val="2891240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684363" y="2225903"/>
            <a:ext cx="10377116" cy="3877056"/>
          </a:xfrm>
        </p:spPr>
        <p:txBody>
          <a:bodyPr vert="horz" lIns="91440" tIns="45720" rIns="91440" bIns="45720" rtlCol="0" anchor="t">
            <a:normAutofit/>
          </a:bodyPr>
          <a:lstStyle/>
          <a:p>
            <a:pPr marL="0" indent="0" algn="l">
              <a:buNone/>
            </a:pPr>
            <a:endParaRPr lang="en-US" sz="2600">
              <a:latin typeface="Arial"/>
              <a:cs typeface="Arial"/>
            </a:endParaRPr>
          </a:p>
          <a:p>
            <a:pPr marL="0" indent="0" algn="l">
              <a:buNone/>
            </a:pPr>
            <a:endParaRPr lang="en-US">
              <a:solidFill>
                <a:srgbClr val="262626"/>
              </a:solidFill>
              <a:latin typeface="Book Antiqua"/>
              <a:ea typeface="+mn-lt"/>
              <a:cs typeface="Arial"/>
            </a:endParaRPr>
          </a:p>
          <a:p>
            <a:pPr marL="0" indent="0" algn="l">
              <a:buNone/>
            </a:pPr>
            <a:endParaRPr lang="en-US" sz="3000">
              <a:latin typeface="Arial"/>
              <a:cs typeface="Arial"/>
            </a:endParaRPr>
          </a:p>
        </p:txBody>
      </p:sp>
      <p:sp>
        <p:nvSpPr>
          <p:cNvPr id="2" name="Rectangle 1">
            <a:extLst>
              <a:ext uri="{FF2B5EF4-FFF2-40B4-BE49-F238E27FC236}">
                <a16:creationId xmlns:a16="http://schemas.microsoft.com/office/drawing/2014/main" id="{216A7811-72B6-2520-AC34-38F1623DD2BE}"/>
              </a:ext>
            </a:extLst>
          </p:cNvPr>
          <p:cNvSpPr/>
          <p:nvPr/>
        </p:nvSpPr>
        <p:spPr>
          <a:xfrm>
            <a:off x="1347877" y="2390235"/>
            <a:ext cx="2199735" cy="63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a typeface="+mn-lt"/>
                <a:cs typeface="+mn-lt"/>
              </a:rPr>
              <a:t>Vasodilation</a:t>
            </a:r>
            <a:endParaRPr lang="en-US" dirty="0"/>
          </a:p>
        </p:txBody>
      </p:sp>
      <p:sp>
        <p:nvSpPr>
          <p:cNvPr id="4" name="Arrow: Down 3">
            <a:extLst>
              <a:ext uri="{FF2B5EF4-FFF2-40B4-BE49-F238E27FC236}">
                <a16:creationId xmlns:a16="http://schemas.microsoft.com/office/drawing/2014/main" id="{A2A3B00C-8C36-31A9-6B4F-F471BEE2DFDC}"/>
              </a:ext>
            </a:extLst>
          </p:cNvPr>
          <p:cNvSpPr/>
          <p:nvPr/>
        </p:nvSpPr>
        <p:spPr>
          <a:xfrm>
            <a:off x="2264434" y="3015651"/>
            <a:ext cx="258792" cy="517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5959A3E-983F-2B62-90A5-8F2DBBF9B050}"/>
              </a:ext>
            </a:extLst>
          </p:cNvPr>
          <p:cNvSpPr/>
          <p:nvPr/>
        </p:nvSpPr>
        <p:spPr>
          <a:xfrm>
            <a:off x="1347876" y="3540423"/>
            <a:ext cx="2199735" cy="63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ea typeface="+mn-lt"/>
                <a:cs typeface="+mn-lt"/>
              </a:rPr>
              <a:t>Maldistribution of blood volume</a:t>
            </a:r>
            <a:endParaRPr lang="en-US" dirty="0"/>
          </a:p>
        </p:txBody>
      </p:sp>
      <p:sp>
        <p:nvSpPr>
          <p:cNvPr id="6" name="Arrow: Down 5">
            <a:extLst>
              <a:ext uri="{FF2B5EF4-FFF2-40B4-BE49-F238E27FC236}">
                <a16:creationId xmlns:a16="http://schemas.microsoft.com/office/drawing/2014/main" id="{FA20BD3B-F363-8337-E052-7185E0EF34AA}"/>
              </a:ext>
            </a:extLst>
          </p:cNvPr>
          <p:cNvSpPr/>
          <p:nvPr/>
        </p:nvSpPr>
        <p:spPr>
          <a:xfrm>
            <a:off x="2264433" y="4165839"/>
            <a:ext cx="258792" cy="517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54FC81-FE32-03F8-1C25-BD117C9B4CEB}"/>
              </a:ext>
            </a:extLst>
          </p:cNvPr>
          <p:cNvSpPr/>
          <p:nvPr/>
        </p:nvSpPr>
        <p:spPr>
          <a:xfrm>
            <a:off x="1347875" y="4733743"/>
            <a:ext cx="2199735" cy="63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ea typeface="+mn-lt"/>
                <a:cs typeface="+mn-lt"/>
              </a:rPr>
              <a:t>Decreased venous return</a:t>
            </a:r>
            <a:endParaRPr lang="en-US" dirty="0"/>
          </a:p>
        </p:txBody>
      </p:sp>
      <p:cxnSp>
        <p:nvCxnSpPr>
          <p:cNvPr id="9" name="Connector: Elbow 8">
            <a:extLst>
              <a:ext uri="{FF2B5EF4-FFF2-40B4-BE49-F238E27FC236}">
                <a16:creationId xmlns:a16="http://schemas.microsoft.com/office/drawing/2014/main" id="{3A6A29EC-876F-A1DF-A389-5800EF4680FC}"/>
              </a:ext>
            </a:extLst>
          </p:cNvPr>
          <p:cNvCxnSpPr/>
          <p:nvPr/>
        </p:nvCxnSpPr>
        <p:spPr>
          <a:xfrm flipV="1">
            <a:off x="3554083" y="2592239"/>
            <a:ext cx="2510286" cy="25361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E2A5963-DC05-DFF3-D5C9-960C858FA71C}"/>
              </a:ext>
            </a:extLst>
          </p:cNvPr>
          <p:cNvSpPr/>
          <p:nvPr/>
        </p:nvSpPr>
        <p:spPr>
          <a:xfrm>
            <a:off x="6092405" y="2275216"/>
            <a:ext cx="2199735" cy="63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ea typeface="+mn-lt"/>
                <a:cs typeface="+mn-lt"/>
              </a:rPr>
              <a:t>Decreased stroke volume</a:t>
            </a:r>
            <a:endParaRPr lang="en-US" dirty="0"/>
          </a:p>
        </p:txBody>
      </p:sp>
      <p:sp>
        <p:nvSpPr>
          <p:cNvPr id="11" name="Arrow: Down 10">
            <a:extLst>
              <a:ext uri="{FF2B5EF4-FFF2-40B4-BE49-F238E27FC236}">
                <a16:creationId xmlns:a16="http://schemas.microsoft.com/office/drawing/2014/main" id="{EEF0BCF8-C185-D9FF-92EB-653C63536ED9}"/>
              </a:ext>
            </a:extLst>
          </p:cNvPr>
          <p:cNvSpPr/>
          <p:nvPr/>
        </p:nvSpPr>
        <p:spPr>
          <a:xfrm>
            <a:off x="7066471" y="2915009"/>
            <a:ext cx="258792" cy="517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7D333F3-FC70-48A4-384C-1F8A4A72B445}"/>
              </a:ext>
            </a:extLst>
          </p:cNvPr>
          <p:cNvSpPr/>
          <p:nvPr/>
        </p:nvSpPr>
        <p:spPr>
          <a:xfrm>
            <a:off x="6092405" y="3439781"/>
            <a:ext cx="2199735" cy="63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ea typeface="+mn-lt"/>
                <a:cs typeface="+mn-lt"/>
              </a:rPr>
              <a:t>Decreased cardiac output</a:t>
            </a:r>
            <a:endParaRPr lang="en-US" dirty="0"/>
          </a:p>
        </p:txBody>
      </p:sp>
      <p:sp>
        <p:nvSpPr>
          <p:cNvPr id="13" name="Arrow: Down 12">
            <a:extLst>
              <a:ext uri="{FF2B5EF4-FFF2-40B4-BE49-F238E27FC236}">
                <a16:creationId xmlns:a16="http://schemas.microsoft.com/office/drawing/2014/main" id="{0AD5AE4F-AEEE-91C7-6883-0815A8C5DED9}"/>
              </a:ext>
            </a:extLst>
          </p:cNvPr>
          <p:cNvSpPr/>
          <p:nvPr/>
        </p:nvSpPr>
        <p:spPr>
          <a:xfrm>
            <a:off x="7066470" y="4065197"/>
            <a:ext cx="258792" cy="517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A6D8C33-375E-1F49-28A9-B7715B244343}"/>
              </a:ext>
            </a:extLst>
          </p:cNvPr>
          <p:cNvSpPr/>
          <p:nvPr/>
        </p:nvSpPr>
        <p:spPr>
          <a:xfrm>
            <a:off x="6164291" y="4633101"/>
            <a:ext cx="2199735" cy="63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ea typeface="+mn-lt"/>
                <a:cs typeface="+mn-lt"/>
              </a:rPr>
              <a:t>Decreased tissue perfusion </a:t>
            </a:r>
            <a:endParaRPr lang="en-US" dirty="0"/>
          </a:p>
        </p:txBody>
      </p:sp>
    </p:spTree>
    <p:extLst>
      <p:ext uri="{BB962C8B-B14F-4D97-AF65-F5344CB8AC3E}">
        <p14:creationId xmlns:p14="http://schemas.microsoft.com/office/powerpoint/2010/main" val="1559320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225903"/>
            <a:ext cx="10377116" cy="3877056"/>
          </a:xfrm>
        </p:spPr>
        <p:txBody>
          <a:bodyPr vert="horz" lIns="91440" tIns="45720" rIns="91440" bIns="45720" rtlCol="0" anchor="t">
            <a:normAutofit fontScale="92500" lnSpcReduction="10000"/>
          </a:bodyPr>
          <a:lstStyle/>
          <a:p>
            <a:pPr algn="l">
              <a:buNone/>
            </a:pPr>
            <a:r>
              <a:rPr lang="en-US" sz="3000" b="1">
                <a:solidFill>
                  <a:srgbClr val="C00000"/>
                </a:solidFill>
                <a:latin typeface="Arial"/>
                <a:ea typeface="+mn-lt"/>
                <a:cs typeface="+mn-lt"/>
              </a:rPr>
              <a:t>Nursing Management</a:t>
            </a:r>
            <a:endParaRPr lang="en-US" sz="3000">
              <a:solidFill>
                <a:srgbClr val="C00000"/>
              </a:solidFill>
              <a:latin typeface="Book Antiqua"/>
            </a:endParaRPr>
          </a:p>
          <a:p>
            <a:pPr algn="just">
              <a:buNone/>
            </a:pPr>
            <a:r>
              <a:rPr lang="en-US" sz="2600">
                <a:latin typeface="Arial"/>
                <a:ea typeface="+mn-lt"/>
                <a:cs typeface="+mn-lt"/>
              </a:rPr>
              <a:t>The nurse caring for any patient in any setting must keep in mind the risks of sepsis and the high mortality rate associated with septic shock, All invasive procedures must be carried out with aseptic technique after careful hand hygiene. Additionally, intravenous lines, arterial and venous puncture sites, surgical incisions, traumatic wounds, urinary catheters, and pressure ulcer are monitored for signs of infection in all patients. The nurse identifies patients at particular risk for sepsis and septic shock (</a:t>
            </a:r>
            <a:r>
              <a:rPr lang="en-US" sz="2600" err="1">
                <a:latin typeface="Arial"/>
                <a:ea typeface="+mn-lt"/>
                <a:cs typeface="+mn-lt"/>
              </a:rPr>
              <a:t>ie</a:t>
            </a:r>
            <a:r>
              <a:rPr lang="en-US" sz="2600">
                <a:latin typeface="Arial"/>
                <a:ea typeface="+mn-lt"/>
                <a:cs typeface="+mn-lt"/>
              </a:rPr>
              <a:t>, elderly and immunosuppressed patients or patients with extensive trauma or burns or diabetes), keeping in mind that these high-risk patients may not develop typical or classic signs of infection and sepsis</a:t>
            </a:r>
            <a:r>
              <a:rPr lang="en-US" sz="2600">
                <a:ea typeface="+mn-lt"/>
                <a:cs typeface="+mn-lt"/>
              </a:rPr>
              <a:t>.</a:t>
            </a:r>
            <a:endParaRPr lang="en-US"/>
          </a:p>
          <a:p>
            <a:pPr marL="0" indent="0" algn="l">
              <a:buNone/>
            </a:pPr>
            <a:endParaRPr lang="en-US" sz="2600">
              <a:latin typeface="Arial"/>
              <a:cs typeface="Arial"/>
            </a:endParaRPr>
          </a:p>
          <a:p>
            <a:pPr marL="0" indent="0" algn="l">
              <a:buNone/>
            </a:pPr>
            <a:endParaRPr lang="en-US">
              <a:solidFill>
                <a:srgbClr val="262626"/>
              </a:solidFill>
              <a:latin typeface="Book Antiqua"/>
              <a:ea typeface="+mn-lt"/>
              <a:cs typeface="Arial"/>
            </a:endParaRPr>
          </a:p>
          <a:p>
            <a:pPr marL="0" indent="0" algn="l">
              <a:buNone/>
            </a:pPr>
            <a:endParaRPr lang="en-US" sz="3000">
              <a:latin typeface="Arial"/>
              <a:cs typeface="Arial"/>
            </a:endParaRPr>
          </a:p>
        </p:txBody>
      </p:sp>
    </p:spTree>
    <p:extLst>
      <p:ext uri="{BB962C8B-B14F-4D97-AF65-F5344CB8AC3E}">
        <p14:creationId xmlns:p14="http://schemas.microsoft.com/office/powerpoint/2010/main" val="1876287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225903"/>
            <a:ext cx="10377116" cy="3877056"/>
          </a:xfrm>
        </p:spPr>
        <p:txBody>
          <a:bodyPr vert="horz" lIns="91440" tIns="45720" rIns="91440" bIns="45720" rtlCol="0" anchor="t">
            <a:normAutofit fontScale="92500"/>
          </a:bodyPr>
          <a:lstStyle/>
          <a:p>
            <a:pPr algn="l">
              <a:buNone/>
            </a:pPr>
            <a:r>
              <a:rPr lang="en-US" sz="2800">
                <a:latin typeface="Arial"/>
                <a:ea typeface="+mn-lt"/>
                <a:cs typeface="+mn-lt"/>
              </a:rPr>
              <a:t>Confusion, for example, may be the first sign of infection and sepsis in elderly patients.</a:t>
            </a:r>
            <a:endParaRPr lang="en-US" sz="2800">
              <a:latin typeface="Arial"/>
              <a:cs typeface="Arial"/>
            </a:endParaRPr>
          </a:p>
          <a:p>
            <a:pPr algn="l">
              <a:buNone/>
            </a:pPr>
            <a:r>
              <a:rPr lang="en-US" sz="2800">
                <a:latin typeface="Arial"/>
                <a:ea typeface="+mn-lt"/>
                <a:cs typeface="+mn-lt"/>
              </a:rPr>
              <a:t>When caring for the patient with septic shock, the nurse collaborates with other members of the health care team to identify the site and source of sepsis and the specific organisms involved.</a:t>
            </a:r>
            <a:endParaRPr lang="en-US" sz="2800">
              <a:latin typeface="Arial"/>
              <a:cs typeface="Arial"/>
            </a:endParaRPr>
          </a:p>
          <a:p>
            <a:pPr marL="0" indent="0" algn="l">
              <a:buNone/>
            </a:pPr>
            <a:r>
              <a:rPr lang="en-US" sz="2800">
                <a:latin typeface="Arial"/>
                <a:ea typeface="+mn-lt"/>
                <a:cs typeface="+mn-lt"/>
              </a:rPr>
              <a:t>Elevated body temperature (hyperthermia) is common with sepsis and raises the patient’s metabolic rate and oxygen consumption. Fever is one of the body’s natural mechanisms for fighting infections</a:t>
            </a:r>
            <a:r>
              <a:rPr lang="en-US">
                <a:ea typeface="+mn-lt"/>
                <a:cs typeface="+mn-lt"/>
              </a:rPr>
              <a:t>. </a:t>
            </a:r>
            <a:endParaRPr lang="en-US"/>
          </a:p>
          <a:p>
            <a:pPr marL="0" indent="0" algn="l">
              <a:buNone/>
            </a:pPr>
            <a:endParaRPr lang="en-US" sz="3000">
              <a:latin typeface="Arial"/>
              <a:cs typeface="Arial"/>
            </a:endParaRPr>
          </a:p>
        </p:txBody>
      </p:sp>
    </p:spTree>
    <p:extLst>
      <p:ext uri="{BB962C8B-B14F-4D97-AF65-F5344CB8AC3E}">
        <p14:creationId xmlns:p14="http://schemas.microsoft.com/office/powerpoint/2010/main" val="3579938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225903"/>
            <a:ext cx="10377116" cy="3877056"/>
          </a:xfrm>
        </p:spPr>
        <p:txBody>
          <a:bodyPr vert="horz" lIns="91440" tIns="45720" rIns="91440" bIns="45720" rtlCol="0" anchor="t">
            <a:noAutofit/>
          </a:bodyPr>
          <a:lstStyle/>
          <a:p>
            <a:pPr algn="l">
              <a:buNone/>
            </a:pPr>
            <a:r>
              <a:rPr lang="en-US" sz="2600">
                <a:latin typeface="Arial"/>
                <a:ea typeface="+mn-lt"/>
                <a:cs typeface="+mn-lt"/>
              </a:rPr>
              <a:t>This, an elevated temperature may not be treated unless it reaches dangerous levels(more than 40 C or unless the patient is uncomfortable. Efforts may be made to reduce the temperature by administering acetaminophen or applying hypothermia blankets. During these therapies, the nurse monitors the patient closely for shivering, which increases oxygen consumption.</a:t>
            </a:r>
            <a:endParaRPr lang="en-US" sz="2600">
              <a:latin typeface="Arial"/>
              <a:cs typeface="Arial"/>
            </a:endParaRPr>
          </a:p>
          <a:p>
            <a:pPr algn="l">
              <a:buNone/>
            </a:pPr>
            <a:r>
              <a:rPr lang="en-US" sz="2600">
                <a:latin typeface="Arial"/>
                <a:ea typeface="+mn-lt"/>
                <a:cs typeface="+mn-lt"/>
              </a:rPr>
              <a:t>The nurse administers prescribed intravenous fluids and medications, including antibiotic agents and vasoactive medication to restore vascular volume. Because of decreases perfusion to the kidneys and liver, serum concentration of antibiotic agents that are normally cleared by these organs may increase and produce toxic effects. </a:t>
            </a:r>
            <a:endParaRPr lang="en-US" sz="2600">
              <a:latin typeface="Arial"/>
              <a:cs typeface="Arial"/>
            </a:endParaRPr>
          </a:p>
          <a:p>
            <a:pPr marL="0" indent="0" algn="l">
              <a:buNone/>
            </a:pPr>
            <a:endParaRPr lang="en-US" sz="3000">
              <a:latin typeface="Arial"/>
              <a:cs typeface="Arial"/>
            </a:endParaRPr>
          </a:p>
        </p:txBody>
      </p:sp>
    </p:spTree>
    <p:extLst>
      <p:ext uri="{BB962C8B-B14F-4D97-AF65-F5344CB8AC3E}">
        <p14:creationId xmlns:p14="http://schemas.microsoft.com/office/powerpoint/2010/main" val="17441601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225903"/>
            <a:ext cx="10377116" cy="3877056"/>
          </a:xfrm>
        </p:spPr>
        <p:txBody>
          <a:bodyPr vert="horz" lIns="91440" tIns="45720" rIns="91440" bIns="45720" rtlCol="0" anchor="t">
            <a:noAutofit/>
          </a:bodyPr>
          <a:lstStyle/>
          <a:p>
            <a:pPr algn="l">
              <a:buNone/>
            </a:pPr>
            <a:r>
              <a:rPr lang="en-US" sz="3000">
                <a:latin typeface="Arial"/>
                <a:ea typeface="+mn-lt"/>
                <a:cs typeface="+mn-lt"/>
              </a:rPr>
              <a:t>Therefore, the nurse monitors blood levels (antibiotic agent, creatinine, white blood count) and reports increased levels to the physician.</a:t>
            </a:r>
            <a:endParaRPr lang="en-US">
              <a:latin typeface="Arial"/>
              <a:cs typeface="Arial"/>
            </a:endParaRPr>
          </a:p>
          <a:p>
            <a:pPr algn="l">
              <a:buNone/>
            </a:pPr>
            <a:r>
              <a:rPr lang="en-US" sz="3000">
                <a:latin typeface="Arial"/>
                <a:ea typeface="+mn-lt"/>
                <a:cs typeface="+mn-lt"/>
              </a:rPr>
              <a:t>As with other types of shock, the nurse monitors the patient’s hemodynamic status, fluid intake and output, and nutritional status. Daily weights and close monitoring of serum albumin levels help determine the patient’s protein requirements. </a:t>
            </a:r>
            <a:endParaRPr lang="en-US">
              <a:latin typeface="Arial"/>
              <a:cs typeface="Arial"/>
            </a:endParaRPr>
          </a:p>
          <a:p>
            <a:pPr marL="0" indent="0" algn="l">
              <a:buNone/>
            </a:pPr>
            <a:endParaRPr lang="en-US" sz="3000">
              <a:latin typeface="Arial"/>
              <a:cs typeface="Arial"/>
            </a:endParaRPr>
          </a:p>
        </p:txBody>
      </p:sp>
    </p:spTree>
    <p:extLst>
      <p:ext uri="{BB962C8B-B14F-4D97-AF65-F5344CB8AC3E}">
        <p14:creationId xmlns:p14="http://schemas.microsoft.com/office/powerpoint/2010/main" val="1483966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225903"/>
            <a:ext cx="10377116" cy="3877056"/>
          </a:xfrm>
        </p:spPr>
        <p:txBody>
          <a:bodyPr vert="horz" lIns="91440" tIns="45720" rIns="91440" bIns="45720" rtlCol="0" anchor="t">
            <a:noAutofit/>
          </a:bodyPr>
          <a:lstStyle/>
          <a:p>
            <a:pPr algn="l">
              <a:buNone/>
            </a:pPr>
            <a:r>
              <a:rPr lang="en-US" sz="3000" b="1">
                <a:solidFill>
                  <a:srgbClr val="C00000"/>
                </a:solidFill>
                <a:latin typeface="Arial"/>
                <a:ea typeface="+mn-lt"/>
                <a:cs typeface="+mn-lt"/>
              </a:rPr>
              <a:t>Signs and symptoms of Septic Shock:</a:t>
            </a:r>
            <a:endParaRPr lang="en-US">
              <a:solidFill>
                <a:srgbClr val="C00000"/>
              </a:solidFill>
              <a:latin typeface="Arial"/>
            </a:endParaRPr>
          </a:p>
          <a:p>
            <a:pPr algn="l">
              <a:buNone/>
            </a:pPr>
            <a:r>
              <a:rPr lang="en-US" sz="3000">
                <a:ea typeface="+mn-lt"/>
                <a:cs typeface="+mn-lt"/>
              </a:rPr>
              <a:t>   • </a:t>
            </a:r>
            <a:r>
              <a:rPr lang="en-US" sz="3000">
                <a:latin typeface="Arial"/>
                <a:ea typeface="+mn-lt"/>
                <a:cs typeface="+mn-lt"/>
              </a:rPr>
              <a:t>Fever or hypothermia (low body temperature)</a:t>
            </a:r>
            <a:endParaRPr lang="en-US">
              <a:latin typeface="Arial"/>
              <a:cs typeface="Arial"/>
            </a:endParaRPr>
          </a:p>
          <a:p>
            <a:pPr algn="l">
              <a:buNone/>
            </a:pPr>
            <a:r>
              <a:rPr lang="en-US" sz="3000">
                <a:latin typeface="Arial"/>
                <a:ea typeface="+mn-lt"/>
                <a:cs typeface="+mn-lt"/>
              </a:rPr>
              <a:t>   • Fast heart rate </a:t>
            </a:r>
            <a:endParaRPr lang="en-US">
              <a:latin typeface="Arial"/>
              <a:ea typeface="+mn-lt"/>
              <a:cs typeface="Arial"/>
            </a:endParaRPr>
          </a:p>
          <a:p>
            <a:pPr algn="l">
              <a:buNone/>
            </a:pPr>
            <a:r>
              <a:rPr lang="en-US" sz="3000">
                <a:latin typeface="Arial"/>
                <a:ea typeface="+mn-lt"/>
                <a:cs typeface="+mn-lt"/>
              </a:rPr>
              <a:t>   • Shaking or chills</a:t>
            </a:r>
            <a:endParaRPr lang="en-US">
              <a:latin typeface="Arial"/>
              <a:cs typeface="Arial"/>
            </a:endParaRPr>
          </a:p>
          <a:p>
            <a:pPr algn="l">
              <a:buNone/>
            </a:pPr>
            <a:r>
              <a:rPr lang="en-US" sz="3000">
                <a:latin typeface="Arial"/>
                <a:ea typeface="+mn-lt"/>
                <a:cs typeface="+mn-lt"/>
              </a:rPr>
              <a:t>   • Warm, clammy or sweaty skin </a:t>
            </a:r>
            <a:endParaRPr lang="en-US">
              <a:latin typeface="Arial"/>
              <a:cs typeface="Arial"/>
            </a:endParaRPr>
          </a:p>
          <a:p>
            <a:pPr algn="l">
              <a:buNone/>
            </a:pPr>
            <a:r>
              <a:rPr lang="en-US" sz="3000">
                <a:latin typeface="Arial"/>
                <a:ea typeface="+mn-lt"/>
                <a:cs typeface="+mn-lt"/>
              </a:rPr>
              <a:t>   • Hyperventilation (rapid breathing)</a:t>
            </a:r>
            <a:endParaRPr lang="en-US">
              <a:latin typeface="Arial"/>
              <a:cs typeface="Arial"/>
            </a:endParaRPr>
          </a:p>
          <a:p>
            <a:pPr algn="l">
              <a:buNone/>
            </a:pPr>
            <a:r>
              <a:rPr lang="en-US" sz="3000">
                <a:latin typeface="Arial"/>
                <a:ea typeface="+mn-lt"/>
                <a:cs typeface="+mn-lt"/>
              </a:rPr>
              <a:t>   • Shortness of breath </a:t>
            </a:r>
            <a:endParaRPr lang="en-US">
              <a:latin typeface="Arial"/>
              <a:cs typeface="Arial"/>
            </a:endParaRPr>
          </a:p>
          <a:p>
            <a:pPr algn="l">
              <a:buNone/>
            </a:pPr>
            <a:r>
              <a:rPr lang="en-US" sz="3000">
                <a:latin typeface="Arial"/>
                <a:ea typeface="+mn-lt"/>
                <a:cs typeface="+mn-lt"/>
              </a:rPr>
              <a:t>   • Confusion or disorientate</a:t>
            </a:r>
            <a:endParaRPr lang="en-US">
              <a:latin typeface="Arial"/>
              <a:cs typeface="Arial"/>
            </a:endParaRPr>
          </a:p>
          <a:p>
            <a:pPr marL="0" indent="0" algn="l">
              <a:buNone/>
            </a:pPr>
            <a:endParaRPr lang="en-US" sz="3000">
              <a:latin typeface="Arial"/>
              <a:cs typeface="Arial"/>
            </a:endParaRPr>
          </a:p>
        </p:txBody>
      </p:sp>
    </p:spTree>
    <p:extLst>
      <p:ext uri="{BB962C8B-B14F-4D97-AF65-F5344CB8AC3E}">
        <p14:creationId xmlns:p14="http://schemas.microsoft.com/office/powerpoint/2010/main" val="3144196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225903"/>
            <a:ext cx="10377116" cy="3877056"/>
          </a:xfrm>
        </p:spPr>
        <p:txBody>
          <a:bodyPr vert="horz" lIns="91440" tIns="45720" rIns="91440" bIns="45720" rtlCol="0" anchor="t">
            <a:noAutofit/>
          </a:bodyPr>
          <a:lstStyle/>
          <a:p>
            <a:pPr algn="l">
              <a:buNone/>
            </a:pPr>
            <a:r>
              <a:rPr lang="en-US" sz="3000" b="1">
                <a:solidFill>
                  <a:srgbClr val="C00000"/>
                </a:solidFill>
                <a:latin typeface="Arial"/>
                <a:ea typeface="+mn-lt"/>
                <a:cs typeface="+mn-lt"/>
              </a:rPr>
              <a:t>Medical Management:</a:t>
            </a:r>
            <a:endParaRPr lang="en-US">
              <a:solidFill>
                <a:srgbClr val="C00000"/>
              </a:solidFill>
              <a:latin typeface="Arial"/>
            </a:endParaRPr>
          </a:p>
          <a:p>
            <a:pPr algn="l">
              <a:buNone/>
            </a:pPr>
            <a:r>
              <a:rPr lang="en-US" sz="3000">
                <a:latin typeface="Arial"/>
                <a:ea typeface="+mn-lt"/>
                <a:cs typeface="+mn-lt"/>
              </a:rPr>
              <a:t>Current treatment of septic shock involves identifying and eliminating the cause of infection. Specimens of blood, sputum, urine, wound drainage, and invasive catheter tips are collected for culture using aseptic technique. </a:t>
            </a:r>
            <a:endParaRPr lang="en-US" sz="3000">
              <a:latin typeface="Arial"/>
              <a:cs typeface="Arial"/>
            </a:endParaRPr>
          </a:p>
          <a:p>
            <a:pPr algn="l">
              <a:buNone/>
            </a:pPr>
            <a:endParaRPr lang="en-US" sz="3000" b="1">
              <a:solidFill>
                <a:srgbClr val="C00000"/>
              </a:solidFill>
              <a:latin typeface="Arial"/>
              <a:cs typeface="Arial"/>
            </a:endParaRPr>
          </a:p>
          <a:p>
            <a:pPr algn="l">
              <a:buNone/>
            </a:pPr>
            <a:endParaRPr lang="en-US">
              <a:latin typeface="Arial"/>
              <a:cs typeface="Arial"/>
            </a:endParaRPr>
          </a:p>
        </p:txBody>
      </p:sp>
    </p:spTree>
    <p:extLst>
      <p:ext uri="{BB962C8B-B14F-4D97-AF65-F5344CB8AC3E}">
        <p14:creationId xmlns:p14="http://schemas.microsoft.com/office/powerpoint/2010/main" val="908334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225903"/>
            <a:ext cx="10377116" cy="3877056"/>
          </a:xfrm>
        </p:spPr>
        <p:txBody>
          <a:bodyPr vert="horz" lIns="91440" tIns="45720" rIns="91440" bIns="45720" rtlCol="0" anchor="t">
            <a:noAutofit/>
          </a:bodyPr>
          <a:lstStyle/>
          <a:p>
            <a:pPr algn="l">
              <a:buNone/>
            </a:pPr>
            <a:r>
              <a:rPr lang="en-US" sz="3000">
                <a:latin typeface="Arial"/>
                <a:ea typeface="+mn-lt"/>
                <a:cs typeface="+mn-lt"/>
              </a:rPr>
              <a:t>Any potential routes of infection must be eliminated. Intravenous lines are removed and reinstructed at other body sites. Antibiotic-coated intravenous central lines may be placed to decrease the risk of invasive line-related bacteremia in high risk patients, such as elderly (Engelmann &amp; Pitter 2001). If possible, urinary catheters are removed. Any abscess are drained and necrotic areas debrided</a:t>
            </a:r>
            <a:r>
              <a:rPr lang="en-US" sz="3000">
                <a:ea typeface="+mn-lt"/>
                <a:cs typeface="+mn-lt"/>
              </a:rPr>
              <a:t>.</a:t>
            </a:r>
            <a:endParaRPr lang="en-US"/>
          </a:p>
          <a:p>
            <a:pPr algn="just">
              <a:buNone/>
            </a:pPr>
            <a:r>
              <a:rPr lang="en-US" sz="3000">
                <a:ea typeface="+mn-lt"/>
                <a:cs typeface="+mn-lt"/>
              </a:rPr>
              <a:t>        </a:t>
            </a:r>
            <a:endParaRPr lang="en-US" sz="3000">
              <a:solidFill>
                <a:srgbClr val="262626"/>
              </a:solidFill>
              <a:latin typeface="Book Antiqua"/>
              <a:cs typeface="Arial"/>
            </a:endParaRPr>
          </a:p>
          <a:p>
            <a:pPr algn="l">
              <a:buNone/>
            </a:pPr>
            <a:endParaRPr lang="en-US">
              <a:latin typeface="Arial"/>
              <a:cs typeface="Arial"/>
            </a:endParaRPr>
          </a:p>
        </p:txBody>
      </p:sp>
    </p:spTree>
    <p:extLst>
      <p:ext uri="{BB962C8B-B14F-4D97-AF65-F5344CB8AC3E}">
        <p14:creationId xmlns:p14="http://schemas.microsoft.com/office/powerpoint/2010/main" val="3260540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Septic Shock</a:t>
            </a:r>
            <a:endParaRPr lang="en-US" sz="4400" b="1" u="sng" err="1">
              <a:latin typeface="Book Antiqua"/>
              <a:cs typeface="Arial"/>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225903"/>
            <a:ext cx="10377116" cy="3877056"/>
          </a:xfrm>
        </p:spPr>
        <p:txBody>
          <a:bodyPr vert="horz" lIns="91440" tIns="45720" rIns="91440" bIns="45720" rtlCol="0" anchor="t">
            <a:noAutofit/>
          </a:bodyPr>
          <a:lstStyle/>
          <a:p>
            <a:pPr algn="l">
              <a:buNone/>
            </a:pPr>
            <a:r>
              <a:rPr lang="en-US" sz="3000">
                <a:ea typeface="+mn-lt"/>
                <a:cs typeface="+mn-lt"/>
              </a:rPr>
              <a:t>        </a:t>
            </a:r>
            <a:r>
              <a:rPr lang="en-US" sz="3300">
                <a:latin typeface="Arial"/>
                <a:ea typeface="+mn-lt"/>
                <a:cs typeface="+mn-lt"/>
              </a:rPr>
              <a:t>Fluid replacement must be instructed to correct the hypovolemia that results from the incompetent vascular and inflammatory response. Crystalloids, colloids, and blood products may be administered to increase the intravascular volume.      </a:t>
            </a:r>
            <a:endParaRPr lang="en-US" sz="3300">
              <a:latin typeface="Arial"/>
              <a:cs typeface="Arial"/>
            </a:endParaRPr>
          </a:p>
          <a:p>
            <a:pPr algn="l">
              <a:buNone/>
            </a:pPr>
            <a:endParaRPr lang="en-US" sz="3300">
              <a:latin typeface="Arial"/>
              <a:cs typeface="Arial"/>
            </a:endParaRPr>
          </a:p>
          <a:p>
            <a:pPr algn="l">
              <a:buNone/>
            </a:pPr>
            <a:endParaRPr lang="en-US" sz="3000"/>
          </a:p>
          <a:p>
            <a:pPr algn="just">
              <a:buNone/>
            </a:pPr>
            <a:r>
              <a:rPr lang="en-US" sz="3000">
                <a:ea typeface="+mn-lt"/>
                <a:cs typeface="+mn-lt"/>
              </a:rPr>
              <a:t>        </a:t>
            </a:r>
            <a:endParaRPr lang="en-US" sz="3000">
              <a:solidFill>
                <a:srgbClr val="262626"/>
              </a:solidFill>
              <a:latin typeface="Book Antiqua"/>
              <a:cs typeface="Arial"/>
            </a:endParaRPr>
          </a:p>
          <a:p>
            <a:pPr algn="l">
              <a:buNone/>
            </a:pPr>
            <a:endParaRPr lang="en-US">
              <a:latin typeface="Arial"/>
              <a:cs typeface="Arial"/>
            </a:endParaRPr>
          </a:p>
        </p:txBody>
      </p:sp>
    </p:spTree>
    <p:extLst>
      <p:ext uri="{BB962C8B-B14F-4D97-AF65-F5344CB8AC3E}">
        <p14:creationId xmlns:p14="http://schemas.microsoft.com/office/powerpoint/2010/main" val="294430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Neurogenic Shock</a:t>
            </a:r>
            <a:endParaRPr lang="en-US" b="1">
              <a:latin typeface="Arial"/>
              <a:ea typeface="+mj-lt"/>
              <a:cs typeface="+mj-lt"/>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225903"/>
            <a:ext cx="10377116" cy="3877056"/>
          </a:xfrm>
        </p:spPr>
        <p:txBody>
          <a:bodyPr vert="horz" lIns="91440" tIns="45720" rIns="91440" bIns="45720" rtlCol="0" anchor="t">
            <a:noAutofit/>
          </a:bodyPr>
          <a:lstStyle/>
          <a:p>
            <a:pPr algn="l">
              <a:buNone/>
            </a:pPr>
            <a:r>
              <a:rPr lang="en-US" sz="3000">
                <a:ea typeface="+mn-lt"/>
                <a:cs typeface="+mn-lt"/>
              </a:rPr>
              <a:t>       </a:t>
            </a:r>
            <a:r>
              <a:rPr lang="en-US" sz="3300">
                <a:latin typeface="Arial"/>
                <a:ea typeface="+mn-lt"/>
                <a:cs typeface="+mn-lt"/>
              </a:rPr>
              <a:t>In neurogenic shock, vasodilation occurs as a result of a loss of sympathetic tone. This can be caused by spinal cord injury, spinal anesthesia, or nervous system damage. It can also result from the depressant action of medications or lack of glucose (</a:t>
            </a:r>
            <a:r>
              <a:rPr lang="en-US" sz="3300" err="1">
                <a:latin typeface="Arial"/>
                <a:ea typeface="+mn-lt"/>
                <a:cs typeface="+mn-lt"/>
              </a:rPr>
              <a:t>eg</a:t>
            </a:r>
            <a:r>
              <a:rPr lang="en-US" sz="3300">
                <a:latin typeface="Arial"/>
                <a:ea typeface="+mn-lt"/>
                <a:cs typeface="+mn-lt"/>
              </a:rPr>
              <a:t>, insulin re action or shock). </a:t>
            </a:r>
            <a:endParaRPr lang="en-US" sz="3300">
              <a:latin typeface="Arial"/>
              <a:cs typeface="Arial"/>
            </a:endParaRPr>
          </a:p>
          <a:p>
            <a:pPr algn="l">
              <a:buNone/>
            </a:pPr>
            <a:endParaRPr lang="en-US" sz="3000"/>
          </a:p>
          <a:p>
            <a:pPr algn="just">
              <a:buNone/>
            </a:pPr>
            <a:r>
              <a:rPr lang="en-US" sz="3000">
                <a:ea typeface="+mn-lt"/>
                <a:cs typeface="+mn-lt"/>
              </a:rPr>
              <a:t>        </a:t>
            </a:r>
            <a:endParaRPr lang="en-US" sz="3000">
              <a:solidFill>
                <a:srgbClr val="262626"/>
              </a:solidFill>
              <a:latin typeface="Book Antiqua"/>
              <a:cs typeface="Arial"/>
            </a:endParaRPr>
          </a:p>
          <a:p>
            <a:pPr algn="l">
              <a:buNone/>
            </a:pPr>
            <a:endParaRPr lang="en-US">
              <a:latin typeface="Arial"/>
              <a:cs typeface="Arial"/>
            </a:endParaRPr>
          </a:p>
        </p:txBody>
      </p:sp>
    </p:spTree>
    <p:extLst>
      <p:ext uri="{BB962C8B-B14F-4D97-AF65-F5344CB8AC3E}">
        <p14:creationId xmlns:p14="http://schemas.microsoft.com/office/powerpoint/2010/main" val="4043632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C8AE9C-46A7-BF24-7966-57576A9426F5}"/>
              </a:ext>
            </a:extLst>
          </p:cNvPr>
          <p:cNvSpPr>
            <a:spLocks noGrp="1"/>
          </p:cNvSpPr>
          <p:nvPr>
            <p:ph idx="1"/>
          </p:nvPr>
        </p:nvSpPr>
        <p:spPr/>
        <p:txBody>
          <a:bodyPr vert="horz" lIns="91440" tIns="45720" rIns="91440" bIns="45720" rtlCol="0" anchor="t">
            <a:normAutofit fontScale="85000" lnSpcReduction="10000"/>
          </a:bodyPr>
          <a:lstStyle/>
          <a:p>
            <a:pPr algn="l">
              <a:buNone/>
            </a:pPr>
            <a:r>
              <a:rPr lang="en-US" sz="2800" b="1">
                <a:solidFill>
                  <a:srgbClr val="C00000"/>
                </a:solidFill>
                <a:latin typeface="Arial"/>
                <a:ea typeface="+mn-lt"/>
                <a:cs typeface="+mn-lt"/>
              </a:rPr>
              <a:t>Clinical Manifestations:</a:t>
            </a:r>
            <a:r>
              <a:rPr lang="en-US" sz="2800">
                <a:latin typeface="Arial"/>
                <a:ea typeface="+mn-lt"/>
                <a:cs typeface="+mn-lt"/>
              </a:rPr>
              <a:t> </a:t>
            </a:r>
            <a:br>
              <a:rPr lang="en-US" sz="2800">
                <a:latin typeface="Arial"/>
                <a:ea typeface="+mn-lt"/>
                <a:cs typeface="+mn-lt"/>
              </a:rPr>
            </a:br>
            <a:r>
              <a:rPr lang="en-US" sz="2800">
                <a:latin typeface="Arial"/>
                <a:ea typeface="+mn-lt"/>
                <a:cs typeface="+mn-lt"/>
              </a:rPr>
              <a:t>Despite a normal blood pressure, the patient shows numerous clinical signs indicating inadequate organ perfusion the result of inadequate perfusion is anaerobic metabolism and a buildup of lactic acid, producing metabolic acidosis. The respiratory rate increases in response to metabolic acidosis. This rapid respiratory rate facilitates removal of excess carbon dioxide but raises</a:t>
            </a:r>
            <a:br>
              <a:rPr lang="en-US" sz="2800">
                <a:latin typeface="Arial"/>
                <a:ea typeface="+mn-lt"/>
                <a:cs typeface="+mn-lt"/>
              </a:rPr>
            </a:br>
            <a:r>
              <a:rPr lang="en-US" sz="2800">
                <a:latin typeface="Arial"/>
                <a:ea typeface="+mn-lt"/>
                <a:cs typeface="+mn-lt"/>
              </a:rPr>
              <a:t> the blood pH and often causes a compensatory respiratory alkalosis. The alkalotic state causes mental status changes, such as confusion or combativeness, as well as arteriolar dilation. If treatment begins in this stage of shock, the prognosis for the patient is good</a:t>
            </a:r>
            <a:r>
              <a:rPr lang="en-US" b="1">
                <a:ea typeface="+mn-lt"/>
                <a:cs typeface="+mn-lt"/>
              </a:rPr>
              <a:t>.</a:t>
            </a:r>
            <a:endParaRPr lang="en-US"/>
          </a:p>
          <a:p>
            <a:pPr marL="0" indent="0" algn="l">
              <a:buNone/>
            </a:pPr>
            <a:endParaRPr lang="en-US"/>
          </a:p>
        </p:txBody>
      </p:sp>
      <p:sp>
        <p:nvSpPr>
          <p:cNvPr id="3" name="Title 2">
            <a:extLst>
              <a:ext uri="{FF2B5EF4-FFF2-40B4-BE49-F238E27FC236}">
                <a16:creationId xmlns:a16="http://schemas.microsoft.com/office/drawing/2014/main" id="{99D26DF9-322D-6E87-1A6C-CC497B965D2F}"/>
              </a:ext>
            </a:extLst>
          </p:cNvPr>
          <p:cNvSpPr>
            <a:spLocks noGrp="1"/>
          </p:cNvSpPr>
          <p:nvPr>
            <p:ph type="title"/>
          </p:nvPr>
        </p:nvSpPr>
        <p:spPr/>
        <p:txBody>
          <a:bodyPr/>
          <a:lstStyle/>
          <a:p>
            <a:pPr algn="l"/>
            <a:r>
              <a:rPr lang="en-US" sz="4400" b="1">
                <a:latin typeface="Arial"/>
                <a:cs typeface="Arial"/>
              </a:rPr>
              <a:t>Compensatory stage</a:t>
            </a:r>
            <a:endParaRPr lang="en-US" sz="4400"/>
          </a:p>
        </p:txBody>
      </p:sp>
    </p:spTree>
    <p:extLst>
      <p:ext uri="{BB962C8B-B14F-4D97-AF65-F5344CB8AC3E}">
        <p14:creationId xmlns:p14="http://schemas.microsoft.com/office/powerpoint/2010/main" val="773879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Neurogenic Shock</a:t>
            </a:r>
            <a:endParaRPr lang="en-US" b="1">
              <a:latin typeface="Arial"/>
              <a:ea typeface="+mj-lt"/>
              <a:cs typeface="+mj-lt"/>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225903"/>
            <a:ext cx="10377116" cy="3877056"/>
          </a:xfrm>
        </p:spPr>
        <p:txBody>
          <a:bodyPr vert="horz" lIns="91440" tIns="45720" rIns="91440" bIns="45720" rtlCol="0" anchor="t">
            <a:noAutofit/>
          </a:bodyPr>
          <a:lstStyle/>
          <a:p>
            <a:pPr algn="l">
              <a:buNone/>
            </a:pPr>
            <a:r>
              <a:rPr lang="en-US" sz="3000">
                <a:ea typeface="+mn-lt"/>
                <a:cs typeface="+mn-lt"/>
              </a:rPr>
              <a:t>      </a:t>
            </a:r>
            <a:r>
              <a:rPr lang="en-US" sz="3300" err="1">
                <a:latin typeface="Arial"/>
                <a:ea typeface="+mn-lt"/>
                <a:cs typeface="+mn-lt"/>
              </a:rPr>
              <a:t>Neurogerousogenic</a:t>
            </a:r>
            <a:r>
              <a:rPr lang="en-US" sz="3300">
                <a:latin typeface="Arial"/>
                <a:ea typeface="+mn-lt"/>
                <a:cs typeface="+mn-lt"/>
              </a:rPr>
              <a:t> shock may have a prolonged course (spinal cord Injury) or a short one (syncope or fainting). It is characterized by Dry, warm skin rather than the cool, moist skin seen in </a:t>
            </a:r>
            <a:r>
              <a:rPr lang="en-US" sz="3300" err="1">
                <a:latin typeface="Arial"/>
                <a:ea typeface="+mn-lt"/>
                <a:cs typeface="+mn-lt"/>
              </a:rPr>
              <a:t>hypoVolemic</a:t>
            </a:r>
            <a:r>
              <a:rPr lang="en-US" sz="3300">
                <a:latin typeface="Arial"/>
                <a:ea typeface="+mn-lt"/>
                <a:cs typeface="+mn-lt"/>
              </a:rPr>
              <a:t> shock. Another characteristic is bradycardia, rather than The tachycardia that characterizes other forms of shock </a:t>
            </a:r>
            <a:endParaRPr lang="en-US" sz="3300">
              <a:latin typeface="Arial"/>
              <a:cs typeface="Arial"/>
            </a:endParaRPr>
          </a:p>
          <a:p>
            <a:pPr algn="l">
              <a:buNone/>
            </a:pPr>
            <a:endParaRPr lang="en-US" sz="3000"/>
          </a:p>
          <a:p>
            <a:pPr algn="just">
              <a:buNone/>
            </a:pPr>
            <a:r>
              <a:rPr lang="en-US" sz="3000">
                <a:ea typeface="+mn-lt"/>
                <a:cs typeface="+mn-lt"/>
              </a:rPr>
              <a:t>        </a:t>
            </a:r>
            <a:endParaRPr lang="en-US" sz="3000">
              <a:solidFill>
                <a:srgbClr val="262626"/>
              </a:solidFill>
              <a:latin typeface="Book Antiqua"/>
              <a:cs typeface="Arial"/>
            </a:endParaRPr>
          </a:p>
          <a:p>
            <a:pPr algn="l">
              <a:buNone/>
            </a:pPr>
            <a:endParaRPr lang="en-US">
              <a:latin typeface="Arial"/>
              <a:cs typeface="Arial"/>
            </a:endParaRPr>
          </a:p>
        </p:txBody>
      </p:sp>
    </p:spTree>
    <p:extLst>
      <p:ext uri="{BB962C8B-B14F-4D97-AF65-F5344CB8AC3E}">
        <p14:creationId xmlns:p14="http://schemas.microsoft.com/office/powerpoint/2010/main" val="3664506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Neurogenic Shock</a:t>
            </a:r>
            <a:endParaRPr lang="en-US" b="1">
              <a:latin typeface="Arial"/>
              <a:ea typeface="+mj-lt"/>
              <a:cs typeface="+mj-lt"/>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756250" y="2067752"/>
            <a:ext cx="10377116" cy="3877056"/>
          </a:xfrm>
        </p:spPr>
        <p:txBody>
          <a:bodyPr vert="horz" lIns="91440" tIns="45720" rIns="91440" bIns="45720" rtlCol="0" anchor="t">
            <a:noAutofit/>
          </a:bodyPr>
          <a:lstStyle/>
          <a:p>
            <a:pPr algn="l">
              <a:buNone/>
            </a:pPr>
            <a:r>
              <a:rPr lang="en-US" sz="3000">
                <a:ea typeface="+mn-lt"/>
                <a:cs typeface="+mn-lt"/>
              </a:rPr>
              <a:t>     </a:t>
            </a:r>
            <a:r>
              <a:rPr lang="en-US" sz="3000" b="1">
                <a:solidFill>
                  <a:srgbClr val="C00000"/>
                </a:solidFill>
                <a:latin typeface="Arial"/>
                <a:ea typeface="+mn-lt"/>
                <a:cs typeface="+mn-lt"/>
              </a:rPr>
              <a:t> </a:t>
            </a:r>
            <a:r>
              <a:rPr lang="en-US" b="1">
                <a:solidFill>
                  <a:srgbClr val="C00000"/>
                </a:solidFill>
                <a:latin typeface="Arial"/>
                <a:ea typeface="+mn-lt"/>
                <a:cs typeface="+mn-lt"/>
              </a:rPr>
              <a:t>Medical management : </a:t>
            </a:r>
            <a:endParaRPr lang="en-US" b="1">
              <a:solidFill>
                <a:srgbClr val="C00000"/>
              </a:solidFill>
              <a:latin typeface="Arial"/>
              <a:ea typeface="+mn-lt"/>
              <a:cs typeface="Arial"/>
            </a:endParaRPr>
          </a:p>
          <a:p>
            <a:pPr algn="l">
              <a:buNone/>
            </a:pPr>
            <a:r>
              <a:rPr lang="en-US">
                <a:latin typeface="Arial"/>
                <a:ea typeface="+mn-lt"/>
                <a:cs typeface="+mn-lt"/>
              </a:rPr>
              <a:t>1-Brestoring The sympathetic Tone either Through: •</a:t>
            </a:r>
            <a:r>
              <a:rPr lang="en-US" err="1">
                <a:latin typeface="Arial"/>
                <a:ea typeface="+mn-lt"/>
                <a:cs typeface="+mn-lt"/>
              </a:rPr>
              <a:t>Stablization</a:t>
            </a:r>
            <a:r>
              <a:rPr lang="en-US">
                <a:latin typeface="Arial"/>
                <a:ea typeface="+mn-lt"/>
                <a:cs typeface="+mn-lt"/>
              </a:rPr>
              <a:t> of Spinal cord injury • in The instance of spinal </a:t>
            </a:r>
            <a:r>
              <a:rPr lang="en-US" err="1">
                <a:latin typeface="Arial"/>
                <a:ea typeface="+mn-lt"/>
                <a:cs typeface="+mn-lt"/>
              </a:rPr>
              <a:t>aneThesia</a:t>
            </a:r>
            <a:r>
              <a:rPr lang="en-US">
                <a:latin typeface="Arial"/>
                <a:ea typeface="+mn-lt"/>
                <a:cs typeface="+mn-lt"/>
              </a:rPr>
              <a:t> by Positioning The Patient Properly</a:t>
            </a:r>
            <a:endParaRPr lang="en-US">
              <a:latin typeface="Arial"/>
              <a:ea typeface="+mn-lt"/>
              <a:cs typeface="Arial"/>
            </a:endParaRPr>
          </a:p>
          <a:p>
            <a:pPr algn="l">
              <a:buNone/>
            </a:pPr>
            <a:r>
              <a:rPr lang="en-US">
                <a:latin typeface="Arial"/>
                <a:ea typeface="+mn-lt"/>
                <a:cs typeface="+mn-lt"/>
              </a:rPr>
              <a:t> 2- Treatment The cause •if The cause hypoglycemia (insulin shocks) is The Cause glucose rapidly administrated. • if spinal cord injury is The case Surgery or others interventions may be necessary to repair The damage.</a:t>
            </a:r>
            <a:endParaRPr lang="en-US">
              <a:latin typeface="Arial"/>
              <a:ea typeface="+mn-lt"/>
              <a:cs typeface="Arial"/>
            </a:endParaRPr>
          </a:p>
          <a:p>
            <a:pPr algn="l">
              <a:buNone/>
            </a:pPr>
            <a:r>
              <a:rPr lang="en-US">
                <a:latin typeface="Arial"/>
                <a:ea typeface="+mn-lt"/>
                <a:cs typeface="+mn-lt"/>
              </a:rPr>
              <a:t> 3- order several </a:t>
            </a:r>
            <a:r>
              <a:rPr lang="en-US" err="1">
                <a:latin typeface="Arial"/>
                <a:ea typeface="+mn-lt"/>
                <a:cs typeface="+mn-lt"/>
              </a:rPr>
              <a:t>deffirent</a:t>
            </a:r>
            <a:r>
              <a:rPr lang="en-US">
                <a:latin typeface="Arial"/>
                <a:ea typeface="+mn-lt"/>
                <a:cs typeface="+mn-lt"/>
              </a:rPr>
              <a:t> medication Including: Phenylephrine, </a:t>
            </a:r>
            <a:r>
              <a:rPr lang="en-US" err="1">
                <a:latin typeface="Arial"/>
                <a:ea typeface="+mn-lt"/>
                <a:cs typeface="+mn-lt"/>
              </a:rPr>
              <a:t>Norepine</a:t>
            </a:r>
            <a:r>
              <a:rPr lang="en-US">
                <a:latin typeface="Arial"/>
                <a:ea typeface="+mn-lt"/>
                <a:cs typeface="+mn-lt"/>
              </a:rPr>
              <a:t> </a:t>
            </a:r>
            <a:r>
              <a:rPr lang="en-US" err="1">
                <a:latin typeface="Arial"/>
                <a:ea typeface="+mn-lt"/>
                <a:cs typeface="+mn-lt"/>
              </a:rPr>
              <a:t>Phrine,Depinephrin,Atrophine</a:t>
            </a:r>
            <a:r>
              <a:rPr lang="en-US">
                <a:latin typeface="Arial"/>
                <a:ea typeface="+mn-lt"/>
                <a:cs typeface="+mn-lt"/>
              </a:rPr>
              <a:t>, </a:t>
            </a:r>
            <a:r>
              <a:rPr lang="en-US" err="1">
                <a:latin typeface="Arial"/>
                <a:ea typeface="+mn-lt"/>
                <a:cs typeface="+mn-lt"/>
              </a:rPr>
              <a:t>Dolycopyrrolate</a:t>
            </a:r>
            <a:r>
              <a:rPr lang="en-US">
                <a:latin typeface="Arial"/>
                <a:ea typeface="+mn-lt"/>
                <a:cs typeface="+mn-lt"/>
              </a:rPr>
              <a:t>, Theophylline and Aminophylline</a:t>
            </a:r>
            <a:r>
              <a:rPr lang="en-US" sz="3200">
                <a:latin typeface="Arial"/>
                <a:ea typeface="+mn-lt"/>
                <a:cs typeface="+mn-lt"/>
              </a:rPr>
              <a:t> </a:t>
            </a:r>
            <a:endParaRPr lang="en-US" sz="3200">
              <a:latin typeface="Arial"/>
              <a:cs typeface="Arial"/>
            </a:endParaRPr>
          </a:p>
          <a:p>
            <a:pPr algn="l">
              <a:buNone/>
            </a:pPr>
            <a:endParaRPr lang="en-US" sz="2800"/>
          </a:p>
          <a:p>
            <a:pPr algn="just">
              <a:buNone/>
            </a:pPr>
            <a:r>
              <a:rPr lang="en-US" sz="2800">
                <a:ea typeface="+mn-lt"/>
                <a:cs typeface="+mn-lt"/>
              </a:rPr>
              <a:t>        </a:t>
            </a:r>
            <a:endParaRPr lang="en-US" sz="2800">
              <a:solidFill>
                <a:srgbClr val="262626"/>
              </a:solidFill>
              <a:latin typeface="Book Antiqua"/>
              <a:cs typeface="Arial"/>
            </a:endParaRPr>
          </a:p>
          <a:p>
            <a:pPr algn="l">
              <a:buNone/>
            </a:pPr>
            <a:endParaRPr lang="en-US">
              <a:latin typeface="Arial"/>
              <a:cs typeface="Arial"/>
            </a:endParaRPr>
          </a:p>
        </p:txBody>
      </p:sp>
    </p:spTree>
    <p:extLst>
      <p:ext uri="{BB962C8B-B14F-4D97-AF65-F5344CB8AC3E}">
        <p14:creationId xmlns:p14="http://schemas.microsoft.com/office/powerpoint/2010/main" val="232214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Neurogenic Shock</a:t>
            </a:r>
            <a:endParaRPr lang="en-US" b="1">
              <a:latin typeface="Arial"/>
              <a:ea typeface="+mj-lt"/>
              <a:cs typeface="+mj-lt"/>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756250" y="2067752"/>
            <a:ext cx="10377116" cy="3877056"/>
          </a:xfrm>
        </p:spPr>
        <p:txBody>
          <a:bodyPr vert="horz" lIns="91440" tIns="45720" rIns="91440" bIns="45720" rtlCol="0" anchor="t">
            <a:noAutofit/>
          </a:bodyPr>
          <a:lstStyle/>
          <a:p>
            <a:pPr algn="l">
              <a:buNone/>
            </a:pPr>
            <a:r>
              <a:rPr lang="en-US" sz="2800" b="1">
                <a:solidFill>
                  <a:srgbClr val="C00000"/>
                </a:solidFill>
                <a:latin typeface="Arial"/>
                <a:ea typeface="+mn-lt"/>
                <a:cs typeface="+mn-lt"/>
              </a:rPr>
              <a:t>Nursing management</a:t>
            </a:r>
            <a:endParaRPr lang="en-US" b="1">
              <a:solidFill>
                <a:srgbClr val="C00000"/>
              </a:solidFill>
              <a:latin typeface="Book Antiqua"/>
              <a:ea typeface="+mn-lt"/>
              <a:cs typeface="+mn-lt"/>
            </a:endParaRPr>
          </a:p>
          <a:p>
            <a:pPr algn="l">
              <a:buNone/>
            </a:pPr>
            <a:r>
              <a:rPr lang="en-US" sz="2800">
                <a:latin typeface="Arial"/>
                <a:ea typeface="+mn-lt"/>
                <a:cs typeface="+mn-lt"/>
              </a:rPr>
              <a:t> - </a:t>
            </a:r>
            <a:r>
              <a:rPr lang="en-US" sz="2800" b="1">
                <a:latin typeface="Arial"/>
                <a:ea typeface="+mn-lt"/>
                <a:cs typeface="+mn-lt"/>
              </a:rPr>
              <a:t>Nursing assessment:</a:t>
            </a:r>
            <a:r>
              <a:rPr lang="en-US" sz="2800">
                <a:latin typeface="Arial"/>
                <a:ea typeface="+mn-lt"/>
                <a:cs typeface="+mn-lt"/>
              </a:rPr>
              <a:t> </a:t>
            </a:r>
            <a:endParaRPr lang="en-US" sz="2800">
              <a:latin typeface="Book Antiqua"/>
              <a:ea typeface="+mn-lt"/>
              <a:cs typeface="+mn-lt"/>
            </a:endParaRPr>
          </a:p>
          <a:p>
            <a:pPr algn="l">
              <a:buNone/>
            </a:pPr>
            <a:r>
              <a:rPr lang="en-US" sz="2800">
                <a:latin typeface="Arial"/>
                <a:ea typeface="+mn-lt"/>
                <a:cs typeface="+mn-lt"/>
              </a:rPr>
              <a:t>1-ABC assess </a:t>
            </a:r>
            <a:r>
              <a:rPr lang="en-US" sz="2800" err="1">
                <a:latin typeface="Arial"/>
                <a:ea typeface="+mn-lt"/>
                <a:cs typeface="+mn-lt"/>
              </a:rPr>
              <a:t>ment</a:t>
            </a:r>
            <a:r>
              <a:rPr lang="en-US" sz="2800">
                <a:latin typeface="Arial"/>
                <a:ea typeface="+mn-lt"/>
                <a:cs typeface="+mn-lt"/>
              </a:rPr>
              <a:t> </a:t>
            </a:r>
            <a:endParaRPr lang="en-US" sz="2800">
              <a:latin typeface="Book Antiqua"/>
              <a:ea typeface="+mn-lt"/>
              <a:cs typeface="+mn-lt"/>
            </a:endParaRPr>
          </a:p>
          <a:p>
            <a:pPr algn="l">
              <a:buNone/>
            </a:pPr>
            <a:r>
              <a:rPr lang="en-US" sz="2800">
                <a:latin typeface="Arial"/>
                <a:ea typeface="+mn-lt"/>
                <a:cs typeface="+mn-lt"/>
              </a:rPr>
              <a:t>2- Neurologic assessment</a:t>
            </a:r>
          </a:p>
          <a:p>
            <a:pPr algn="l">
              <a:buNone/>
            </a:pPr>
            <a:r>
              <a:rPr lang="en-US" sz="2800" b="1">
                <a:ea typeface="+mn-lt"/>
                <a:cs typeface="+mn-lt"/>
              </a:rPr>
              <a:t>-</a:t>
            </a:r>
            <a:r>
              <a:rPr lang="en-US" sz="2800" b="1">
                <a:latin typeface="Arial"/>
                <a:ea typeface="+mn-lt"/>
                <a:cs typeface="+mn-lt"/>
              </a:rPr>
              <a:t>Nursing intervension:</a:t>
            </a:r>
            <a:r>
              <a:rPr lang="en-US" sz="2800">
                <a:latin typeface="Arial"/>
                <a:ea typeface="+mn-lt"/>
                <a:cs typeface="+mn-lt"/>
              </a:rPr>
              <a:t> </a:t>
            </a:r>
          </a:p>
          <a:p>
            <a:pPr algn="l">
              <a:buNone/>
            </a:pPr>
            <a:r>
              <a:rPr lang="en-US" sz="2800">
                <a:latin typeface="Arial"/>
                <a:ea typeface="+mn-lt"/>
                <a:cs typeface="+mn-lt"/>
              </a:rPr>
              <a:t>1)elevate and maintain The head of the bed aTleast 30 degree</a:t>
            </a:r>
          </a:p>
          <a:p>
            <a:pPr algn="l">
              <a:buNone/>
            </a:pPr>
            <a:r>
              <a:rPr lang="en-US" sz="2800">
                <a:latin typeface="Arial"/>
                <a:ea typeface="+mn-lt"/>
                <a:cs typeface="+mn-lt"/>
              </a:rPr>
              <a:t> 2) immobilizing The Patient To prevent further damage To spinal cord.</a:t>
            </a:r>
          </a:p>
          <a:p>
            <a:pPr algn="l">
              <a:buNone/>
            </a:pPr>
            <a:r>
              <a:rPr lang="en-US" sz="2800">
                <a:latin typeface="Arial"/>
                <a:ea typeface="+mn-lt"/>
                <a:cs typeface="+mn-lt"/>
              </a:rPr>
              <a:t> 3) su PPorT Cardiovascular and neurologic function</a:t>
            </a:r>
            <a:r>
              <a:rPr lang="en-US" sz="2800">
                <a:ea typeface="+mn-lt"/>
                <a:cs typeface="+mn-lt"/>
              </a:rPr>
              <a:t> </a:t>
            </a:r>
            <a:endParaRPr lang="en-US"/>
          </a:p>
        </p:txBody>
      </p:sp>
    </p:spTree>
    <p:extLst>
      <p:ext uri="{BB962C8B-B14F-4D97-AF65-F5344CB8AC3E}">
        <p14:creationId xmlns:p14="http://schemas.microsoft.com/office/powerpoint/2010/main" val="4128392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Neurogenic Shock</a:t>
            </a:r>
            <a:endParaRPr lang="en-US" b="1">
              <a:latin typeface="Arial"/>
              <a:ea typeface="+mj-lt"/>
              <a:cs typeface="+mj-lt"/>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2800">
                <a:ea typeface="+mn-lt"/>
                <a:cs typeface="+mn-lt"/>
              </a:rPr>
              <a:t>4) </a:t>
            </a:r>
            <a:r>
              <a:rPr lang="en-US" sz="3200">
                <a:latin typeface="Arial"/>
                <a:ea typeface="+mn-lt"/>
                <a:cs typeface="+mn-lt"/>
              </a:rPr>
              <a:t>Applying elastic compression Stock-ings and elevation The foot of The bed. </a:t>
            </a:r>
          </a:p>
          <a:p>
            <a:pPr algn="l">
              <a:buNone/>
            </a:pPr>
            <a:r>
              <a:rPr lang="en-US" sz="3200">
                <a:latin typeface="Arial"/>
                <a:ea typeface="+mn-lt"/>
                <a:cs typeface="+mn-lt"/>
              </a:rPr>
              <a:t>5)check Patient daily for any redness Tenderness, warmth of The calves and positive Homan's sign.</a:t>
            </a:r>
          </a:p>
          <a:p>
            <a:pPr algn="l">
              <a:buNone/>
            </a:pPr>
            <a:r>
              <a:rPr lang="en-US" sz="3200">
                <a:latin typeface="Arial"/>
                <a:ea typeface="+mn-lt"/>
                <a:cs typeface="+mn-lt"/>
              </a:rPr>
              <a:t> 6)Administration oredered medication </a:t>
            </a:r>
          </a:p>
          <a:p>
            <a:pPr algn="l">
              <a:buNone/>
            </a:pPr>
            <a:r>
              <a:rPr lang="en-US" sz="3200">
                <a:latin typeface="Arial"/>
                <a:ea typeface="+mn-lt"/>
                <a:cs typeface="+mn-lt"/>
              </a:rPr>
              <a:t>7)applying elastic compression Trocking Or Initiating Pneumatic compression of the legs</a:t>
            </a:r>
            <a:endParaRPr lang="en-US" sz="3200">
              <a:latin typeface="Arial"/>
            </a:endParaRPr>
          </a:p>
        </p:txBody>
      </p:sp>
    </p:spTree>
    <p:extLst>
      <p:ext uri="{BB962C8B-B14F-4D97-AF65-F5344CB8AC3E}">
        <p14:creationId xmlns:p14="http://schemas.microsoft.com/office/powerpoint/2010/main" val="2762476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Neurogenic Shock</a:t>
            </a:r>
            <a:endParaRPr lang="en-US" b="1">
              <a:latin typeface="Arial"/>
              <a:ea typeface="+mj-lt"/>
              <a:cs typeface="+mj-lt"/>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2800">
                <a:ea typeface="+mn-lt"/>
                <a:cs typeface="+mn-lt"/>
              </a:rPr>
              <a:t>8) </a:t>
            </a:r>
            <a:r>
              <a:rPr lang="en-US" sz="3200">
                <a:latin typeface="Arial"/>
                <a:ea typeface="+mn-lt"/>
                <a:cs typeface="+mn-lt"/>
              </a:rPr>
              <a:t>Performing Passive range of motion of the immobile extremities helps promote Circulation </a:t>
            </a:r>
          </a:p>
          <a:p>
            <a:pPr algn="l">
              <a:buNone/>
            </a:pPr>
            <a:r>
              <a:rPr lang="en-US" sz="3200">
                <a:latin typeface="Arial"/>
                <a:ea typeface="+mn-lt"/>
                <a:cs typeface="+mn-lt"/>
              </a:rPr>
              <a:t>9) Monitoring closely for signs of internal bleeding that could lead To hypovolemic shock especially for The Patient who expeperienced aspinal cord injury. </a:t>
            </a:r>
          </a:p>
          <a:p>
            <a:pPr algn="l">
              <a:buNone/>
            </a:pPr>
            <a:r>
              <a:rPr lang="en-US" sz="3200">
                <a:latin typeface="Arial"/>
                <a:ea typeface="+mn-lt"/>
                <a:cs typeface="+mn-lt"/>
              </a:rPr>
              <a:t>10) provide skin care </a:t>
            </a:r>
          </a:p>
          <a:p>
            <a:pPr algn="l">
              <a:buNone/>
            </a:pPr>
            <a:r>
              <a:rPr lang="en-US" sz="3200">
                <a:latin typeface="Arial"/>
                <a:ea typeface="+mn-lt"/>
                <a:cs typeface="+mn-lt"/>
              </a:rPr>
              <a:t>11) Monitoring urine output </a:t>
            </a:r>
          </a:p>
          <a:p>
            <a:pPr algn="l">
              <a:buNone/>
            </a:pPr>
            <a:r>
              <a:rPr lang="en-US" sz="3200">
                <a:latin typeface="Arial"/>
                <a:ea typeface="+mn-lt"/>
                <a:cs typeface="+mn-lt"/>
              </a:rPr>
              <a:t>12) managing The Patient's airway. </a:t>
            </a:r>
            <a:endParaRPr lang="en-US" sz="3200">
              <a:latin typeface="Arial"/>
            </a:endParaRPr>
          </a:p>
        </p:txBody>
      </p:sp>
    </p:spTree>
    <p:extLst>
      <p:ext uri="{BB962C8B-B14F-4D97-AF65-F5344CB8AC3E}">
        <p14:creationId xmlns:p14="http://schemas.microsoft.com/office/powerpoint/2010/main" val="32410969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Neurogenic Shock</a:t>
            </a:r>
            <a:endParaRPr lang="en-US" b="1">
              <a:latin typeface="Arial"/>
              <a:ea typeface="+mj-lt"/>
              <a:cs typeface="+mj-lt"/>
            </a:endParaRPr>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3200" b="1">
                <a:solidFill>
                  <a:srgbClr val="C00000"/>
                </a:solidFill>
                <a:latin typeface="Arial"/>
                <a:ea typeface="+mn-lt"/>
                <a:cs typeface="+mn-lt"/>
              </a:rPr>
              <a:t>Evaluation.</a:t>
            </a:r>
            <a:r>
              <a:rPr lang="en-US" sz="3200">
                <a:ea typeface="+mn-lt"/>
                <a:cs typeface="+mn-lt"/>
              </a:rPr>
              <a:t> </a:t>
            </a:r>
            <a:endParaRPr lang="en-US">
              <a:ea typeface="+mn-lt"/>
              <a:cs typeface="+mn-lt"/>
            </a:endParaRPr>
          </a:p>
          <a:p>
            <a:pPr algn="l">
              <a:buNone/>
            </a:pPr>
            <a:r>
              <a:rPr lang="en-US" sz="3200">
                <a:ea typeface="+mn-lt"/>
                <a:cs typeface="+mn-lt"/>
              </a:rPr>
              <a:t>1) </a:t>
            </a:r>
            <a:r>
              <a:rPr lang="en-US" sz="3600">
                <a:latin typeface="Arial"/>
                <a:ea typeface="+mn-lt"/>
                <a:cs typeface="+mn-lt"/>
              </a:rPr>
              <a:t>evaluate vital signs and level. Of consciousness to ensure adequate. Perfusion and oxygenation. </a:t>
            </a:r>
          </a:p>
          <a:p>
            <a:pPr algn="l">
              <a:buNone/>
            </a:pPr>
            <a:r>
              <a:rPr lang="en-US" sz="3600">
                <a:latin typeface="Arial"/>
                <a:ea typeface="+mn-lt"/>
                <a:cs typeface="+mn-lt"/>
              </a:rPr>
              <a:t>2)Assess for improvement in sensory and motor deficits 3)evalute patient and family Satisfaction with care provided.</a:t>
            </a:r>
            <a:endParaRPr lang="en-US" sz="3600">
              <a:latin typeface="Arial"/>
              <a:cs typeface="Arial"/>
            </a:endParaRPr>
          </a:p>
        </p:txBody>
      </p:sp>
    </p:spTree>
    <p:extLst>
      <p:ext uri="{BB962C8B-B14F-4D97-AF65-F5344CB8AC3E}">
        <p14:creationId xmlns:p14="http://schemas.microsoft.com/office/powerpoint/2010/main" val="1712001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b="1">
                <a:latin typeface="Arial"/>
                <a:ea typeface="+mj-lt"/>
                <a:cs typeface="+mj-lt"/>
              </a:rPr>
              <a:t>ANAPHYLACTIC SHOCK</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2100">
                <a:latin typeface="Arial"/>
                <a:ea typeface="+mn-lt"/>
                <a:cs typeface="+mn-lt"/>
              </a:rPr>
              <a:t>Anaphylactic shock is caused by a severe allergic reaction when a patient who has already produced antibodies to a foreign substance (antigen) develops a systemic antigen–antibody reaction. This process requires that the patient has previously been exposed to the substance. An antigen–antibody reaction provokes mast cells to release potent vasoactive substances, such as histamine or bradykinin, that cause widespread vasodilation and capillary permeability. Anaphylactic shock occurs rapidly and is life-threatening. Because anaphylactic shock occurs in patients already exposed to an antigen who have developed antibodies to it, it can often be prevented. Therefore, patients with known allergies need to understand the consequences of subsequent exposure to the antigen and should wear medical identification that lists their sensitivities. This could prevent inadvertent administration of a medication that would lead to anaphylactic shock. Additionally, the patient and family need instruction about emergency use of medications to treat anaphylaxis</a:t>
            </a:r>
            <a:r>
              <a:rPr lang="en-US" sz="3600">
                <a:ea typeface="+mn-lt"/>
                <a:cs typeface="+mn-lt"/>
              </a:rPr>
              <a:t>. </a:t>
            </a:r>
            <a:endParaRPr lang="en-US"/>
          </a:p>
        </p:txBody>
      </p:sp>
    </p:spTree>
    <p:extLst>
      <p:ext uri="{BB962C8B-B14F-4D97-AF65-F5344CB8AC3E}">
        <p14:creationId xmlns:p14="http://schemas.microsoft.com/office/powerpoint/2010/main" val="1594100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b="1">
                <a:latin typeface="Arial"/>
                <a:ea typeface="+mj-lt"/>
                <a:cs typeface="+mj-lt"/>
              </a:rPr>
              <a:t>ANAPHYLACTIC SHOCK</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3300">
                <a:solidFill>
                  <a:srgbClr val="C00000"/>
                </a:solidFill>
                <a:latin typeface="Arial"/>
                <a:ea typeface="+mn-lt"/>
                <a:cs typeface="+mn-lt"/>
              </a:rPr>
              <a:t>Medical Management :</a:t>
            </a:r>
            <a:r>
              <a:rPr lang="en-US" sz="2800">
                <a:solidFill>
                  <a:srgbClr val="C00000"/>
                </a:solidFill>
                <a:latin typeface="Arial"/>
                <a:ea typeface="+mn-lt"/>
                <a:cs typeface="+mn-lt"/>
              </a:rPr>
              <a:t> </a:t>
            </a:r>
            <a:endParaRPr lang="en-US">
              <a:latin typeface="Arial"/>
              <a:ea typeface="+mn-lt"/>
              <a:cs typeface="+mn-lt"/>
            </a:endParaRPr>
          </a:p>
          <a:p>
            <a:pPr algn="l">
              <a:buNone/>
            </a:pPr>
            <a:r>
              <a:rPr lang="en-US" sz="3300" b="1">
                <a:latin typeface="Arial"/>
                <a:ea typeface="+mn-lt"/>
                <a:cs typeface="+mn-lt"/>
              </a:rPr>
              <a:t>Treatment of anaphylactic shock require:</a:t>
            </a:r>
            <a:r>
              <a:rPr lang="en-US">
                <a:ea typeface="+mn-lt"/>
                <a:cs typeface="+mn-lt"/>
              </a:rPr>
              <a:t> </a:t>
            </a:r>
          </a:p>
          <a:p>
            <a:pPr algn="l">
              <a:buNone/>
            </a:pPr>
            <a:r>
              <a:rPr lang="en-US" sz="3300">
                <a:latin typeface="Arial"/>
                <a:ea typeface="+mn-lt"/>
                <a:cs typeface="+mn-lt"/>
              </a:rPr>
              <a:t>1- emoving the causative antigen (eg, discontinuing an antibiotic agent). </a:t>
            </a:r>
            <a:endParaRPr lang="en-US" sz="3300">
              <a:latin typeface="Arial"/>
              <a:cs typeface="Arial"/>
            </a:endParaRPr>
          </a:p>
          <a:p>
            <a:pPr algn="l">
              <a:buNone/>
            </a:pPr>
            <a:r>
              <a:rPr lang="en-US" sz="3300">
                <a:latin typeface="Arial"/>
                <a:ea typeface="+mn-lt"/>
                <a:cs typeface="+mn-lt"/>
              </a:rPr>
              <a:t>2- administering medications that restore vascular tone.</a:t>
            </a:r>
            <a:endParaRPr lang="en-US">
              <a:latin typeface="Book Antiqua"/>
              <a:ea typeface="+mn-lt"/>
              <a:cs typeface="+mn-lt"/>
            </a:endParaRPr>
          </a:p>
          <a:p>
            <a:pPr algn="l">
              <a:buNone/>
            </a:pPr>
            <a:r>
              <a:rPr lang="en-US" sz="3300">
                <a:latin typeface="Arial"/>
                <a:ea typeface="+mn-lt"/>
                <a:cs typeface="+mn-lt"/>
              </a:rPr>
              <a:t> 3- providing emergency support of basic life functions</a:t>
            </a:r>
            <a:r>
              <a:rPr lang="en-US">
                <a:ea typeface="+mn-lt"/>
                <a:cs typeface="+mn-lt"/>
              </a:rPr>
              <a:t>. </a:t>
            </a:r>
            <a:endParaRPr lang="en-US"/>
          </a:p>
        </p:txBody>
      </p:sp>
    </p:spTree>
    <p:extLst>
      <p:ext uri="{BB962C8B-B14F-4D97-AF65-F5344CB8AC3E}">
        <p14:creationId xmlns:p14="http://schemas.microsoft.com/office/powerpoint/2010/main" val="3536451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b="1">
                <a:latin typeface="Arial"/>
                <a:ea typeface="+mj-lt"/>
                <a:cs typeface="+mj-lt"/>
              </a:rPr>
              <a:t>ANAPHYLACTIC SHOCK</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a:ea typeface="+mn-lt"/>
                <a:cs typeface="+mn-lt"/>
              </a:rPr>
              <a:t>●</a:t>
            </a:r>
            <a:r>
              <a:rPr lang="en-US" sz="2600">
                <a:latin typeface="Arial"/>
                <a:ea typeface="+mn-lt"/>
                <a:cs typeface="+mn-lt"/>
              </a:rPr>
              <a:t>Epinephrine is given for its vasoconstrictive action. Diphenhydramine (Benadryl) is administered to reverse the effects of histamine, thereby reducing capillary permeability. These medications are given intravenously. Nebulized medications, such as albuterol (Proventil), may be given to reverse histamine-induced bronchospasm.</a:t>
            </a:r>
          </a:p>
          <a:p>
            <a:pPr algn="l">
              <a:buNone/>
            </a:pPr>
            <a:r>
              <a:rPr lang="en-US" sz="2600">
                <a:latin typeface="Arial"/>
                <a:ea typeface="+mn-lt"/>
                <a:cs typeface="+mn-lt"/>
              </a:rPr>
              <a:t> ●If cardiac arrest and respiratory arrest are imminent or have occurred, cardiopulmonary resuscitation is performed. Endotracheal intubation or tracheotomy may be necessary to establish an airway. Intravenous lines are inserted to provide access for administering fluids and medications</a:t>
            </a:r>
            <a:r>
              <a:rPr lang="en-US">
                <a:ea typeface="+mn-lt"/>
                <a:cs typeface="+mn-lt"/>
              </a:rPr>
              <a:t>. </a:t>
            </a:r>
            <a:endParaRPr lang="en-US"/>
          </a:p>
        </p:txBody>
      </p:sp>
    </p:spTree>
    <p:extLst>
      <p:ext uri="{BB962C8B-B14F-4D97-AF65-F5344CB8AC3E}">
        <p14:creationId xmlns:p14="http://schemas.microsoft.com/office/powerpoint/2010/main" val="4198512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b="1">
                <a:latin typeface="Arial"/>
                <a:ea typeface="+mj-lt"/>
                <a:cs typeface="+mj-lt"/>
              </a:rPr>
              <a:t>ANAPHYLACTIC SHOCK</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3300" b="1">
                <a:solidFill>
                  <a:srgbClr val="C00000"/>
                </a:solidFill>
                <a:latin typeface="Arial"/>
                <a:ea typeface="+mn-lt"/>
                <a:cs typeface="+mn-lt"/>
              </a:rPr>
              <a:t>Nursing Management</a:t>
            </a:r>
            <a:r>
              <a:rPr lang="en-US">
                <a:ea typeface="+mn-lt"/>
                <a:cs typeface="+mn-lt"/>
              </a:rPr>
              <a:t> </a:t>
            </a:r>
          </a:p>
          <a:p>
            <a:pPr algn="l">
              <a:buNone/>
            </a:pPr>
            <a:r>
              <a:rPr lang="en-US">
                <a:ea typeface="+mn-lt"/>
                <a:cs typeface="+mn-lt"/>
              </a:rPr>
              <a:t>• </a:t>
            </a:r>
            <a:r>
              <a:rPr lang="en-US" sz="3300" b="1">
                <a:latin typeface="Arial"/>
                <a:ea typeface="+mn-lt"/>
                <a:cs typeface="+mn-lt"/>
              </a:rPr>
              <a:t>The nurse has an important role in preventing anaphylactic shock:</a:t>
            </a:r>
            <a:r>
              <a:rPr lang="en-US" sz="3300">
                <a:latin typeface="Arial"/>
                <a:ea typeface="+mn-lt"/>
                <a:cs typeface="+mn-lt"/>
              </a:rPr>
              <a:t> </a:t>
            </a:r>
          </a:p>
          <a:p>
            <a:pPr algn="l">
              <a:buNone/>
            </a:pPr>
            <a:r>
              <a:rPr lang="en-US" sz="3300">
                <a:latin typeface="Arial"/>
                <a:ea typeface="+mn-lt"/>
                <a:cs typeface="+mn-lt"/>
              </a:rPr>
              <a:t>1. Assessing all patients for allergies or previous reactions to antigens (eg, medications, blood products, foods, contrast agents, latex)</a:t>
            </a:r>
          </a:p>
          <a:p>
            <a:pPr algn="l">
              <a:buNone/>
            </a:pPr>
            <a:r>
              <a:rPr lang="en-US" sz="3300">
                <a:latin typeface="Arial"/>
                <a:ea typeface="+mn-lt"/>
                <a:cs typeface="+mn-lt"/>
              </a:rPr>
              <a:t> 2. Communicating the existence of these allergies or reac-tions to others. Additionally</a:t>
            </a:r>
            <a:endParaRPr lang="en-US" sz="3300">
              <a:latin typeface="Arial"/>
            </a:endParaRPr>
          </a:p>
        </p:txBody>
      </p:sp>
    </p:spTree>
    <p:extLst>
      <p:ext uri="{BB962C8B-B14F-4D97-AF65-F5344CB8AC3E}">
        <p14:creationId xmlns:p14="http://schemas.microsoft.com/office/powerpoint/2010/main" val="1085920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C6BF0B-6618-0997-425E-2D2EB26F1BFB}"/>
              </a:ext>
            </a:extLst>
          </p:cNvPr>
          <p:cNvSpPr>
            <a:spLocks noGrp="1"/>
          </p:cNvSpPr>
          <p:nvPr>
            <p:ph idx="1"/>
          </p:nvPr>
        </p:nvSpPr>
        <p:spPr>
          <a:xfrm>
            <a:off x="917953" y="2248348"/>
            <a:ext cx="10327340" cy="3877815"/>
          </a:xfrm>
        </p:spPr>
        <p:txBody>
          <a:bodyPr vert="horz" lIns="91440" tIns="45720" rIns="91440" bIns="45720" rtlCol="0" anchor="t">
            <a:normAutofit fontScale="92500" lnSpcReduction="20000"/>
          </a:bodyPr>
          <a:lstStyle/>
          <a:p>
            <a:pPr algn="l">
              <a:buNone/>
            </a:pPr>
            <a:r>
              <a:rPr lang="en-US" sz="2600" b="1">
                <a:solidFill>
                  <a:srgbClr val="C00000"/>
                </a:solidFill>
                <a:latin typeface="Arial"/>
                <a:ea typeface="+mn-lt"/>
                <a:cs typeface="+mn-lt"/>
              </a:rPr>
              <a:t>Medical Management:</a:t>
            </a:r>
            <a:br>
              <a:rPr lang="en-US" b="1">
                <a:ea typeface="+mn-lt"/>
                <a:cs typeface="+mn-lt"/>
              </a:rPr>
            </a:br>
            <a:r>
              <a:rPr lang="en-US" sz="2800">
                <a:latin typeface="Arial"/>
                <a:ea typeface="+mn-lt"/>
                <a:cs typeface="+mn-lt"/>
              </a:rPr>
              <a:t> Medical treatment is directed toward identifying the cause of the</a:t>
            </a:r>
            <a:br>
              <a:rPr lang="en-US" sz="2800">
                <a:latin typeface="Arial"/>
                <a:ea typeface="+mn-lt"/>
                <a:cs typeface="+mn-lt"/>
              </a:rPr>
            </a:br>
            <a:r>
              <a:rPr lang="en-US" sz="2800">
                <a:latin typeface="Arial"/>
                <a:ea typeface="+mn-lt"/>
                <a:cs typeface="+mn-lt"/>
              </a:rPr>
              <a:t> shock, correcting the underlying disorder so that shock does not</a:t>
            </a:r>
            <a:br>
              <a:rPr lang="en-US" sz="2800">
                <a:latin typeface="Arial"/>
                <a:ea typeface="+mn-lt"/>
                <a:cs typeface="+mn-lt"/>
              </a:rPr>
            </a:br>
            <a:r>
              <a:rPr lang="en-US" sz="2800">
                <a:latin typeface="Arial"/>
                <a:ea typeface="+mn-lt"/>
                <a:cs typeface="+mn-lt"/>
              </a:rPr>
              <a:t> progress, and supporting those physiologic processes that thus far</a:t>
            </a:r>
            <a:br>
              <a:rPr lang="en-US" sz="2800">
                <a:latin typeface="Arial"/>
                <a:ea typeface="+mn-lt"/>
                <a:cs typeface="+mn-lt"/>
              </a:rPr>
            </a:br>
            <a:r>
              <a:rPr lang="en-US" sz="2800">
                <a:latin typeface="Arial"/>
                <a:ea typeface="+mn-lt"/>
                <a:cs typeface="+mn-lt"/>
              </a:rPr>
              <a:t> have responded successfully to the threat. Because compensation</a:t>
            </a:r>
            <a:br>
              <a:rPr lang="en-US" sz="2800">
                <a:latin typeface="Arial"/>
                <a:ea typeface="+mn-lt"/>
                <a:cs typeface="+mn-lt"/>
              </a:rPr>
            </a:br>
            <a:r>
              <a:rPr lang="en-US" sz="2800">
                <a:latin typeface="Arial"/>
                <a:ea typeface="+mn-lt"/>
                <a:cs typeface="+mn-lt"/>
              </a:rPr>
              <a:t> cannot be effectively maintained indefinitely, measures such as</a:t>
            </a:r>
            <a:br>
              <a:rPr lang="en-US" sz="2800">
                <a:latin typeface="Arial"/>
                <a:ea typeface="+mn-lt"/>
                <a:cs typeface="+mn-lt"/>
              </a:rPr>
            </a:br>
            <a:r>
              <a:rPr lang="en-US" sz="2800">
                <a:latin typeface="Arial"/>
                <a:ea typeface="+mn-lt"/>
                <a:cs typeface="+mn-lt"/>
              </a:rPr>
              <a:t> fluid replacement and medication therapy must be initiated to</a:t>
            </a:r>
            <a:br>
              <a:rPr lang="en-US" sz="2800">
                <a:latin typeface="Arial"/>
                <a:ea typeface="+mn-lt"/>
                <a:cs typeface="+mn-lt"/>
              </a:rPr>
            </a:br>
            <a:r>
              <a:rPr lang="en-US" sz="2800">
                <a:latin typeface="Arial"/>
                <a:ea typeface="+mn-lt"/>
                <a:cs typeface="+mn-lt"/>
              </a:rPr>
              <a:t> maintain an adequate blood pressure and reestablish and maintain adequate tissue perfusion</a:t>
            </a:r>
            <a:r>
              <a:rPr lang="en-US" b="1">
                <a:ea typeface="+mn-lt"/>
                <a:cs typeface="+mn-lt"/>
              </a:rPr>
              <a:t>.</a:t>
            </a:r>
            <a:endParaRPr lang="en-US"/>
          </a:p>
          <a:p>
            <a:pPr marL="0" indent="0" algn="l">
              <a:buNone/>
            </a:pPr>
            <a:endParaRPr lang="en-US"/>
          </a:p>
        </p:txBody>
      </p:sp>
      <p:sp>
        <p:nvSpPr>
          <p:cNvPr id="3" name="Title 2">
            <a:extLst>
              <a:ext uri="{FF2B5EF4-FFF2-40B4-BE49-F238E27FC236}">
                <a16:creationId xmlns:a16="http://schemas.microsoft.com/office/drawing/2014/main" id="{717DCA99-FD8B-CB57-27C9-66B116FF36F1}"/>
              </a:ext>
            </a:extLst>
          </p:cNvPr>
          <p:cNvSpPr>
            <a:spLocks noGrp="1"/>
          </p:cNvSpPr>
          <p:nvPr>
            <p:ph type="title"/>
          </p:nvPr>
        </p:nvSpPr>
        <p:spPr/>
        <p:txBody>
          <a:bodyPr/>
          <a:lstStyle/>
          <a:p>
            <a:pPr algn="l"/>
            <a:r>
              <a:rPr lang="en-US" sz="4400" b="1">
                <a:latin typeface="Arial"/>
                <a:cs typeface="Arial"/>
              </a:rPr>
              <a:t>Compensatory stage</a:t>
            </a:r>
            <a:endParaRPr lang="en-US" sz="4400"/>
          </a:p>
        </p:txBody>
      </p:sp>
    </p:spTree>
    <p:extLst>
      <p:ext uri="{BB962C8B-B14F-4D97-AF65-F5344CB8AC3E}">
        <p14:creationId xmlns:p14="http://schemas.microsoft.com/office/powerpoint/2010/main" val="1725667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b="1">
                <a:latin typeface="Arial"/>
                <a:ea typeface="+mj-lt"/>
                <a:cs typeface="+mj-lt"/>
              </a:rPr>
              <a:t>ANAPHYLACTIC SHOCK</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a:ea typeface="+mn-lt"/>
                <a:cs typeface="+mn-lt"/>
              </a:rPr>
              <a:t>3. </a:t>
            </a:r>
            <a:r>
              <a:rPr lang="en-US" sz="2900">
                <a:latin typeface="Arial"/>
                <a:ea typeface="+mn-lt"/>
                <a:cs typeface="+mn-lt"/>
              </a:rPr>
              <a:t>The nurse assesses the patient’s un-derstanding of previous reactions and steps taken by the patientand family to prevent further exposure to antigen</a:t>
            </a:r>
          </a:p>
          <a:p>
            <a:pPr algn="l">
              <a:buNone/>
            </a:pPr>
            <a:r>
              <a:rPr lang="en-US" sz="2900">
                <a:latin typeface="Arial"/>
                <a:ea typeface="+mn-lt"/>
                <a:cs typeface="+mn-lt"/>
              </a:rPr>
              <a:t> 4. When new allergies are identified, the nurse advises the patient to wear or carry identification that names the specific allergen or antigen.</a:t>
            </a:r>
          </a:p>
          <a:p>
            <a:pPr algn="l">
              <a:buNone/>
            </a:pPr>
            <a:r>
              <a:rPr lang="en-US" sz="2900">
                <a:latin typeface="Arial"/>
                <a:ea typeface="+mn-lt"/>
                <a:cs typeface="+mn-lt"/>
              </a:rPr>
              <a:t> 5. When administering any new medication, the nurse observes </a:t>
            </a:r>
          </a:p>
          <a:p>
            <a:pPr algn="l">
              <a:buNone/>
            </a:pPr>
            <a:r>
              <a:rPr lang="en-US" sz="2900">
                <a:latin typeface="Arial"/>
                <a:ea typeface="+mn-lt"/>
                <a:cs typeface="+mn-lt"/>
              </a:rPr>
              <a:t>6. The patient for an allergic reaction. This is especially important With intravenous medication</a:t>
            </a:r>
            <a:r>
              <a:rPr lang="en-US">
                <a:ea typeface="+mn-lt"/>
                <a:cs typeface="+mn-lt"/>
              </a:rPr>
              <a:t> </a:t>
            </a:r>
            <a:endParaRPr lang="en-US"/>
          </a:p>
        </p:txBody>
      </p:sp>
    </p:spTree>
    <p:extLst>
      <p:ext uri="{BB962C8B-B14F-4D97-AF65-F5344CB8AC3E}">
        <p14:creationId xmlns:p14="http://schemas.microsoft.com/office/powerpoint/2010/main" val="3676039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b="1">
                <a:latin typeface="Arial"/>
                <a:ea typeface="+mj-lt"/>
                <a:cs typeface="+mj-lt"/>
              </a:rPr>
              <a:t>ANAPHYLACTIC SHOCK</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a:ea typeface="+mn-lt"/>
                <a:cs typeface="+mn-lt"/>
              </a:rPr>
              <a:t>•</a:t>
            </a:r>
            <a:r>
              <a:rPr lang="en-US" sz="2800">
                <a:latin typeface="Arial"/>
                <a:ea typeface="+mn-lt"/>
                <a:cs typeface="+mn-lt"/>
              </a:rPr>
              <a:t>Allergy to penicillin is one of the most common causes of anaphylactic shock. Patients who have apenicillin allergy may also develop an allergy to similar medica-tions. For example, they may react to cefazolin sodium (Ancef ) because it has a similar antimicrobial action of attaching to the penicillin-binding proteins found on the walls of infectious or-ganisms. Previous adverse drug reactions increase the risk that an elar medicationsderly patient will develop an undesirable reaction to a new medication. If the elderly patient reports an allergy to a medication, the nurse must be aware of the risks involved in the administra-toin of simil</a:t>
            </a:r>
            <a:r>
              <a:rPr lang="en-US">
                <a:ea typeface="+mn-lt"/>
                <a:cs typeface="+mn-lt"/>
              </a:rPr>
              <a:t>. </a:t>
            </a:r>
            <a:endParaRPr lang="en-US"/>
          </a:p>
        </p:txBody>
      </p:sp>
    </p:spTree>
    <p:extLst>
      <p:ext uri="{BB962C8B-B14F-4D97-AF65-F5344CB8AC3E}">
        <p14:creationId xmlns:p14="http://schemas.microsoft.com/office/powerpoint/2010/main" val="3901750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b="1">
                <a:latin typeface="Arial"/>
                <a:ea typeface="+mj-lt"/>
                <a:cs typeface="+mj-lt"/>
              </a:rPr>
              <a:t>ANAPHYLACTIC SHOCK</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2500">
                <a:latin typeface="Arial"/>
                <a:ea typeface="+mn-lt"/>
                <a:cs typeface="+mn-lt"/>
              </a:rPr>
              <a:t>In the hospital and outpatient diagnostic testing sites, the Nurse must identify patients ofmation must be conveyed to the staff at the diagnostic testing site, including x-ray personnel.</a:t>
            </a:r>
          </a:p>
          <a:p>
            <a:pPr algn="l">
              <a:buNone/>
            </a:pPr>
            <a:r>
              <a:rPr lang="en-US" sz="2500">
                <a:latin typeface="Arial"/>
                <a:ea typeface="+mn-lt"/>
                <a:cs typeface="+mn-lt"/>
              </a:rPr>
              <a:t> • The nurse must be knowledgeable about the clinical signs of Anaphylaxis, must take immediate action if signs and symptoms occur, and must be prepared to begin cardiopulmonary resusci- </a:t>
            </a:r>
          </a:p>
          <a:p>
            <a:pPr algn="l">
              <a:buNone/>
            </a:pPr>
            <a:r>
              <a:rPr lang="en-US" sz="2500">
                <a:latin typeface="Arial"/>
                <a:ea typeface="+mn-lt"/>
                <a:cs typeface="+mn-lt"/>
              </a:rPr>
              <a:t>• Tation if cardiorespiratory arrest occurs. In addition to monitorIng the patient’s response to treatment, the nurse assists with intubation if needed, monitors the hemodynamic status, ensures Intravenous access for administration of medications, administers Prescribed medications and fluids, and documents treatments And their effects</a:t>
            </a:r>
            <a:r>
              <a:rPr lang="en-US">
                <a:ea typeface="+mn-lt"/>
                <a:cs typeface="+mn-lt"/>
              </a:rPr>
              <a:t>.</a:t>
            </a:r>
          </a:p>
        </p:txBody>
      </p:sp>
    </p:spTree>
    <p:extLst>
      <p:ext uri="{BB962C8B-B14F-4D97-AF65-F5344CB8AC3E}">
        <p14:creationId xmlns:p14="http://schemas.microsoft.com/office/powerpoint/2010/main" val="559828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b="1">
                <a:latin typeface="Arial"/>
                <a:ea typeface="+mj-lt"/>
                <a:cs typeface="+mj-lt"/>
              </a:rPr>
              <a:t>ANAPHYLACTIC SHOCK</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a:ea typeface="+mn-lt"/>
                <a:cs typeface="+mn-lt"/>
              </a:rPr>
              <a:t>•</a:t>
            </a:r>
            <a:r>
              <a:rPr lang="en-US" sz="2800">
                <a:latin typeface="Arial"/>
                <a:ea typeface="+mn-lt"/>
                <a:cs typeface="+mn-lt"/>
              </a:rPr>
              <a:t>Community health and home care nurses whose role includes Administering medications, including antibiotic agents, in the Patient’s home or other settings must be prepared to administer Epinephrine subcutaneously or intramuscularly in the event of a Anaphylactic After recovery from anaphylaxis, the patient and family require an explanation of the event. Further, the nurse provides instruc-toin about avoiding future exposure to antigens and administering emergency medications to treat anaphylaxis.</a:t>
            </a:r>
            <a:r>
              <a:rPr lang="en-US">
                <a:ea typeface="+mn-lt"/>
                <a:cs typeface="+mn-lt"/>
              </a:rPr>
              <a:t> </a:t>
            </a:r>
            <a:endParaRPr lang="en-US"/>
          </a:p>
        </p:txBody>
      </p:sp>
    </p:spTree>
    <p:extLst>
      <p:ext uri="{BB962C8B-B14F-4D97-AF65-F5344CB8AC3E}">
        <p14:creationId xmlns:p14="http://schemas.microsoft.com/office/powerpoint/2010/main" val="3846688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a:latin typeface="Arial"/>
                <a:ea typeface="+mj-lt"/>
                <a:cs typeface="+mj-lt"/>
              </a:rPr>
              <a:t>Multiple Organ Dysfunction Syndrome</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3300">
                <a:solidFill>
                  <a:srgbClr val="C00000"/>
                </a:solidFill>
                <a:latin typeface="Arial"/>
                <a:ea typeface="+mn-lt"/>
                <a:cs typeface="+mn-lt"/>
              </a:rPr>
              <a:t>Definition</a:t>
            </a:r>
            <a:r>
              <a:rPr lang="en-US" sz="3300">
                <a:solidFill>
                  <a:srgbClr val="FF0000"/>
                </a:solidFill>
                <a:latin typeface="Arial"/>
                <a:ea typeface="+mn-lt"/>
                <a:cs typeface="+mn-lt"/>
              </a:rPr>
              <a:t> </a:t>
            </a:r>
            <a:endParaRPr lang="en-US" sz="3300">
              <a:latin typeface="Arial"/>
              <a:ea typeface="+mn-lt"/>
              <a:cs typeface="+mn-lt"/>
            </a:endParaRPr>
          </a:p>
          <a:p>
            <a:pPr algn="l">
              <a:buNone/>
            </a:pPr>
            <a:r>
              <a:rPr lang="en-US" sz="3300">
                <a:latin typeface="Arial"/>
                <a:ea typeface="+mn-lt"/>
                <a:cs typeface="+mn-lt"/>
              </a:rPr>
              <a:t>Multiple organ dysfunction syndrome (MODS) is altered organ function in an acutely ill patient that requires medical intervention to support continued organ function. The disorder can be further categorized as primary or secondary MODS</a:t>
            </a:r>
            <a:r>
              <a:rPr lang="en-US">
                <a:ea typeface="+mn-lt"/>
                <a:cs typeface="+mn-lt"/>
              </a:rPr>
              <a:t>.</a:t>
            </a:r>
            <a:endParaRPr lang="en-US"/>
          </a:p>
        </p:txBody>
      </p:sp>
    </p:spTree>
    <p:extLst>
      <p:ext uri="{BB962C8B-B14F-4D97-AF65-F5344CB8AC3E}">
        <p14:creationId xmlns:p14="http://schemas.microsoft.com/office/powerpoint/2010/main" val="4118531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a:latin typeface="Arial"/>
                <a:ea typeface="+mj-lt"/>
                <a:cs typeface="+mj-lt"/>
              </a:rPr>
              <a:t>Multiple Organ Dysfunction Syndrome</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3000">
                <a:solidFill>
                  <a:srgbClr val="C00000"/>
                </a:solidFill>
                <a:latin typeface="Arial"/>
                <a:ea typeface="+mn-lt"/>
                <a:cs typeface="+mn-lt"/>
              </a:rPr>
              <a:t>Pathophysiology</a:t>
            </a:r>
          </a:p>
          <a:p>
            <a:pPr algn="l">
              <a:buNone/>
            </a:pPr>
            <a:r>
              <a:rPr lang="en-US">
                <a:ea typeface="+mn-lt"/>
                <a:cs typeface="+mn-lt"/>
              </a:rPr>
              <a:t> </a:t>
            </a:r>
            <a:r>
              <a:rPr lang="en-US" sz="2800">
                <a:latin typeface="Arial"/>
                <a:ea typeface="+mn-lt"/>
                <a:cs typeface="+mn-lt"/>
              </a:rPr>
              <a:t>Primary MODS is the result of direct tissue insult, which then leads to impaired perfusion or ischemia. Secondary MODS is most often a complication of septic shock or SIRS. However, MODS may be a complication of any form of shock because of inadequate tissue perfusion. As previously described, in shock all organ systems suffer damage from a lack of adequate perfusion that can result in organ failure. A syndrome of sequential organ failure has been further observed. The exact mechanism that triggers this syndrome is unknown</a:t>
            </a:r>
            <a:r>
              <a:rPr lang="en-US">
                <a:ea typeface="+mn-lt"/>
                <a:cs typeface="+mn-lt"/>
              </a:rPr>
              <a:t>. </a:t>
            </a:r>
            <a:endParaRPr lang="en-US"/>
          </a:p>
        </p:txBody>
      </p:sp>
    </p:spTree>
    <p:extLst>
      <p:ext uri="{BB962C8B-B14F-4D97-AF65-F5344CB8AC3E}">
        <p14:creationId xmlns:p14="http://schemas.microsoft.com/office/powerpoint/2010/main" val="882495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a:latin typeface="Arial"/>
                <a:ea typeface="+mj-lt"/>
                <a:cs typeface="+mj-lt"/>
              </a:rPr>
              <a:t>Multiple Organ Dysfunction Syndrome</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2800">
                <a:latin typeface="Arial"/>
                <a:ea typeface="+mn-lt"/>
                <a:cs typeface="+mn-lt"/>
              </a:rPr>
              <a:t>Although various causes of MODS have been identified, including dead or injured tissue, infection, and perfusion deficits, it is not yet possible to predict which patients will develop MODS. This is partly because much of the organ damage occurs at the cellular level and therefore cannot be directly observed or measured. The organ failure usually begins in the lungs and is followed by failure of the liver, gastrointestinal system, and kidneys (Balk, 2000b). Advanced age, malnutrition, and coexisting diseases ap- pear to increase the risk of MODS in an acutely ill patient</a:t>
            </a:r>
            <a:r>
              <a:rPr lang="en-US">
                <a:ea typeface="+mn-lt"/>
                <a:cs typeface="+mn-lt"/>
              </a:rPr>
              <a:t>. </a:t>
            </a:r>
            <a:endParaRPr lang="en-US"/>
          </a:p>
        </p:txBody>
      </p:sp>
    </p:spTree>
    <p:extLst>
      <p:ext uri="{BB962C8B-B14F-4D97-AF65-F5344CB8AC3E}">
        <p14:creationId xmlns:p14="http://schemas.microsoft.com/office/powerpoint/2010/main" val="2939550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a:latin typeface="Arial"/>
                <a:ea typeface="+mj-lt"/>
                <a:cs typeface="+mj-lt"/>
              </a:rPr>
              <a:t>Multiple Organ Dysfunction Syndrome</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2600" b="1">
                <a:solidFill>
                  <a:srgbClr val="C00000"/>
                </a:solidFill>
                <a:latin typeface="Arial"/>
                <a:ea typeface="+mn-lt"/>
                <a:cs typeface="+mn-lt"/>
              </a:rPr>
              <a:t>Clinical manifestation</a:t>
            </a:r>
          </a:p>
          <a:p>
            <a:pPr algn="l">
              <a:buNone/>
            </a:pPr>
            <a:r>
              <a:rPr lang="en-US" sz="2500">
                <a:latin typeface="Arial"/>
                <a:ea typeface="+mn-lt"/>
                <a:cs typeface="+mn-lt"/>
              </a:rPr>
              <a:t> The clinical course of MODS follows one of two patterns. In both patterns, there is an initial event that results in low blood pressure. The cause of the drop in blood pressure is treated, and the patient appears to respond. In the first pattern of MODS (primary MODS), which occurs most often when the initiating event is a pulmonary one such as lung injury, the patient experiences respiratory compromise that necessitates intubation. This usually occurs within 72 hours of the initiating event. Respiratory failure leads rapidly to MODS, resulting in a mortality rate of 30% to 75% (Fein &amp; </a:t>
            </a:r>
            <a:r>
              <a:rPr lang="en-US" sz="2500" err="1">
                <a:latin typeface="Arial"/>
                <a:ea typeface="+mn-lt"/>
                <a:cs typeface="+mn-lt"/>
              </a:rPr>
              <a:t>Calalag</a:t>
            </a:r>
            <a:r>
              <a:rPr lang="en-US" sz="2500">
                <a:latin typeface="Arial"/>
                <a:ea typeface="+mn-lt"/>
                <a:cs typeface="+mn-lt"/>
              </a:rPr>
              <a:t>-Colucci, 2000)</a:t>
            </a:r>
            <a:r>
              <a:rPr lang="en-US">
                <a:ea typeface="+mn-lt"/>
                <a:cs typeface="+mn-lt"/>
              </a:rPr>
              <a:t>. </a:t>
            </a:r>
            <a:endParaRPr lang="en-US"/>
          </a:p>
        </p:txBody>
      </p:sp>
    </p:spTree>
    <p:extLst>
      <p:ext uri="{BB962C8B-B14F-4D97-AF65-F5344CB8AC3E}">
        <p14:creationId xmlns:p14="http://schemas.microsoft.com/office/powerpoint/2010/main" val="2641613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a:latin typeface="Arial"/>
                <a:ea typeface="+mj-lt"/>
                <a:cs typeface="+mj-lt"/>
              </a:rPr>
              <a:t>Multiple Organ Dysfunction Syndrome</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2800">
                <a:latin typeface="Arial"/>
                <a:ea typeface="+mn-lt"/>
                <a:cs typeface="+mn-lt"/>
              </a:rPr>
              <a:t>In secondary MODS, the pattern is more insidious. It occurs most often in the patient with septic shock and progressively unfolds over about 1 month. The patient also experiences respiratory failure and requires intubation. The patient remains hemodynamically stable for about 7 to 14 days. Despite this ap- parent stability, the patient exhibits a hypermetabolic state characterized by hyperglycemia (elevated blood glucose level), </a:t>
            </a:r>
            <a:r>
              <a:rPr lang="en-US" sz="2800" err="1">
                <a:latin typeface="Arial"/>
                <a:ea typeface="+mn-lt"/>
                <a:cs typeface="+mn-lt"/>
              </a:rPr>
              <a:t>hyperlacticacidemia</a:t>
            </a:r>
            <a:r>
              <a:rPr lang="en-US" sz="2800">
                <a:latin typeface="Arial"/>
                <a:ea typeface="+mn-lt"/>
                <a:cs typeface="+mn-lt"/>
              </a:rPr>
              <a:t> (excess of lactic acid in the blood), and polyuria (excessive urinary output). The metabolic rate is 1.5 to 2 times basal metabolic rate. Infection is usually present, and skin breakdown begins to occur</a:t>
            </a:r>
            <a:r>
              <a:rPr lang="en-US">
                <a:ea typeface="+mn-lt"/>
                <a:cs typeface="+mn-lt"/>
              </a:rPr>
              <a:t>.</a:t>
            </a:r>
            <a:endParaRPr lang="en-US"/>
          </a:p>
        </p:txBody>
      </p:sp>
    </p:spTree>
    <p:extLst>
      <p:ext uri="{BB962C8B-B14F-4D97-AF65-F5344CB8AC3E}">
        <p14:creationId xmlns:p14="http://schemas.microsoft.com/office/powerpoint/2010/main" val="3424790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a:latin typeface="Arial"/>
                <a:ea typeface="+mj-lt"/>
                <a:cs typeface="+mj-lt"/>
              </a:rPr>
              <a:t>Multiple Organ Dysfunction Syndrome</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3300">
                <a:latin typeface="Arial"/>
                <a:ea typeface="+mn-lt"/>
                <a:cs typeface="+mn-lt"/>
              </a:rPr>
              <a:t>During this stage, there is a severe loss of skeletal muscle mass (</a:t>
            </a:r>
            <a:r>
              <a:rPr lang="en-US" sz="3300" err="1">
                <a:latin typeface="Arial"/>
                <a:ea typeface="+mn-lt"/>
                <a:cs typeface="+mn-lt"/>
              </a:rPr>
              <a:t>autocatabolism</a:t>
            </a:r>
            <a:r>
              <a:rPr lang="en-US" sz="3300">
                <a:latin typeface="Arial"/>
                <a:ea typeface="+mn-lt"/>
                <a:cs typeface="+mn-lt"/>
              </a:rPr>
              <a:t>). If the hyper- metabolic phase can be reversed, patients may survive with some damage to affected organ systems (</a:t>
            </a:r>
            <a:r>
              <a:rPr lang="en-US" sz="3300" err="1">
                <a:latin typeface="Arial"/>
                <a:ea typeface="+mn-lt"/>
                <a:cs typeface="+mn-lt"/>
              </a:rPr>
              <a:t>Mizock</a:t>
            </a:r>
            <a:r>
              <a:rPr lang="en-US" sz="3300">
                <a:latin typeface="Arial"/>
                <a:ea typeface="+mn-lt"/>
                <a:cs typeface="+mn-lt"/>
              </a:rPr>
              <a:t>, 2000). If the hypermetabolic process cannot be halted and cells do not receive adequate oxygen and nutrients, irreversible organ failure and death occur</a:t>
            </a:r>
            <a:r>
              <a:rPr lang="en-US">
                <a:ea typeface="+mn-lt"/>
                <a:cs typeface="+mn-lt"/>
              </a:rPr>
              <a:t>. </a:t>
            </a:r>
            <a:endParaRPr lang="en-US"/>
          </a:p>
        </p:txBody>
      </p:sp>
    </p:spTree>
    <p:extLst>
      <p:ext uri="{BB962C8B-B14F-4D97-AF65-F5344CB8AC3E}">
        <p14:creationId xmlns:p14="http://schemas.microsoft.com/office/powerpoint/2010/main" val="4235959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828EEF-2B30-D52B-4D02-2E2D9441B52A}"/>
              </a:ext>
            </a:extLst>
          </p:cNvPr>
          <p:cNvSpPr>
            <a:spLocks noGrp="1"/>
          </p:cNvSpPr>
          <p:nvPr>
            <p:ph idx="1"/>
          </p:nvPr>
        </p:nvSpPr>
        <p:spPr/>
        <p:txBody>
          <a:bodyPr vert="horz" lIns="91440" tIns="45720" rIns="91440" bIns="45720" rtlCol="0" anchor="t">
            <a:normAutofit fontScale="92500" lnSpcReduction="10000"/>
          </a:bodyPr>
          <a:lstStyle/>
          <a:p>
            <a:pPr algn="l">
              <a:buNone/>
            </a:pPr>
            <a:r>
              <a:rPr lang="en-US" sz="3600" b="1">
                <a:solidFill>
                  <a:srgbClr val="C00000"/>
                </a:solidFill>
                <a:latin typeface="Arial"/>
                <a:ea typeface="+mn-lt"/>
                <a:cs typeface="+mn-lt"/>
              </a:rPr>
              <a:t>Nursing Management:</a:t>
            </a:r>
            <a:br>
              <a:rPr lang="en-US" sz="3600">
                <a:latin typeface="Arial"/>
                <a:ea typeface="+mn-lt"/>
                <a:cs typeface="+mn-lt"/>
              </a:rPr>
            </a:br>
            <a:r>
              <a:rPr lang="en-US" sz="3600">
                <a:latin typeface="Arial"/>
                <a:ea typeface="+mn-lt"/>
                <a:cs typeface="+mn-lt"/>
              </a:rPr>
              <a:t> Early intervention along the continuum of shock is the key to improving the patient’s prognosis. Therefore, the nurse needs to assess systematically those patients at risk for shock to recognize the</a:t>
            </a:r>
            <a:br>
              <a:rPr lang="en-US" sz="3600">
                <a:latin typeface="Arial"/>
                <a:ea typeface="+mn-lt"/>
                <a:cs typeface="+mn-lt"/>
              </a:rPr>
            </a:br>
            <a:r>
              <a:rPr lang="en-US" sz="3600">
                <a:latin typeface="Arial"/>
                <a:ea typeface="+mn-lt"/>
                <a:cs typeface="+mn-lt"/>
              </a:rPr>
              <a:t> subtle clinical signs of the compensatory stage before the patient’s</a:t>
            </a:r>
            <a:br>
              <a:rPr lang="en-US" sz="3600">
                <a:latin typeface="Arial"/>
                <a:ea typeface="+mn-lt"/>
                <a:cs typeface="+mn-lt"/>
              </a:rPr>
            </a:br>
            <a:r>
              <a:rPr lang="en-US" sz="3600">
                <a:latin typeface="Arial"/>
                <a:ea typeface="+mn-lt"/>
                <a:cs typeface="+mn-lt"/>
              </a:rPr>
              <a:t> blood pressure drops</a:t>
            </a:r>
            <a:r>
              <a:rPr lang="en-US" b="1">
                <a:ea typeface="+mn-lt"/>
                <a:cs typeface="+mn-lt"/>
              </a:rPr>
              <a:t>.</a:t>
            </a:r>
            <a:endParaRPr lang="en-US"/>
          </a:p>
          <a:p>
            <a:pPr marL="0" indent="0" algn="l">
              <a:buNone/>
            </a:pPr>
            <a:endParaRPr lang="en-US"/>
          </a:p>
        </p:txBody>
      </p:sp>
      <p:sp>
        <p:nvSpPr>
          <p:cNvPr id="3" name="Title 2">
            <a:extLst>
              <a:ext uri="{FF2B5EF4-FFF2-40B4-BE49-F238E27FC236}">
                <a16:creationId xmlns:a16="http://schemas.microsoft.com/office/drawing/2014/main" id="{67330471-3FE4-C579-036E-DBE6229F789D}"/>
              </a:ext>
            </a:extLst>
          </p:cNvPr>
          <p:cNvSpPr>
            <a:spLocks noGrp="1"/>
          </p:cNvSpPr>
          <p:nvPr>
            <p:ph type="title"/>
          </p:nvPr>
        </p:nvSpPr>
        <p:spPr/>
        <p:txBody>
          <a:bodyPr/>
          <a:lstStyle/>
          <a:p>
            <a:pPr algn="l"/>
            <a:r>
              <a:rPr lang="en-US" sz="4400" b="1">
                <a:latin typeface="Arial"/>
                <a:cs typeface="Arial"/>
              </a:rPr>
              <a:t>Compensatory stage</a:t>
            </a:r>
            <a:endParaRPr lang="en-US" sz="4400">
              <a:latin typeface="Arial"/>
              <a:cs typeface="Arial"/>
            </a:endParaRPr>
          </a:p>
        </p:txBody>
      </p:sp>
    </p:spTree>
    <p:extLst>
      <p:ext uri="{BB962C8B-B14F-4D97-AF65-F5344CB8AC3E}">
        <p14:creationId xmlns:p14="http://schemas.microsoft.com/office/powerpoint/2010/main" val="748077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a:latin typeface="Arial"/>
                <a:ea typeface="+mj-lt"/>
                <a:cs typeface="+mj-lt"/>
              </a:rPr>
              <a:t>Multiple Organ Dysfunction Syndrome</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2800">
                <a:latin typeface="Arial"/>
                <a:ea typeface="+mn-lt"/>
                <a:cs typeface="+mn-lt"/>
              </a:rPr>
              <a:t>If the hypermetabolic phase cannot be reversed, MODS progresses and is characterized by jaundice, hyperbilirubinemia (liver failure), and oliguria progressing to anuria (renal failure), often requiring dialysis. The patient becomes less hemodynamically stable and begins to require vasoactive medications and fluid sup- port. Because of a lack of consistent definitions to describe organ failure, the exact incidence of MODS is hard to define (Balk, 2000b; Vincent &amp; Ferreira, 2000). However, it is reasonable to say that the onset of organ dysfunction is an ominous prognostic sign; the more organs that fail, the worse the outcome</a:t>
            </a:r>
            <a:r>
              <a:rPr lang="en-US">
                <a:ea typeface="+mn-lt"/>
                <a:cs typeface="+mn-lt"/>
              </a:rPr>
              <a:t>.</a:t>
            </a:r>
            <a:endParaRPr lang="en-US"/>
          </a:p>
        </p:txBody>
      </p:sp>
    </p:spTree>
    <p:extLst>
      <p:ext uri="{BB962C8B-B14F-4D97-AF65-F5344CB8AC3E}">
        <p14:creationId xmlns:p14="http://schemas.microsoft.com/office/powerpoint/2010/main" val="3164819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a:latin typeface="Arial"/>
                <a:ea typeface="+mj-lt"/>
                <a:cs typeface="+mj-lt"/>
              </a:rPr>
              <a:t>Multiple Organ Dysfunction Syndrome</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2800" b="1">
                <a:solidFill>
                  <a:srgbClr val="C00000"/>
                </a:solidFill>
                <a:latin typeface="Arial"/>
                <a:ea typeface="+mn-lt"/>
                <a:cs typeface="+mn-lt"/>
              </a:rPr>
              <a:t>Medical Management</a:t>
            </a:r>
          </a:p>
          <a:p>
            <a:pPr algn="l">
              <a:buNone/>
            </a:pPr>
            <a:r>
              <a:rPr lang="en-US">
                <a:ea typeface="+mn-lt"/>
                <a:cs typeface="+mn-lt"/>
              </a:rPr>
              <a:t> </a:t>
            </a:r>
            <a:r>
              <a:rPr lang="en-US" sz="2600">
                <a:latin typeface="Arial"/>
                <a:ea typeface="+mn-lt"/>
                <a:cs typeface="+mn-lt"/>
              </a:rPr>
              <a:t>Prevention remains the top priority in managing MODS. Elderly patients are at increased risk of MODS because of the lack of physiologic reserve associated with aging and the natural degenerative process, especially immune compromise (Balk, 2000b). Early detection and documentation of initial signs of infection are essential in managing elderly patients with MODS. Subtle changes in mentation and a gradual rise in temperature are early warning signs. Other patients at risk of MODS are those with chronic illness, malnutrition, immunosuppression, and surgical traumatic wounds</a:t>
            </a:r>
            <a:r>
              <a:rPr lang="en-US">
                <a:ea typeface="+mn-lt"/>
                <a:cs typeface="+mn-lt"/>
              </a:rPr>
              <a:t>.</a:t>
            </a:r>
            <a:endParaRPr lang="en-US"/>
          </a:p>
        </p:txBody>
      </p:sp>
    </p:spTree>
    <p:extLst>
      <p:ext uri="{BB962C8B-B14F-4D97-AF65-F5344CB8AC3E}">
        <p14:creationId xmlns:p14="http://schemas.microsoft.com/office/powerpoint/2010/main" val="3833073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a:latin typeface="Arial"/>
                <a:ea typeface="+mj-lt"/>
                <a:cs typeface="+mj-lt"/>
              </a:rPr>
              <a:t>Multiple Organ Dysfunction Syndrome</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3300">
                <a:latin typeface="Arial"/>
                <a:ea typeface="+mn-lt"/>
                <a:cs typeface="+mn-lt"/>
              </a:rPr>
              <a:t>If preventive measures fail, treatment measures to reverse MODS are aimed at:</a:t>
            </a:r>
          </a:p>
          <a:p>
            <a:pPr algn="l">
              <a:buNone/>
            </a:pPr>
            <a:r>
              <a:rPr lang="en-US" sz="3300">
                <a:latin typeface="Arial"/>
                <a:ea typeface="+mn-lt"/>
                <a:cs typeface="+mn-lt"/>
              </a:rPr>
              <a:t> (1) controlling the initiating event, </a:t>
            </a:r>
          </a:p>
          <a:p>
            <a:pPr algn="l">
              <a:buNone/>
            </a:pPr>
            <a:r>
              <a:rPr lang="en-US" sz="3300">
                <a:latin typeface="Arial"/>
                <a:ea typeface="+mn-lt"/>
                <a:cs typeface="+mn-lt"/>
              </a:rPr>
              <a:t>(2) promoting adequate organ perfusion, </a:t>
            </a:r>
          </a:p>
          <a:p>
            <a:pPr algn="l">
              <a:buNone/>
            </a:pPr>
            <a:r>
              <a:rPr lang="en-US" sz="3300">
                <a:latin typeface="Arial"/>
                <a:ea typeface="+mn-lt"/>
                <a:cs typeface="+mn-lt"/>
              </a:rPr>
              <a:t>(3) providing nutritional support</a:t>
            </a:r>
            <a:r>
              <a:rPr lang="en-US" sz="2800">
                <a:ea typeface="+mn-lt"/>
                <a:cs typeface="+mn-lt"/>
              </a:rPr>
              <a:t>.</a:t>
            </a:r>
            <a:endParaRPr lang="en-US"/>
          </a:p>
        </p:txBody>
      </p:sp>
    </p:spTree>
    <p:extLst>
      <p:ext uri="{BB962C8B-B14F-4D97-AF65-F5344CB8AC3E}">
        <p14:creationId xmlns:p14="http://schemas.microsoft.com/office/powerpoint/2010/main" val="3718768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70439" cy="1054250"/>
          </a:xfrm>
        </p:spPr>
        <p:txBody>
          <a:bodyPr anchor="ctr">
            <a:normAutofit/>
          </a:bodyPr>
          <a:lstStyle/>
          <a:p>
            <a:pPr algn="l"/>
            <a:r>
              <a:rPr lang="en-US" sz="4400">
                <a:latin typeface="Arial"/>
                <a:ea typeface="+mj-lt"/>
                <a:cs typeface="+mj-lt"/>
              </a:rPr>
              <a:t>Multiple Organ Dysfunction Syndrome</a:t>
            </a:r>
            <a:r>
              <a:rPr lang="en-US" sz="4400">
                <a:ea typeface="+mj-lt"/>
                <a:cs typeface="+mj-lt"/>
              </a:rPr>
              <a:t> </a:t>
            </a:r>
            <a:endParaRPr lang="en-US"/>
          </a:p>
        </p:txBody>
      </p:sp>
      <p:sp>
        <p:nvSpPr>
          <p:cNvPr id="8" name="Content Placeholder 7">
            <a:extLst>
              <a:ext uri="{FF2B5EF4-FFF2-40B4-BE49-F238E27FC236}">
                <a16:creationId xmlns:a16="http://schemas.microsoft.com/office/drawing/2014/main" id="{B12D3F08-CEBD-BC44-BC64-EFB7A747B0BF}"/>
              </a:ext>
            </a:extLst>
          </p:cNvPr>
          <p:cNvSpPr>
            <a:spLocks noGrp="1"/>
          </p:cNvSpPr>
          <p:nvPr>
            <p:ph sz="quarter" idx="13"/>
          </p:nvPr>
        </p:nvSpPr>
        <p:spPr>
          <a:xfrm>
            <a:off x="871269" y="2082129"/>
            <a:ext cx="10377116" cy="3877056"/>
          </a:xfrm>
        </p:spPr>
        <p:txBody>
          <a:bodyPr vert="horz" lIns="91440" tIns="45720" rIns="91440" bIns="45720" rtlCol="0" anchor="t">
            <a:noAutofit/>
          </a:bodyPr>
          <a:lstStyle/>
          <a:p>
            <a:pPr algn="l">
              <a:buNone/>
            </a:pPr>
            <a:r>
              <a:rPr lang="en-US" sz="2800" b="1">
                <a:solidFill>
                  <a:srgbClr val="C00000"/>
                </a:solidFill>
                <a:latin typeface="Arial"/>
                <a:ea typeface="+mn-lt"/>
                <a:cs typeface="+mn-lt"/>
              </a:rPr>
              <a:t>Nursing Management</a:t>
            </a:r>
            <a:r>
              <a:rPr lang="en-US" sz="2800">
                <a:ea typeface="+mn-lt"/>
                <a:cs typeface="+mn-lt"/>
              </a:rPr>
              <a:t> </a:t>
            </a:r>
            <a:endParaRPr lang="en-US">
              <a:ea typeface="+mn-lt"/>
              <a:cs typeface="+mn-lt"/>
            </a:endParaRPr>
          </a:p>
          <a:p>
            <a:pPr algn="l">
              <a:buNone/>
            </a:pPr>
            <a:r>
              <a:rPr lang="en-US" sz="2800">
                <a:latin typeface="Arial"/>
                <a:ea typeface="+mn-lt"/>
                <a:cs typeface="+mn-lt"/>
              </a:rPr>
              <a:t>The general plan of nursing care for the patient with MODS is the same as that for the patient in septic shock. Primary nursing interventions are aimed at supporting the patient and monitoring organ perfusion until primary organ insults are halted. Providing information and support to family members is a critical role of the nurse in caring for patients with MODS. Addressing end-of-life decisions is an important role of the health care team to ensure that supportive therapies are congruent with the patient's wishes</a:t>
            </a:r>
            <a:r>
              <a:rPr lang="en-US" sz="2800">
                <a:ea typeface="+mn-lt"/>
                <a:cs typeface="+mn-lt"/>
              </a:rPr>
              <a:t>.</a:t>
            </a:r>
            <a:endParaRPr lang="en-US">
              <a:ea typeface="+mn-lt"/>
              <a:cs typeface="+mn-lt"/>
            </a:endParaRPr>
          </a:p>
        </p:txBody>
      </p:sp>
    </p:spTree>
    <p:extLst>
      <p:ext uri="{BB962C8B-B14F-4D97-AF65-F5344CB8AC3E}">
        <p14:creationId xmlns:p14="http://schemas.microsoft.com/office/powerpoint/2010/main" val="26732260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A988-A423-DF49-5A98-80E29BBB9B4B}"/>
              </a:ext>
            </a:extLst>
          </p:cNvPr>
          <p:cNvSpPr>
            <a:spLocks noGrp="1"/>
          </p:cNvSpPr>
          <p:nvPr>
            <p:ph idx="1"/>
          </p:nvPr>
        </p:nvSpPr>
        <p:spPr/>
        <p:txBody>
          <a:bodyPr vert="horz" lIns="91440" tIns="45720" rIns="91440" bIns="45720" rtlCol="0" anchor="t">
            <a:normAutofit fontScale="92500" lnSpcReduction="20000"/>
          </a:bodyPr>
          <a:lstStyle/>
          <a:p>
            <a:pPr algn="l">
              <a:buNone/>
            </a:pPr>
            <a:r>
              <a:rPr lang="en-US" b="1">
                <a:solidFill>
                  <a:srgbClr val="C00000"/>
                </a:solidFill>
                <a:latin typeface="Arial"/>
                <a:ea typeface="+mn-lt"/>
                <a:cs typeface="+mn-lt"/>
              </a:rPr>
              <a:t>MONITORING TISSUE PERFUSION</a:t>
            </a:r>
            <a:r>
              <a:rPr lang="en-US" sz="2800" b="1">
                <a:solidFill>
                  <a:srgbClr val="C00000"/>
                </a:solidFill>
                <a:latin typeface="Arial"/>
                <a:ea typeface="+mn-lt"/>
                <a:cs typeface="+mn-lt"/>
              </a:rPr>
              <a:t>:</a:t>
            </a:r>
            <a:br>
              <a:rPr lang="en-US" b="1">
                <a:latin typeface="Arial"/>
                <a:ea typeface="+mn-lt"/>
                <a:cs typeface="+mn-lt"/>
              </a:rPr>
            </a:br>
            <a:r>
              <a:rPr lang="en-US" sz="3300">
                <a:latin typeface="Arial"/>
                <a:ea typeface="+mn-lt"/>
                <a:cs typeface="+mn-lt"/>
              </a:rPr>
              <a:t> In assessing tissue perfusion, the nurse observes for changes in level</a:t>
            </a:r>
            <a:br>
              <a:rPr lang="en-US" sz="3300">
                <a:latin typeface="Arial"/>
                <a:ea typeface="+mn-lt"/>
                <a:cs typeface="+mn-lt"/>
              </a:rPr>
            </a:br>
            <a:r>
              <a:rPr lang="en-US" sz="3300">
                <a:latin typeface="Arial"/>
                <a:ea typeface="+mn-lt"/>
                <a:cs typeface="+mn-lt"/>
              </a:rPr>
              <a:t> of consciousness, vital signs (including pulse pressure), urinary</a:t>
            </a:r>
            <a:br>
              <a:rPr lang="en-US" sz="3300">
                <a:latin typeface="Arial"/>
                <a:ea typeface="+mn-lt"/>
                <a:cs typeface="+mn-lt"/>
              </a:rPr>
            </a:br>
            <a:r>
              <a:rPr lang="en-US" sz="3300">
                <a:latin typeface="Arial"/>
                <a:ea typeface="+mn-lt"/>
                <a:cs typeface="+mn-lt"/>
              </a:rPr>
              <a:t> output, skin, and laboratory values. In the compensatory stage of</a:t>
            </a:r>
            <a:br>
              <a:rPr lang="en-US" sz="3300">
                <a:latin typeface="Arial"/>
                <a:ea typeface="+mn-lt"/>
                <a:cs typeface="+mn-lt"/>
              </a:rPr>
            </a:br>
            <a:r>
              <a:rPr lang="en-US" sz="3300">
                <a:latin typeface="Arial"/>
                <a:ea typeface="+mn-lt"/>
                <a:cs typeface="+mn-lt"/>
              </a:rPr>
              <a:t> shock, serum sodium and blood glucose levels are elevated in response to the release of aldosterone and catecholamines</a:t>
            </a:r>
            <a:r>
              <a:rPr lang="en-US" b="1">
                <a:ea typeface="+mn-lt"/>
                <a:cs typeface="+mn-lt"/>
              </a:rPr>
              <a:t>.</a:t>
            </a:r>
            <a:endParaRPr lang="en-US"/>
          </a:p>
          <a:p>
            <a:pPr marL="0" indent="0" algn="l">
              <a:buNone/>
            </a:pPr>
            <a:endParaRPr lang="en-US"/>
          </a:p>
          <a:p>
            <a:pPr marL="0" indent="0" algn="l">
              <a:buNone/>
            </a:pPr>
            <a:endParaRPr lang="en-US"/>
          </a:p>
        </p:txBody>
      </p:sp>
      <p:sp>
        <p:nvSpPr>
          <p:cNvPr id="3" name="Title 2">
            <a:extLst>
              <a:ext uri="{FF2B5EF4-FFF2-40B4-BE49-F238E27FC236}">
                <a16:creationId xmlns:a16="http://schemas.microsoft.com/office/drawing/2014/main" id="{091B90F8-15DE-2737-41DA-39AD6C987439}"/>
              </a:ext>
            </a:extLst>
          </p:cNvPr>
          <p:cNvSpPr>
            <a:spLocks noGrp="1"/>
          </p:cNvSpPr>
          <p:nvPr>
            <p:ph type="title"/>
          </p:nvPr>
        </p:nvSpPr>
        <p:spPr/>
        <p:txBody>
          <a:bodyPr/>
          <a:lstStyle/>
          <a:p>
            <a:pPr algn="l"/>
            <a:r>
              <a:rPr lang="en-US" sz="4400" b="1">
                <a:latin typeface="Arial"/>
                <a:cs typeface="Arial"/>
              </a:rPr>
              <a:t>Compensatory stage</a:t>
            </a:r>
            <a:endParaRPr lang="en-US" sz="4400">
              <a:ea typeface="+mj-lt"/>
              <a:cs typeface="+mj-lt"/>
            </a:endParaRPr>
          </a:p>
          <a:p>
            <a:endParaRPr lang="en-US"/>
          </a:p>
        </p:txBody>
      </p:sp>
    </p:spTree>
    <p:extLst>
      <p:ext uri="{BB962C8B-B14F-4D97-AF65-F5344CB8AC3E}">
        <p14:creationId xmlns:p14="http://schemas.microsoft.com/office/powerpoint/2010/main" val="3154424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31ABBB-7AE3-3E5A-A615-6FF608581260}"/>
              </a:ext>
            </a:extLst>
          </p:cNvPr>
          <p:cNvSpPr>
            <a:spLocks noGrp="1"/>
          </p:cNvSpPr>
          <p:nvPr>
            <p:ph idx="1"/>
          </p:nvPr>
        </p:nvSpPr>
        <p:spPr/>
        <p:txBody>
          <a:bodyPr vert="horz" lIns="91440" tIns="45720" rIns="91440" bIns="45720" rtlCol="0" anchor="t">
            <a:normAutofit/>
          </a:bodyPr>
          <a:lstStyle/>
          <a:p>
            <a:pPr algn="l">
              <a:buNone/>
            </a:pPr>
            <a:r>
              <a:rPr lang="en-US" sz="3300">
                <a:latin typeface="Arial"/>
                <a:ea typeface="+mn-lt"/>
                <a:cs typeface="+mn-lt"/>
              </a:rPr>
              <a:t>The role of the nurse at the compensatory stage of shock is to monitor the patient’s hemodynamic status and promptly report deviations to the physician, assist in identifying and treating the underlying disorder by continuous in-depth assessment of the patient, administer prescribed fluids and medications, and promote patient safety.</a:t>
            </a:r>
            <a:endParaRPr lang="en-US" sz="3300">
              <a:latin typeface="Arial"/>
              <a:cs typeface="Arial"/>
            </a:endParaRPr>
          </a:p>
          <a:p>
            <a:pPr marL="0" indent="0" algn="l">
              <a:buNone/>
            </a:pPr>
            <a:endParaRPr lang="en-US"/>
          </a:p>
        </p:txBody>
      </p:sp>
      <p:sp>
        <p:nvSpPr>
          <p:cNvPr id="3" name="Title 2">
            <a:extLst>
              <a:ext uri="{FF2B5EF4-FFF2-40B4-BE49-F238E27FC236}">
                <a16:creationId xmlns:a16="http://schemas.microsoft.com/office/drawing/2014/main" id="{3345026F-9E61-DDDF-73C8-7545BEB5C013}"/>
              </a:ext>
            </a:extLst>
          </p:cNvPr>
          <p:cNvSpPr>
            <a:spLocks noGrp="1"/>
          </p:cNvSpPr>
          <p:nvPr>
            <p:ph type="title"/>
          </p:nvPr>
        </p:nvSpPr>
        <p:spPr/>
        <p:txBody>
          <a:bodyPr/>
          <a:lstStyle/>
          <a:p>
            <a:pPr algn="l"/>
            <a:r>
              <a:rPr lang="en-US" sz="4400" b="1">
                <a:latin typeface="Arial"/>
                <a:cs typeface="Arial"/>
              </a:rPr>
              <a:t>Compensatory stage</a:t>
            </a:r>
            <a:endParaRPr lang="en-US" sz="4400"/>
          </a:p>
        </p:txBody>
      </p:sp>
    </p:spTree>
    <p:extLst>
      <p:ext uri="{BB962C8B-B14F-4D97-AF65-F5344CB8AC3E}">
        <p14:creationId xmlns:p14="http://schemas.microsoft.com/office/powerpoint/2010/main" val="3255983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F1E494-18CD-E720-7129-F4060B66235D}"/>
              </a:ext>
            </a:extLst>
          </p:cNvPr>
          <p:cNvSpPr>
            <a:spLocks noGrp="1"/>
          </p:cNvSpPr>
          <p:nvPr>
            <p:ph idx="1"/>
          </p:nvPr>
        </p:nvSpPr>
        <p:spPr>
          <a:xfrm>
            <a:off x="917952" y="2248348"/>
            <a:ext cx="10327340" cy="3877815"/>
          </a:xfrm>
        </p:spPr>
        <p:txBody>
          <a:bodyPr vert="horz" lIns="91440" tIns="45720" rIns="91440" bIns="45720" rtlCol="0" anchor="t">
            <a:normAutofit/>
          </a:bodyPr>
          <a:lstStyle/>
          <a:p>
            <a:pPr algn="l">
              <a:buNone/>
            </a:pPr>
            <a:r>
              <a:rPr lang="en-US" sz="3300">
                <a:latin typeface="Arial"/>
                <a:ea typeface="+mn-lt"/>
                <a:cs typeface="+mn-lt"/>
              </a:rPr>
              <a:t>Vital signs are key indicators of the patient’s hemodynamic status; however, blood pressure is an indirect method of monitoring tissue hypoxia. Pulse pressure correlates well to stroke volume, the amount of blood ejected from the heart with systole.</a:t>
            </a:r>
            <a:endParaRPr lang="en-US" sz="3300">
              <a:latin typeface="Arial"/>
            </a:endParaRPr>
          </a:p>
          <a:p>
            <a:pPr marL="0" indent="0" algn="l">
              <a:buNone/>
            </a:pPr>
            <a:endParaRPr lang="en-US"/>
          </a:p>
        </p:txBody>
      </p:sp>
      <p:sp>
        <p:nvSpPr>
          <p:cNvPr id="3" name="Title 2">
            <a:extLst>
              <a:ext uri="{FF2B5EF4-FFF2-40B4-BE49-F238E27FC236}">
                <a16:creationId xmlns:a16="http://schemas.microsoft.com/office/drawing/2014/main" id="{94CCBB15-FE22-1961-0AF2-AF34828937B5}"/>
              </a:ext>
            </a:extLst>
          </p:cNvPr>
          <p:cNvSpPr>
            <a:spLocks noGrp="1"/>
          </p:cNvSpPr>
          <p:nvPr>
            <p:ph type="title"/>
          </p:nvPr>
        </p:nvSpPr>
        <p:spPr/>
        <p:txBody>
          <a:bodyPr/>
          <a:lstStyle/>
          <a:p>
            <a:pPr algn="l"/>
            <a:r>
              <a:rPr lang="en-US" sz="4400" b="1">
                <a:latin typeface="Arial"/>
                <a:cs typeface="Arial"/>
              </a:rPr>
              <a:t>Compensatory stage</a:t>
            </a:r>
            <a:endParaRPr lang="en-US" sz="4400"/>
          </a:p>
        </p:txBody>
      </p:sp>
    </p:spTree>
    <p:extLst>
      <p:ext uri="{BB962C8B-B14F-4D97-AF65-F5344CB8AC3E}">
        <p14:creationId xmlns:p14="http://schemas.microsoft.com/office/powerpoint/2010/main" val="2788157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F1E494-18CD-E720-7129-F4060B66235D}"/>
              </a:ext>
            </a:extLst>
          </p:cNvPr>
          <p:cNvSpPr>
            <a:spLocks noGrp="1"/>
          </p:cNvSpPr>
          <p:nvPr>
            <p:ph idx="1"/>
          </p:nvPr>
        </p:nvSpPr>
        <p:spPr>
          <a:xfrm>
            <a:off x="917952" y="2248348"/>
            <a:ext cx="10327340" cy="3877815"/>
          </a:xfrm>
        </p:spPr>
        <p:txBody>
          <a:bodyPr vert="horz" lIns="91440" tIns="45720" rIns="91440" bIns="45720" rtlCol="0" anchor="t">
            <a:normAutofit fontScale="92500" lnSpcReduction="20000"/>
          </a:bodyPr>
          <a:lstStyle/>
          <a:p>
            <a:pPr algn="l">
              <a:buNone/>
            </a:pPr>
            <a:r>
              <a:rPr lang="en-US" sz="3300">
                <a:latin typeface="Arial"/>
                <a:ea typeface="+mn-lt"/>
                <a:cs typeface="+mn-lt"/>
              </a:rPr>
              <a:t>Pulse pressure is calculated by subtracting the diastolic measurement from the systolic measurement; the difference is the pulse pressure. Normally, the pulse pressure is 30 to 40 mm Hg </a:t>
            </a:r>
            <a:br>
              <a:rPr lang="en-US" sz="3300">
                <a:latin typeface="Arial"/>
                <a:ea typeface="+mn-lt"/>
                <a:cs typeface="+mn-lt"/>
              </a:rPr>
            </a:br>
            <a:r>
              <a:rPr lang="en-US" sz="3300">
                <a:latin typeface="Arial"/>
                <a:ea typeface="+mn-lt"/>
                <a:cs typeface="+mn-lt"/>
              </a:rPr>
              <a:t>(Mikhail, 1999). Narrowing or decreased pulse pressure is an earlier indicator of shock than a drop in systolic blood pressure. Decreased or narrowing pulse pressure, an early indication of decreased stroke volume</a:t>
            </a:r>
            <a:r>
              <a:rPr lang="en-US" sz="3300" b="1">
                <a:ea typeface="+mn-lt"/>
                <a:cs typeface="+mn-lt"/>
              </a:rPr>
              <a:t>,</a:t>
            </a:r>
            <a:endParaRPr lang="en-US"/>
          </a:p>
          <a:p>
            <a:pPr marL="0" indent="0" algn="l">
              <a:buNone/>
            </a:pPr>
            <a:endParaRPr lang="en-US"/>
          </a:p>
        </p:txBody>
      </p:sp>
      <p:sp>
        <p:nvSpPr>
          <p:cNvPr id="3" name="Title 2">
            <a:extLst>
              <a:ext uri="{FF2B5EF4-FFF2-40B4-BE49-F238E27FC236}">
                <a16:creationId xmlns:a16="http://schemas.microsoft.com/office/drawing/2014/main" id="{94CCBB15-FE22-1961-0AF2-AF34828937B5}"/>
              </a:ext>
            </a:extLst>
          </p:cNvPr>
          <p:cNvSpPr>
            <a:spLocks noGrp="1"/>
          </p:cNvSpPr>
          <p:nvPr>
            <p:ph type="title"/>
          </p:nvPr>
        </p:nvSpPr>
        <p:spPr/>
        <p:txBody>
          <a:bodyPr/>
          <a:lstStyle/>
          <a:p>
            <a:pPr algn="l"/>
            <a:r>
              <a:rPr lang="en-US" sz="4400" b="1">
                <a:latin typeface="Arial"/>
                <a:cs typeface="Arial"/>
              </a:rPr>
              <a:t>Compensatory stage</a:t>
            </a:r>
            <a:endParaRPr lang="en-US" sz="4400"/>
          </a:p>
        </p:txBody>
      </p:sp>
    </p:spTree>
    <p:extLst>
      <p:ext uri="{BB962C8B-B14F-4D97-AF65-F5344CB8AC3E}">
        <p14:creationId xmlns:p14="http://schemas.microsoft.com/office/powerpoint/2010/main" val="2850778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E4D35A-2EBC-F252-6220-61B664D3A0F4}"/>
              </a:ext>
            </a:extLst>
          </p:cNvPr>
          <p:cNvSpPr>
            <a:spLocks noGrp="1"/>
          </p:cNvSpPr>
          <p:nvPr>
            <p:ph idx="1"/>
          </p:nvPr>
        </p:nvSpPr>
        <p:spPr/>
        <p:txBody>
          <a:bodyPr vert="horz" lIns="91440" tIns="45720" rIns="91440" bIns="45720" rtlCol="0" anchor="t">
            <a:normAutofit fontScale="40000" lnSpcReduction="20000"/>
          </a:bodyPr>
          <a:lstStyle/>
          <a:p>
            <a:pPr marL="0" indent="0" algn="l">
              <a:buNone/>
            </a:pPr>
            <a:r>
              <a:rPr lang="en-US" b="1">
                <a:ea typeface="+mn-lt"/>
                <a:cs typeface="+mn-lt"/>
              </a:rPr>
              <a:t>– Ah</a:t>
            </a:r>
            <a:r>
              <a:rPr lang="en-US" sz="2600" b="1">
                <a:latin typeface="Arial"/>
                <a:ea typeface="+mn-lt"/>
                <a:cs typeface="+mn-lt"/>
              </a:rPr>
              <a:t>med Ali Abdel Azim Mohamed                                 - Ziad Mahmoud Ramadan</a:t>
            </a:r>
            <a:endParaRPr lang="en-US" sz="2600">
              <a:latin typeface="Arial"/>
              <a:cs typeface="Arial"/>
            </a:endParaRPr>
          </a:p>
          <a:p>
            <a:pPr marL="0" indent="0" algn="l">
              <a:buNone/>
            </a:pPr>
            <a:r>
              <a:rPr lang="en-US" sz="2600" b="1">
                <a:latin typeface="Arial"/>
                <a:ea typeface="+mn-lt"/>
                <a:cs typeface="+mn-lt"/>
              </a:rPr>
              <a:t>- Ahmed Omar Abdel Azim Zaki                                      - Ziad Mohamed Ali</a:t>
            </a:r>
            <a:endParaRPr lang="en-US" sz="2600">
              <a:latin typeface="Arial"/>
              <a:ea typeface="+mn-lt"/>
              <a:cs typeface="Arial"/>
            </a:endParaRPr>
          </a:p>
          <a:p>
            <a:pPr indent="0" algn="l">
              <a:buNone/>
            </a:pPr>
            <a:r>
              <a:rPr lang="en-US" sz="2600" b="1">
                <a:latin typeface="Arial"/>
                <a:ea typeface="+mn-lt"/>
                <a:cs typeface="+mn-lt"/>
              </a:rPr>
              <a:t>- Ahmed Magdy Ibrahim Ahmed                                     - Ziad Hisham Ramadan</a:t>
            </a:r>
            <a:endParaRPr lang="en-US" sz="2600">
              <a:latin typeface="Arial"/>
              <a:cs typeface="Arial"/>
            </a:endParaRPr>
          </a:p>
          <a:p>
            <a:pPr marL="0" indent="0" algn="l">
              <a:buNone/>
            </a:pPr>
            <a:r>
              <a:rPr lang="en-US" sz="2600" b="1">
                <a:latin typeface="Arial"/>
                <a:ea typeface="+mn-lt"/>
                <a:cs typeface="+mn-lt"/>
              </a:rPr>
              <a:t>-Ahmed Mohamed Tawfiq Ragab                                   - Shahd Abdullah Mohamed</a:t>
            </a:r>
            <a:endParaRPr lang="en-US" sz="2600">
              <a:latin typeface="Arial"/>
              <a:cs typeface="Arial"/>
            </a:endParaRPr>
          </a:p>
          <a:p>
            <a:pPr marL="0" indent="0" algn="l">
              <a:buNone/>
            </a:pPr>
            <a:r>
              <a:rPr lang="en-US" sz="2600" b="1">
                <a:latin typeface="Arial"/>
                <a:ea typeface="+mn-lt"/>
                <a:cs typeface="+mn-lt"/>
              </a:rPr>
              <a:t>-Ahamd Muhammad Rajab Ibrahim Ali                          - Shahd Ali Sayed</a:t>
            </a:r>
            <a:endParaRPr lang="en-US" sz="2600">
              <a:latin typeface="Arial"/>
              <a:cs typeface="Arial"/>
            </a:endParaRPr>
          </a:p>
          <a:p>
            <a:pPr marL="0" indent="0" algn="l">
              <a:buNone/>
            </a:pPr>
            <a:r>
              <a:rPr lang="en-US" sz="2600" b="1">
                <a:latin typeface="Arial"/>
                <a:ea typeface="+mn-lt"/>
                <a:cs typeface="+mn-lt"/>
              </a:rPr>
              <a:t>- </a:t>
            </a:r>
            <a:r>
              <a:rPr lang="en-US" sz="2600" b="1" err="1">
                <a:latin typeface="Arial"/>
                <a:ea typeface="+mn-lt"/>
                <a:cs typeface="+mn-lt"/>
              </a:rPr>
              <a:t>Aml</a:t>
            </a:r>
            <a:r>
              <a:rPr lang="en-US" sz="2600" b="1">
                <a:latin typeface="Arial"/>
                <a:ea typeface="+mn-lt"/>
                <a:cs typeface="+mn-lt"/>
              </a:rPr>
              <a:t> Hassan Mahmoud Abdulaziz                                 - Shahd Mohamed Ali</a:t>
            </a:r>
            <a:endParaRPr lang="en-US" sz="2600">
              <a:latin typeface="Arial"/>
              <a:cs typeface="Arial"/>
            </a:endParaRPr>
          </a:p>
          <a:p>
            <a:pPr marL="0" indent="0" algn="l">
              <a:buNone/>
            </a:pPr>
            <a:r>
              <a:rPr lang="en-US" sz="2600" b="1">
                <a:latin typeface="Arial"/>
                <a:ea typeface="+mn-lt"/>
                <a:cs typeface="+mn-lt"/>
              </a:rPr>
              <a:t>- </a:t>
            </a:r>
            <a:r>
              <a:rPr lang="en-US" sz="2600" b="1" err="1">
                <a:latin typeface="Arial"/>
                <a:ea typeface="+mn-lt"/>
                <a:cs typeface="+mn-lt"/>
              </a:rPr>
              <a:t>Aml</a:t>
            </a:r>
            <a:r>
              <a:rPr lang="en-US" sz="2600" b="1">
                <a:latin typeface="Arial"/>
                <a:ea typeface="+mn-lt"/>
                <a:cs typeface="+mn-lt"/>
              </a:rPr>
              <a:t> Khaled </a:t>
            </a:r>
            <a:r>
              <a:rPr lang="en-US" sz="2600" b="1" err="1">
                <a:latin typeface="Arial"/>
                <a:ea typeface="+mn-lt"/>
                <a:cs typeface="+mn-lt"/>
              </a:rPr>
              <a:t>Awad</a:t>
            </a:r>
            <a:r>
              <a:rPr lang="en-US" sz="2600" b="1">
                <a:latin typeface="Arial"/>
                <a:ea typeface="+mn-lt"/>
                <a:cs typeface="+mn-lt"/>
              </a:rPr>
              <a:t> Mahmoud                                         - Shahd Mohamed Mahmoud</a:t>
            </a:r>
            <a:endParaRPr lang="en-US" sz="2600">
              <a:latin typeface="Arial"/>
              <a:cs typeface="Arial"/>
            </a:endParaRPr>
          </a:p>
          <a:p>
            <a:pPr marL="0" indent="0" algn="l">
              <a:buNone/>
            </a:pPr>
            <a:r>
              <a:rPr lang="en-US" sz="2600" b="1">
                <a:latin typeface="Arial"/>
                <a:ea typeface="+mn-lt"/>
                <a:cs typeface="+mn-lt"/>
              </a:rPr>
              <a:t>- </a:t>
            </a:r>
            <a:r>
              <a:rPr lang="en-US" sz="2600" b="1" err="1">
                <a:latin typeface="Arial"/>
                <a:ea typeface="+mn-lt"/>
                <a:cs typeface="+mn-lt"/>
              </a:rPr>
              <a:t>Aml</a:t>
            </a:r>
            <a:r>
              <a:rPr lang="en-US" sz="2600" b="1">
                <a:latin typeface="Arial"/>
                <a:ea typeface="+mn-lt"/>
                <a:cs typeface="+mn-lt"/>
              </a:rPr>
              <a:t> Mohamed Ibrahim Ghoneim                                    Shahd Nasr Abu Al-Fadl</a:t>
            </a:r>
            <a:endParaRPr lang="en-US" sz="2600">
              <a:latin typeface="Arial"/>
              <a:cs typeface="Arial"/>
            </a:endParaRPr>
          </a:p>
          <a:p>
            <a:pPr marL="0" indent="0" algn="l">
              <a:buNone/>
            </a:pPr>
            <a:r>
              <a:rPr lang="en-US" sz="2600" b="1">
                <a:latin typeface="Arial"/>
                <a:ea typeface="+mn-lt"/>
                <a:cs typeface="+mn-lt"/>
              </a:rPr>
              <a:t>- </a:t>
            </a:r>
            <a:r>
              <a:rPr lang="en-US" sz="2600" b="1" err="1">
                <a:latin typeface="Arial"/>
                <a:ea typeface="+mn-lt"/>
                <a:cs typeface="+mn-lt"/>
              </a:rPr>
              <a:t>Aml</a:t>
            </a:r>
            <a:r>
              <a:rPr lang="en-US" sz="2600" b="1">
                <a:latin typeface="Arial"/>
                <a:ea typeface="+mn-lt"/>
                <a:cs typeface="+mn-lt"/>
              </a:rPr>
              <a:t> Mustafa Abdulaziz </a:t>
            </a:r>
            <a:r>
              <a:rPr lang="en-US" sz="2600" b="1" err="1">
                <a:latin typeface="Arial"/>
                <a:ea typeface="+mn-lt"/>
                <a:cs typeface="+mn-lt"/>
              </a:rPr>
              <a:t>Issawi</a:t>
            </a:r>
            <a:r>
              <a:rPr lang="en-US" sz="2600" b="1">
                <a:latin typeface="Arial"/>
                <a:ea typeface="+mn-lt"/>
                <a:cs typeface="+mn-lt"/>
              </a:rPr>
              <a:t> </a:t>
            </a:r>
            <a:endParaRPr lang="en-US" sz="2600">
              <a:latin typeface="Arial"/>
              <a:ea typeface="+mn-lt"/>
              <a:cs typeface="+mn-lt"/>
            </a:endParaRPr>
          </a:p>
          <a:p>
            <a:pPr marL="0" indent="0" algn="l">
              <a:buNone/>
            </a:pPr>
            <a:r>
              <a:rPr lang="en-US" sz="2600" b="1">
                <a:latin typeface="Arial"/>
                <a:ea typeface="+mn-lt"/>
                <a:cs typeface="+mn-lt"/>
              </a:rPr>
              <a:t>- </a:t>
            </a:r>
            <a:r>
              <a:rPr lang="en-US" sz="2600" b="1" err="1">
                <a:latin typeface="Arial"/>
                <a:ea typeface="+mn-lt"/>
                <a:cs typeface="+mn-lt"/>
              </a:rPr>
              <a:t>Aml</a:t>
            </a:r>
            <a:r>
              <a:rPr lang="en-US" sz="2600" b="1">
                <a:latin typeface="Arial"/>
                <a:ea typeface="+mn-lt"/>
                <a:cs typeface="+mn-lt"/>
              </a:rPr>
              <a:t> Wael Ahmed Mahmoud </a:t>
            </a:r>
            <a:endParaRPr lang="en-US" sz="2600">
              <a:latin typeface="Arial"/>
              <a:cs typeface="Arial"/>
            </a:endParaRPr>
          </a:p>
          <a:p>
            <a:pPr marL="0" indent="0" algn="l">
              <a:buNone/>
            </a:pPr>
            <a:r>
              <a:rPr lang="en-US" sz="2600" b="1">
                <a:latin typeface="Arial"/>
                <a:ea typeface="+mn-lt"/>
                <a:cs typeface="+mn-lt"/>
              </a:rPr>
              <a:t>- Tasneem Syed Abdul Rahman Ali </a:t>
            </a:r>
            <a:endParaRPr lang="en-US" sz="2600">
              <a:latin typeface="Arial"/>
              <a:cs typeface="Arial"/>
            </a:endParaRPr>
          </a:p>
          <a:p>
            <a:pPr marL="0" indent="0" algn="l">
              <a:buNone/>
            </a:pPr>
            <a:r>
              <a:rPr lang="en-US" sz="2600" b="1">
                <a:latin typeface="Arial"/>
                <a:ea typeface="+mn-lt"/>
                <a:cs typeface="+mn-lt"/>
              </a:rPr>
              <a:t>- Tasneem Muhammad Abdul-Wadud Muhammad </a:t>
            </a:r>
            <a:endParaRPr lang="en-US" sz="2600">
              <a:latin typeface="Arial"/>
              <a:cs typeface="Arial"/>
            </a:endParaRPr>
          </a:p>
          <a:p>
            <a:pPr marL="0" indent="0" algn="l">
              <a:buNone/>
            </a:pPr>
            <a:r>
              <a:rPr lang="en-US" sz="2600" b="1">
                <a:latin typeface="Arial"/>
                <a:ea typeface="+mn-lt"/>
                <a:cs typeface="+mn-lt"/>
              </a:rPr>
              <a:t>- Tahani Jamal Fathi Saleh </a:t>
            </a:r>
            <a:endParaRPr lang="en-US" sz="2600">
              <a:latin typeface="Arial"/>
              <a:cs typeface="Arial"/>
            </a:endParaRPr>
          </a:p>
          <a:p>
            <a:pPr marL="0" indent="0" algn="l">
              <a:buNone/>
            </a:pPr>
            <a:r>
              <a:rPr lang="en-US" sz="2600" b="1">
                <a:latin typeface="Arial"/>
                <a:ea typeface="+mn-lt"/>
                <a:cs typeface="+mn-lt"/>
              </a:rPr>
              <a:t>- Jumma Muhammad Yunus Ahmad </a:t>
            </a:r>
            <a:endParaRPr lang="en-US" sz="2600">
              <a:latin typeface="Arial"/>
              <a:cs typeface="Arial"/>
            </a:endParaRPr>
          </a:p>
          <a:p>
            <a:pPr marL="0" indent="0" algn="l">
              <a:buNone/>
            </a:pPr>
            <a:r>
              <a:rPr lang="en-US" sz="2600" b="1">
                <a:latin typeface="Arial"/>
                <a:ea typeface="+mn-lt"/>
                <a:cs typeface="+mn-lt"/>
              </a:rPr>
              <a:t>- Jihad Ahmed Mohamed Abdel Tawab </a:t>
            </a:r>
            <a:endParaRPr lang="en-US" sz="2600">
              <a:latin typeface="Arial"/>
              <a:cs typeface="Arial"/>
            </a:endParaRPr>
          </a:p>
          <a:p>
            <a:pPr marL="0" indent="0" algn="l">
              <a:buNone/>
            </a:pPr>
            <a:r>
              <a:rPr lang="en-US" sz="2600" b="1">
                <a:latin typeface="Arial"/>
                <a:ea typeface="+mn-lt"/>
                <a:cs typeface="+mn-lt"/>
              </a:rPr>
              <a:t>– Doaa Nady Salah  </a:t>
            </a:r>
            <a:endParaRPr lang="en-US" sz="2600">
              <a:latin typeface="Arial"/>
              <a:cs typeface="Arial"/>
            </a:endParaRPr>
          </a:p>
          <a:p>
            <a:pPr marL="0" indent="0" algn="l">
              <a:buNone/>
            </a:pPr>
            <a:r>
              <a:rPr lang="en-US" sz="2600" b="1">
                <a:latin typeface="Arial"/>
                <a:ea typeface="+mn-lt"/>
                <a:cs typeface="+mn-lt"/>
              </a:rPr>
              <a:t>– Doaa Nady Abdel Fattah  </a:t>
            </a:r>
            <a:endParaRPr lang="en-US" sz="2600">
              <a:latin typeface="Arial"/>
              <a:cs typeface="Arial"/>
            </a:endParaRPr>
          </a:p>
          <a:p>
            <a:pPr marL="0" indent="0" algn="l">
              <a:buNone/>
            </a:pPr>
            <a:r>
              <a:rPr lang="en-US" sz="2600" b="1">
                <a:latin typeface="Arial"/>
                <a:ea typeface="+mn-lt"/>
                <a:cs typeface="+mn-lt"/>
              </a:rPr>
              <a:t>– Doaa Hany Saad Abdel Baqi </a:t>
            </a:r>
            <a:endParaRPr lang="en-US" sz="2600">
              <a:latin typeface="Arial"/>
              <a:cs typeface="Arial"/>
            </a:endParaRPr>
          </a:p>
          <a:p>
            <a:pPr marL="0" indent="0" algn="l">
              <a:buNone/>
            </a:pPr>
            <a:r>
              <a:rPr lang="en-US" sz="2600" b="1">
                <a:latin typeface="Arial"/>
                <a:ea typeface="+mn-lt"/>
                <a:cs typeface="+mn-lt"/>
              </a:rPr>
              <a:t>– Doaa Yahia Muhammed Hussien </a:t>
            </a:r>
            <a:endParaRPr lang="en-US" sz="2600">
              <a:latin typeface="Arial"/>
              <a:cs typeface="Arial"/>
            </a:endParaRPr>
          </a:p>
          <a:p>
            <a:pPr marL="0" indent="0" algn="l">
              <a:buNone/>
            </a:pPr>
            <a:r>
              <a:rPr lang="en-US" sz="2600" b="1">
                <a:latin typeface="Arial"/>
                <a:ea typeface="+mn-lt"/>
                <a:cs typeface="+mn-lt"/>
              </a:rPr>
              <a:t>– Demiana Atef Mikhail Nakhleh </a:t>
            </a:r>
            <a:endParaRPr lang="en-US" sz="2600">
              <a:latin typeface="Arial"/>
              <a:cs typeface="Arial"/>
            </a:endParaRPr>
          </a:p>
          <a:p>
            <a:pPr marL="0" indent="0" algn="l">
              <a:buNone/>
            </a:pPr>
            <a:r>
              <a:rPr lang="en-US" sz="2600" b="1">
                <a:latin typeface="Arial"/>
                <a:ea typeface="+mn-lt"/>
                <a:cs typeface="+mn-lt"/>
              </a:rPr>
              <a:t>– Sara Essam Ahmed</a:t>
            </a:r>
            <a:endParaRPr lang="en-US" sz="2600">
              <a:latin typeface="Arial"/>
              <a:cs typeface="Arial"/>
            </a:endParaRPr>
          </a:p>
          <a:p>
            <a:pPr marL="0" indent="0" algn="l">
              <a:buNone/>
            </a:pPr>
            <a:r>
              <a:rPr lang="en-US" sz="2600" b="1">
                <a:latin typeface="Arial"/>
                <a:ea typeface="+mn-lt"/>
                <a:cs typeface="+mn-lt"/>
              </a:rPr>
              <a:t>– Dina Tarek Muhammed Saeed  </a:t>
            </a:r>
            <a:endParaRPr lang="en-US" sz="2600">
              <a:latin typeface="Arial"/>
              <a:cs typeface="Arial"/>
            </a:endParaRPr>
          </a:p>
          <a:p>
            <a:pPr marL="0" indent="0" algn="l">
              <a:buNone/>
            </a:pPr>
            <a:endParaRPr lang="en-US"/>
          </a:p>
        </p:txBody>
      </p:sp>
      <p:sp>
        <p:nvSpPr>
          <p:cNvPr id="3" name="Title 2">
            <a:extLst>
              <a:ext uri="{FF2B5EF4-FFF2-40B4-BE49-F238E27FC236}">
                <a16:creationId xmlns:a16="http://schemas.microsoft.com/office/drawing/2014/main" id="{610A8C25-8208-648E-4ACE-F91D9E515126}"/>
              </a:ext>
            </a:extLst>
          </p:cNvPr>
          <p:cNvSpPr>
            <a:spLocks noGrp="1"/>
          </p:cNvSpPr>
          <p:nvPr>
            <p:ph type="title"/>
          </p:nvPr>
        </p:nvSpPr>
        <p:spPr/>
        <p:txBody>
          <a:bodyPr/>
          <a:lstStyle/>
          <a:p>
            <a:pPr algn="l"/>
            <a:r>
              <a:rPr lang="en-US" sz="4400" b="1">
                <a:latin typeface="Arial"/>
                <a:ea typeface="+mj-lt"/>
                <a:cs typeface="+mj-lt"/>
              </a:rPr>
              <a:t>Prepared By\ Group (A7):</a:t>
            </a:r>
            <a:r>
              <a:rPr lang="en-US" b="1">
                <a:ea typeface="+mj-lt"/>
                <a:cs typeface="+mj-lt"/>
              </a:rPr>
              <a:t> </a:t>
            </a:r>
            <a:endParaRPr lang="en-US"/>
          </a:p>
          <a:p>
            <a:endParaRPr lang="en-US"/>
          </a:p>
        </p:txBody>
      </p:sp>
    </p:spTree>
    <p:extLst>
      <p:ext uri="{BB962C8B-B14F-4D97-AF65-F5344CB8AC3E}">
        <p14:creationId xmlns:p14="http://schemas.microsoft.com/office/powerpoint/2010/main" val="851822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F1E494-18CD-E720-7129-F4060B66235D}"/>
              </a:ext>
            </a:extLst>
          </p:cNvPr>
          <p:cNvSpPr>
            <a:spLocks noGrp="1"/>
          </p:cNvSpPr>
          <p:nvPr>
            <p:ph idx="1"/>
          </p:nvPr>
        </p:nvSpPr>
        <p:spPr>
          <a:xfrm>
            <a:off x="917952" y="2248348"/>
            <a:ext cx="10327340" cy="3877815"/>
          </a:xfrm>
        </p:spPr>
        <p:txBody>
          <a:bodyPr vert="horz" lIns="91440" tIns="45720" rIns="91440" bIns="45720" rtlCol="0" anchor="t">
            <a:normAutofit/>
          </a:bodyPr>
          <a:lstStyle/>
          <a:p>
            <a:pPr algn="l">
              <a:buNone/>
            </a:pPr>
            <a:r>
              <a:rPr lang="en-US" sz="3300">
                <a:latin typeface="Arial"/>
                <a:ea typeface="+mn-lt"/>
                <a:cs typeface="+mn-lt"/>
              </a:rPr>
              <a:t>is illustrated in the following example:</a:t>
            </a:r>
            <a:endParaRPr lang="en-US" sz="3300">
              <a:latin typeface="Arial"/>
              <a:cs typeface="Arial"/>
            </a:endParaRPr>
          </a:p>
          <a:p>
            <a:pPr algn="l">
              <a:buNone/>
            </a:pPr>
            <a:r>
              <a:rPr lang="en-US" sz="3300">
                <a:latin typeface="Arial"/>
                <a:ea typeface="+mn-lt"/>
                <a:cs typeface="+mn-lt"/>
              </a:rPr>
              <a:t>Systolic BP -    Diastolic BP     = Pulse Pressure</a:t>
            </a:r>
            <a:endParaRPr lang="en-US" sz="3300">
              <a:latin typeface="Arial"/>
              <a:cs typeface="Arial"/>
            </a:endParaRPr>
          </a:p>
          <a:p>
            <a:pPr algn="l">
              <a:buNone/>
            </a:pPr>
            <a:r>
              <a:rPr lang="en-US" sz="3300">
                <a:latin typeface="Arial"/>
                <a:ea typeface="+mn-lt"/>
                <a:cs typeface="+mn-lt"/>
              </a:rPr>
              <a:t> 120mmHg -   80mmHg           =   40mmHg</a:t>
            </a:r>
            <a:endParaRPr lang="en-US" sz="3300">
              <a:latin typeface="Arial"/>
              <a:cs typeface="Arial"/>
            </a:endParaRPr>
          </a:p>
          <a:p>
            <a:pPr algn="l">
              <a:buNone/>
            </a:pPr>
            <a:r>
              <a:rPr lang="en-US" sz="3300">
                <a:latin typeface="Arial"/>
                <a:ea typeface="+mn-lt"/>
                <a:cs typeface="+mn-lt"/>
              </a:rPr>
              <a:t>Narrowing of pulse pressure:</a:t>
            </a:r>
            <a:endParaRPr lang="en-US" sz="3300">
              <a:latin typeface="Arial"/>
              <a:cs typeface="Arial"/>
            </a:endParaRPr>
          </a:p>
          <a:p>
            <a:pPr algn="l">
              <a:buNone/>
            </a:pPr>
            <a:r>
              <a:rPr lang="en-US" sz="3300">
                <a:latin typeface="Arial"/>
                <a:ea typeface="+mn-lt"/>
                <a:cs typeface="+mn-lt"/>
              </a:rPr>
              <a:t>Systolic BP - Diastolic BP      = Pulse Pressure</a:t>
            </a:r>
            <a:endParaRPr lang="en-US" sz="3300">
              <a:latin typeface="Arial"/>
              <a:cs typeface="Arial"/>
            </a:endParaRPr>
          </a:p>
          <a:p>
            <a:pPr algn="l">
              <a:buNone/>
            </a:pPr>
            <a:r>
              <a:rPr lang="en-US" sz="3300">
                <a:latin typeface="Arial"/>
                <a:ea typeface="+mn-lt"/>
                <a:cs typeface="+mn-lt"/>
              </a:rPr>
              <a:t>90mmHg    -   70mmHg      =    20mmHg</a:t>
            </a:r>
            <a:endParaRPr lang="en-US">
              <a:latin typeface="Arial"/>
            </a:endParaRPr>
          </a:p>
          <a:p>
            <a:pPr marL="0" indent="0" algn="l">
              <a:buNone/>
            </a:pPr>
            <a:endParaRPr lang="en-US"/>
          </a:p>
        </p:txBody>
      </p:sp>
      <p:sp>
        <p:nvSpPr>
          <p:cNvPr id="3" name="Title 2">
            <a:extLst>
              <a:ext uri="{FF2B5EF4-FFF2-40B4-BE49-F238E27FC236}">
                <a16:creationId xmlns:a16="http://schemas.microsoft.com/office/drawing/2014/main" id="{94CCBB15-FE22-1961-0AF2-AF34828937B5}"/>
              </a:ext>
            </a:extLst>
          </p:cNvPr>
          <p:cNvSpPr>
            <a:spLocks noGrp="1"/>
          </p:cNvSpPr>
          <p:nvPr>
            <p:ph type="title"/>
          </p:nvPr>
        </p:nvSpPr>
        <p:spPr/>
        <p:txBody>
          <a:bodyPr/>
          <a:lstStyle/>
          <a:p>
            <a:pPr algn="l"/>
            <a:r>
              <a:rPr lang="en-US" sz="4400" b="1">
                <a:latin typeface="Arial"/>
                <a:cs typeface="Arial"/>
              </a:rPr>
              <a:t>Compensatory stage</a:t>
            </a:r>
            <a:endParaRPr lang="en-US" sz="4400"/>
          </a:p>
        </p:txBody>
      </p:sp>
    </p:spTree>
    <p:extLst>
      <p:ext uri="{BB962C8B-B14F-4D97-AF65-F5344CB8AC3E}">
        <p14:creationId xmlns:p14="http://schemas.microsoft.com/office/powerpoint/2010/main" val="1469509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CCBB15-FE22-1961-0AF2-AF34828937B5}"/>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Compensatory stage</a:t>
            </a:r>
            <a:endParaRPr lang="en-US" sz="4400">
              <a:latin typeface="Arial"/>
              <a:cs typeface="Arial"/>
            </a:endParaRPr>
          </a:p>
        </p:txBody>
      </p:sp>
      <p:sp>
        <p:nvSpPr>
          <p:cNvPr id="2" name="Content Placeholder 1">
            <a:extLst>
              <a:ext uri="{FF2B5EF4-FFF2-40B4-BE49-F238E27FC236}">
                <a16:creationId xmlns:a16="http://schemas.microsoft.com/office/drawing/2014/main" id="{65F1E494-18CD-E720-7129-F4060B66235D}"/>
              </a:ext>
            </a:extLst>
          </p:cNvPr>
          <p:cNvSpPr>
            <a:spLocks noGrp="1"/>
          </p:cNvSpPr>
          <p:nvPr>
            <p:ph sz="quarter" idx="13"/>
          </p:nvPr>
        </p:nvSpPr>
        <p:spPr>
          <a:xfrm>
            <a:off x="914400" y="2240280"/>
            <a:ext cx="5071872" cy="3877056"/>
          </a:xfrm>
        </p:spPr>
        <p:txBody>
          <a:bodyPr vert="horz" lIns="91440" tIns="45720" rIns="91440" bIns="45720" rtlCol="0" anchor="t">
            <a:normAutofit fontScale="92500" lnSpcReduction="10000"/>
          </a:bodyPr>
          <a:lstStyle/>
          <a:p>
            <a:pPr algn="l">
              <a:buNone/>
            </a:pPr>
            <a:r>
              <a:rPr lang="en-US" sz="2800"/>
              <a:t>Elevation in the diastolic blood pressure with release of catecholamines and attempts to increase venous return through vasoconstriction is an early compensatory mechanism in response to decreased stroke volume, blood pressure, and overall cardiac output</a:t>
            </a:r>
            <a:r>
              <a:rPr lang="en-US"/>
              <a:t>.</a:t>
            </a:r>
          </a:p>
          <a:p>
            <a:pPr>
              <a:buNone/>
            </a:pPr>
            <a:endParaRPr lang="en-US"/>
          </a:p>
          <a:p>
            <a:pPr>
              <a:buNone/>
            </a:pPr>
            <a:endParaRPr lang="en-US"/>
          </a:p>
        </p:txBody>
      </p:sp>
      <p:pic>
        <p:nvPicPr>
          <p:cNvPr id="4" name="Picture 4" descr="Text, chat or text message&#10;&#10;Description automatically generated">
            <a:extLst>
              <a:ext uri="{FF2B5EF4-FFF2-40B4-BE49-F238E27FC236}">
                <a16:creationId xmlns:a16="http://schemas.microsoft.com/office/drawing/2014/main" id="{31984270-76F8-E136-37C5-9CB02601B5BC}"/>
              </a:ext>
            </a:extLst>
          </p:cNvPr>
          <p:cNvPicPr>
            <a:picLocks noChangeAspect="1"/>
          </p:cNvPicPr>
          <p:nvPr/>
        </p:nvPicPr>
        <p:blipFill>
          <a:blip r:embed="rId2"/>
          <a:stretch>
            <a:fillRect/>
          </a:stretch>
        </p:blipFill>
        <p:spPr>
          <a:xfrm>
            <a:off x="5891611" y="2796301"/>
            <a:ext cx="5718852" cy="2506221"/>
          </a:xfrm>
          <a:prstGeom prst="rect">
            <a:avLst/>
          </a:prstGeom>
          <a:noFill/>
        </p:spPr>
      </p:pic>
    </p:spTree>
    <p:extLst>
      <p:ext uri="{BB962C8B-B14F-4D97-AF65-F5344CB8AC3E}">
        <p14:creationId xmlns:p14="http://schemas.microsoft.com/office/powerpoint/2010/main" val="1765550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CCBB15-FE22-1961-0AF2-AF34828937B5}"/>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Compensatory stage</a:t>
            </a:r>
            <a:endParaRPr lang="en-US" sz="4400">
              <a:latin typeface="Arial"/>
              <a:cs typeface="Arial"/>
            </a:endParaRPr>
          </a:p>
        </p:txBody>
      </p:sp>
      <p:sp>
        <p:nvSpPr>
          <p:cNvPr id="2" name="Content Placeholder 1">
            <a:extLst>
              <a:ext uri="{FF2B5EF4-FFF2-40B4-BE49-F238E27FC236}">
                <a16:creationId xmlns:a16="http://schemas.microsoft.com/office/drawing/2014/main" id="{65F1E494-18CD-E720-7129-F4060B66235D}"/>
              </a:ext>
            </a:extLst>
          </p:cNvPr>
          <p:cNvSpPr>
            <a:spLocks noGrp="1"/>
          </p:cNvSpPr>
          <p:nvPr>
            <p:ph sz="quarter" idx="13"/>
          </p:nvPr>
        </p:nvSpPr>
        <p:spPr>
          <a:xfrm>
            <a:off x="914400" y="2240280"/>
            <a:ext cx="10348362" cy="3877056"/>
          </a:xfrm>
        </p:spPr>
        <p:txBody>
          <a:bodyPr vert="horz" lIns="91440" tIns="45720" rIns="91440" bIns="45720" rtlCol="0" anchor="t">
            <a:noAutofit/>
          </a:bodyPr>
          <a:lstStyle/>
          <a:p>
            <a:pPr algn="l">
              <a:buNone/>
            </a:pPr>
            <a:r>
              <a:rPr lang="en-US" sz="3300">
                <a:latin typeface="Arial"/>
                <a:ea typeface="+mn-lt"/>
                <a:cs typeface="+mn-lt"/>
              </a:rPr>
              <a:t>Although treatments are prescribed and initiated by the physician, the nurse usually implements them, operates and troubleshoots equipment used in treatment, monitors the patient’s status during treatment, and assesses the immediate effects of treatment. Additionally, the nurse assesses the response of the patient and the family to the crisis and to treatment.</a:t>
            </a:r>
            <a:endParaRPr lang="en-US" sz="3300">
              <a:latin typeface="Arial"/>
              <a:cs typeface="Arial"/>
            </a:endParaRPr>
          </a:p>
          <a:p>
            <a:pPr algn="l">
              <a:buNone/>
            </a:pPr>
            <a:endParaRPr lang="en-US"/>
          </a:p>
        </p:txBody>
      </p:sp>
    </p:spTree>
    <p:extLst>
      <p:ext uri="{BB962C8B-B14F-4D97-AF65-F5344CB8AC3E}">
        <p14:creationId xmlns:p14="http://schemas.microsoft.com/office/powerpoint/2010/main" val="42398425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CCBB15-FE22-1961-0AF2-AF34828937B5}"/>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Compensatory stage</a:t>
            </a:r>
            <a:endParaRPr lang="en-US" sz="4400">
              <a:latin typeface="Arial"/>
              <a:cs typeface="Arial"/>
            </a:endParaRPr>
          </a:p>
        </p:txBody>
      </p:sp>
      <p:sp>
        <p:nvSpPr>
          <p:cNvPr id="2" name="Content Placeholder 1">
            <a:extLst>
              <a:ext uri="{FF2B5EF4-FFF2-40B4-BE49-F238E27FC236}">
                <a16:creationId xmlns:a16="http://schemas.microsoft.com/office/drawing/2014/main" id="{65F1E494-18CD-E720-7129-F4060B66235D}"/>
              </a:ext>
            </a:extLst>
          </p:cNvPr>
          <p:cNvSpPr>
            <a:spLocks noGrp="1"/>
          </p:cNvSpPr>
          <p:nvPr>
            <p:ph sz="quarter" idx="13"/>
          </p:nvPr>
        </p:nvSpPr>
        <p:spPr>
          <a:xfrm>
            <a:off x="914400" y="2240280"/>
            <a:ext cx="10348362" cy="3877056"/>
          </a:xfrm>
        </p:spPr>
        <p:txBody>
          <a:bodyPr vert="horz" lIns="91440" tIns="45720" rIns="91440" bIns="45720" rtlCol="0" anchor="t">
            <a:noAutofit/>
          </a:bodyPr>
          <a:lstStyle/>
          <a:p>
            <a:pPr algn="l">
              <a:buNone/>
            </a:pPr>
            <a:r>
              <a:rPr lang="en-US" sz="3200">
                <a:solidFill>
                  <a:srgbClr val="C00000"/>
                </a:solidFill>
                <a:latin typeface="Arial"/>
                <a:ea typeface="+mn-lt"/>
                <a:cs typeface="+mn-lt"/>
              </a:rPr>
              <a:t>REDUCING ANXIETY:</a:t>
            </a:r>
            <a:br>
              <a:rPr lang="en-US" sz="2800">
                <a:latin typeface="Arial"/>
                <a:ea typeface="+mn-lt"/>
                <a:cs typeface="+mn-lt"/>
              </a:rPr>
            </a:br>
            <a:r>
              <a:rPr lang="en-US" sz="2800">
                <a:latin typeface="Arial"/>
                <a:ea typeface="+mn-lt"/>
                <a:cs typeface="+mn-lt"/>
              </a:rPr>
              <a:t> While experiencing a major threat to health and well-being and being the focus of attention of many health care providers, the patient often becomes anxious and apprehensive. Providing brief explanations about the diagnostic and treatment procedures, supporting the patient during those procedures, and providing information about their outcomes are usually effective in reducing stress and anxiety and thus promoting the patient’s physical and mental well-being.</a:t>
            </a:r>
            <a:endParaRPr lang="en-US" sz="2800">
              <a:latin typeface="Arial"/>
              <a:cs typeface="Arial"/>
            </a:endParaRPr>
          </a:p>
          <a:p>
            <a:pPr algn="l">
              <a:buNone/>
            </a:pPr>
            <a:endParaRPr lang="en-US" sz="2800">
              <a:latin typeface="Arial"/>
              <a:cs typeface="Arial"/>
            </a:endParaRPr>
          </a:p>
          <a:p>
            <a:pPr algn="l">
              <a:buNone/>
            </a:pPr>
            <a:endParaRPr lang="en-US"/>
          </a:p>
        </p:txBody>
      </p:sp>
    </p:spTree>
    <p:extLst>
      <p:ext uri="{BB962C8B-B14F-4D97-AF65-F5344CB8AC3E}">
        <p14:creationId xmlns:p14="http://schemas.microsoft.com/office/powerpoint/2010/main" val="1946889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CCBB15-FE22-1961-0AF2-AF34828937B5}"/>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Compensatory stage</a:t>
            </a:r>
            <a:endParaRPr lang="en-US" sz="4400">
              <a:latin typeface="Arial"/>
              <a:cs typeface="Arial"/>
            </a:endParaRPr>
          </a:p>
        </p:txBody>
      </p:sp>
      <p:sp>
        <p:nvSpPr>
          <p:cNvPr id="2" name="Content Placeholder 1">
            <a:extLst>
              <a:ext uri="{FF2B5EF4-FFF2-40B4-BE49-F238E27FC236}">
                <a16:creationId xmlns:a16="http://schemas.microsoft.com/office/drawing/2014/main" id="{65F1E494-18CD-E720-7129-F4060B66235D}"/>
              </a:ext>
            </a:extLst>
          </p:cNvPr>
          <p:cNvSpPr>
            <a:spLocks noGrp="1"/>
          </p:cNvSpPr>
          <p:nvPr>
            <p:ph sz="quarter" idx="13"/>
          </p:nvPr>
        </p:nvSpPr>
        <p:spPr>
          <a:xfrm>
            <a:off x="914400" y="2240280"/>
            <a:ext cx="10348362" cy="3877056"/>
          </a:xfrm>
        </p:spPr>
        <p:txBody>
          <a:bodyPr vert="horz" lIns="91440" tIns="45720" rIns="91440" bIns="45720" rtlCol="0" anchor="t">
            <a:noAutofit/>
          </a:bodyPr>
          <a:lstStyle/>
          <a:p>
            <a:pPr algn="l">
              <a:buNone/>
            </a:pPr>
            <a:r>
              <a:rPr lang="en-US" sz="2800" b="1">
                <a:solidFill>
                  <a:srgbClr val="C00000"/>
                </a:solidFill>
                <a:latin typeface="Arial"/>
                <a:ea typeface="+mn-lt"/>
                <a:cs typeface="+mn-lt"/>
              </a:rPr>
              <a:t>PROMOTING SAFETY:</a:t>
            </a:r>
            <a:br>
              <a:rPr lang="en-US" sz="2800">
                <a:ea typeface="+mn-lt"/>
                <a:cs typeface="+mn-lt"/>
              </a:rPr>
            </a:br>
            <a:r>
              <a:rPr lang="en-US" sz="2800">
                <a:ea typeface="+mn-lt"/>
                <a:cs typeface="+mn-lt"/>
              </a:rPr>
              <a:t> </a:t>
            </a:r>
            <a:r>
              <a:rPr lang="en-US" sz="2900">
                <a:latin typeface="Arial"/>
                <a:ea typeface="+mn-lt"/>
                <a:cs typeface="+mn-lt"/>
              </a:rPr>
              <a:t>Another nursing intervention is monitoring potential threats to the patient’s safety, because a high anxiety level and altered mental status typically impair a person’s judgment. In this stage, patients who were previously cooperative and followed instructions may now disrupt intravenous lines and catheters and complicate their condition. Therefore, close monitoring is essential</a:t>
            </a:r>
            <a:r>
              <a:rPr lang="en-US" sz="2800">
                <a:ea typeface="+mn-lt"/>
                <a:cs typeface="+mn-lt"/>
              </a:rPr>
              <a:t>.</a:t>
            </a:r>
            <a:endParaRPr lang="en-US"/>
          </a:p>
          <a:p>
            <a:pPr algn="l">
              <a:buNone/>
            </a:pPr>
            <a:endParaRPr lang="en-US" sz="2800">
              <a:latin typeface="Arial"/>
              <a:cs typeface="Arial"/>
            </a:endParaRPr>
          </a:p>
          <a:p>
            <a:pPr algn="l">
              <a:buNone/>
            </a:pPr>
            <a:endParaRPr lang="en-US" sz="2800">
              <a:latin typeface="Arial"/>
              <a:cs typeface="Arial"/>
            </a:endParaRPr>
          </a:p>
          <a:p>
            <a:pPr algn="l">
              <a:buNone/>
            </a:pPr>
            <a:endParaRPr lang="en-US"/>
          </a:p>
        </p:txBody>
      </p:sp>
    </p:spTree>
    <p:extLst>
      <p:ext uri="{BB962C8B-B14F-4D97-AF65-F5344CB8AC3E}">
        <p14:creationId xmlns:p14="http://schemas.microsoft.com/office/powerpoint/2010/main" val="2527842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E8209BAE-10CF-B5FE-5D5F-EB24337FFCFA}"/>
              </a:ext>
            </a:extLst>
          </p:cNvPr>
          <p:cNvSpPr>
            <a:spLocks noGrp="1"/>
          </p:cNvSpPr>
          <p:nvPr>
            <p:ph idx="1"/>
          </p:nvPr>
        </p:nvSpPr>
        <p:spPr>
          <a:xfrm>
            <a:off x="932330" y="2248348"/>
            <a:ext cx="10327340" cy="3877815"/>
          </a:xfrm>
        </p:spPr>
        <p:txBody>
          <a:bodyPr vert="horz" lIns="91440" tIns="45720" rIns="91440" bIns="45720" rtlCol="0" anchor="t">
            <a:normAutofit/>
          </a:bodyPr>
          <a:lstStyle/>
          <a:p>
            <a:pPr algn="l">
              <a:buNone/>
            </a:pPr>
            <a:r>
              <a:rPr lang="en-US">
                <a:ea typeface="+mn-lt"/>
                <a:cs typeface="+mn-lt"/>
              </a:rPr>
              <a:t> </a:t>
            </a:r>
            <a:r>
              <a:rPr lang="en-US" sz="3300">
                <a:latin typeface="Arial"/>
                <a:ea typeface="+mn-lt"/>
                <a:cs typeface="+mn-lt"/>
              </a:rPr>
              <a:t>In shock, the cells lack an adequate blood supply and are deprived of oxygen and nutrients; therefore, they must produce energy through anaerobic metabolism. This results in low energy yields from nutrients and an acidotic intracellular environment. Because of these changes, normal cell function ceases. </a:t>
            </a:r>
            <a:endParaRPr lang="en-US" sz="3300">
              <a:latin typeface="Arial"/>
              <a:cs typeface="Arial"/>
            </a:endParaRPr>
          </a:p>
          <a:p>
            <a:pPr marL="0" indent="0" algn="l">
              <a:buNone/>
            </a:pPr>
            <a:endParaRPr lang="en-US"/>
          </a:p>
        </p:txBody>
      </p:sp>
      <p:sp>
        <p:nvSpPr>
          <p:cNvPr id="2" name="Title 1">
            <a:extLst>
              <a:ext uri="{FF2B5EF4-FFF2-40B4-BE49-F238E27FC236}">
                <a16:creationId xmlns:a16="http://schemas.microsoft.com/office/drawing/2014/main" id="{60697332-844E-635F-229C-942FB6BFF08F}"/>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Pathophysiology</a:t>
            </a:r>
            <a:endParaRPr lang="en-US" sz="4400">
              <a:latin typeface="Arial"/>
              <a:cs typeface="Arial"/>
            </a:endParaRPr>
          </a:p>
        </p:txBody>
      </p:sp>
    </p:spTree>
    <p:extLst>
      <p:ext uri="{BB962C8B-B14F-4D97-AF65-F5344CB8AC3E}">
        <p14:creationId xmlns:p14="http://schemas.microsoft.com/office/powerpoint/2010/main" val="4127468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E8209BAE-10CF-B5FE-5D5F-EB24337FFCFA}"/>
              </a:ext>
            </a:extLst>
          </p:cNvPr>
          <p:cNvSpPr>
            <a:spLocks noGrp="1"/>
          </p:cNvSpPr>
          <p:nvPr>
            <p:ph idx="1"/>
          </p:nvPr>
        </p:nvSpPr>
        <p:spPr>
          <a:xfrm>
            <a:off x="932330" y="2248348"/>
            <a:ext cx="10327340" cy="3877815"/>
          </a:xfrm>
        </p:spPr>
        <p:txBody>
          <a:bodyPr vert="horz" lIns="91440" tIns="45720" rIns="91440" bIns="45720" rtlCol="0" anchor="t">
            <a:normAutofit/>
          </a:bodyPr>
          <a:lstStyle/>
          <a:p>
            <a:pPr algn="l">
              <a:buNone/>
            </a:pPr>
            <a:r>
              <a:rPr lang="en-US">
                <a:ea typeface="+mn-lt"/>
                <a:cs typeface="+mn-lt"/>
              </a:rPr>
              <a:t> </a:t>
            </a:r>
            <a:r>
              <a:rPr lang="en-US" sz="3300">
                <a:latin typeface="Arial"/>
                <a:ea typeface="+mn-lt"/>
                <a:cs typeface="+mn-lt"/>
              </a:rPr>
              <a:t>The cell swells and the cell membrane becomes more permeable, allowing electrolytes and fluids to seep out of and into the cell. The sodium-potassium pump becomes impaired; cell structures, primarily the mitochondria, are damaged; and death of the cell results.</a:t>
            </a:r>
          </a:p>
          <a:p>
            <a:pPr algn="l">
              <a:buNone/>
            </a:pPr>
            <a:endParaRPr lang="en-US" sz="3300">
              <a:latin typeface="Arial"/>
              <a:cs typeface="Arial"/>
            </a:endParaRPr>
          </a:p>
          <a:p>
            <a:pPr marL="0" indent="0" algn="l">
              <a:buNone/>
            </a:pPr>
            <a:endParaRPr lang="en-US"/>
          </a:p>
        </p:txBody>
      </p:sp>
      <p:sp>
        <p:nvSpPr>
          <p:cNvPr id="2" name="Title 1">
            <a:extLst>
              <a:ext uri="{FF2B5EF4-FFF2-40B4-BE49-F238E27FC236}">
                <a16:creationId xmlns:a16="http://schemas.microsoft.com/office/drawing/2014/main" id="{60697332-844E-635F-229C-942FB6BFF08F}"/>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Pathophysiology</a:t>
            </a:r>
            <a:endParaRPr lang="en-US" sz="4400">
              <a:latin typeface="Arial"/>
              <a:cs typeface="Arial"/>
            </a:endParaRPr>
          </a:p>
        </p:txBody>
      </p:sp>
    </p:spTree>
    <p:extLst>
      <p:ext uri="{BB962C8B-B14F-4D97-AF65-F5344CB8AC3E}">
        <p14:creationId xmlns:p14="http://schemas.microsoft.com/office/powerpoint/2010/main" val="2520178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E8209BAE-10CF-B5FE-5D5F-EB24337FFCFA}"/>
              </a:ext>
            </a:extLst>
          </p:cNvPr>
          <p:cNvSpPr>
            <a:spLocks noGrp="1"/>
          </p:cNvSpPr>
          <p:nvPr>
            <p:ph idx="1"/>
          </p:nvPr>
        </p:nvSpPr>
        <p:spPr>
          <a:xfrm>
            <a:off x="932330" y="2248348"/>
            <a:ext cx="10327340" cy="3877815"/>
          </a:xfrm>
        </p:spPr>
        <p:txBody>
          <a:bodyPr vert="horz" lIns="91440" tIns="45720" rIns="91440" bIns="45720" rtlCol="0" anchor="t">
            <a:normAutofit fontScale="92500" lnSpcReduction="20000"/>
          </a:bodyPr>
          <a:lstStyle/>
          <a:p>
            <a:pPr algn="l">
              <a:buNone/>
            </a:pPr>
            <a:r>
              <a:rPr lang="en-US" sz="3300" b="1">
                <a:latin typeface="Arial"/>
                <a:ea typeface="+mn-lt"/>
                <a:cs typeface="+mn-lt"/>
              </a:rPr>
              <a:t>Vascular Response </a:t>
            </a:r>
            <a:endParaRPr lang="en-US" b="1">
              <a:latin typeface="Arial"/>
              <a:ea typeface="+mn-lt"/>
              <a:cs typeface="+mn-lt"/>
            </a:endParaRPr>
          </a:p>
          <a:p>
            <a:pPr algn="l">
              <a:buNone/>
            </a:pPr>
            <a:r>
              <a:rPr lang="en-US" sz="3300">
                <a:latin typeface="Arial"/>
                <a:ea typeface="+mn-lt"/>
                <a:cs typeface="+mn-lt"/>
              </a:rPr>
              <a:t>Oxygen attaches to the hemoglobin molecule in red blood cells, and the blood carries it to body cells. The amount of oxygen that is delivered to cells depends both on blood flow to a specific area and on blood oxygen concentration. Blood is continuously re-cycled through the lungs to be re-oxygenated and to eliminate end products of cellular metabolism, such as carbon dioxide.</a:t>
            </a:r>
            <a:r>
              <a:rPr lang="en-US" sz="3300">
                <a:ea typeface="+mn-lt"/>
                <a:cs typeface="+mn-lt"/>
              </a:rPr>
              <a:t> </a:t>
            </a:r>
            <a:endParaRPr lang="en-US">
              <a:ea typeface="+mn-lt"/>
              <a:cs typeface="+mn-lt"/>
            </a:endParaRPr>
          </a:p>
          <a:p>
            <a:pPr algn="l">
              <a:buNone/>
            </a:pPr>
            <a:endParaRPr lang="en-US" sz="3300">
              <a:latin typeface="Arial"/>
              <a:cs typeface="Arial"/>
            </a:endParaRPr>
          </a:p>
          <a:p>
            <a:pPr marL="0" indent="0" algn="l">
              <a:buNone/>
            </a:pPr>
            <a:endParaRPr lang="en-US"/>
          </a:p>
        </p:txBody>
      </p:sp>
      <p:sp>
        <p:nvSpPr>
          <p:cNvPr id="2" name="Title 1">
            <a:extLst>
              <a:ext uri="{FF2B5EF4-FFF2-40B4-BE49-F238E27FC236}">
                <a16:creationId xmlns:a16="http://schemas.microsoft.com/office/drawing/2014/main" id="{60697332-844E-635F-229C-942FB6BFF08F}"/>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Pathophysiology</a:t>
            </a:r>
            <a:endParaRPr lang="en-US" sz="4400">
              <a:latin typeface="Arial"/>
              <a:cs typeface="Arial"/>
            </a:endParaRPr>
          </a:p>
        </p:txBody>
      </p:sp>
    </p:spTree>
    <p:extLst>
      <p:ext uri="{BB962C8B-B14F-4D97-AF65-F5344CB8AC3E}">
        <p14:creationId xmlns:p14="http://schemas.microsoft.com/office/powerpoint/2010/main" val="805736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E8209BAE-10CF-B5FE-5D5F-EB24337FFCFA}"/>
              </a:ext>
            </a:extLst>
          </p:cNvPr>
          <p:cNvSpPr>
            <a:spLocks noGrp="1"/>
          </p:cNvSpPr>
          <p:nvPr>
            <p:ph idx="1"/>
          </p:nvPr>
        </p:nvSpPr>
        <p:spPr>
          <a:xfrm>
            <a:off x="932330" y="2248348"/>
            <a:ext cx="10327340" cy="3877815"/>
          </a:xfrm>
        </p:spPr>
        <p:txBody>
          <a:bodyPr vert="horz" lIns="91440" tIns="45720" rIns="91440" bIns="45720" rtlCol="0" anchor="t">
            <a:normAutofit/>
          </a:bodyPr>
          <a:lstStyle/>
          <a:p>
            <a:pPr algn="l">
              <a:buNone/>
            </a:pPr>
            <a:r>
              <a:rPr lang="en-US" sz="3300">
                <a:latin typeface="Arial"/>
                <a:ea typeface="+mn-lt"/>
                <a:cs typeface="+mn-lt"/>
              </a:rPr>
              <a:t>The heart muscle is the pump that propels the freshly oxygenated blood out to the body tissues. This process of circulation is facilitated through an elaborate and dynamic vasculature consisting of arteries, arterioles, capillaries, veins, and venules. The vasculature can dilate or constrict based on central and local regulatory mechanisms.</a:t>
            </a:r>
            <a:endParaRPr lang="en-US" sz="3300">
              <a:latin typeface="Arial"/>
              <a:cs typeface="Arial"/>
            </a:endParaRPr>
          </a:p>
          <a:p>
            <a:pPr marL="0" indent="0" algn="l">
              <a:buNone/>
            </a:pPr>
            <a:endParaRPr lang="en-US"/>
          </a:p>
        </p:txBody>
      </p:sp>
      <p:sp>
        <p:nvSpPr>
          <p:cNvPr id="2" name="Title 1">
            <a:extLst>
              <a:ext uri="{FF2B5EF4-FFF2-40B4-BE49-F238E27FC236}">
                <a16:creationId xmlns:a16="http://schemas.microsoft.com/office/drawing/2014/main" id="{60697332-844E-635F-229C-942FB6BFF08F}"/>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Pathophysiology</a:t>
            </a:r>
            <a:endParaRPr lang="en-US" sz="4400">
              <a:latin typeface="Arial"/>
              <a:cs typeface="Arial"/>
            </a:endParaRPr>
          </a:p>
        </p:txBody>
      </p:sp>
    </p:spTree>
    <p:extLst>
      <p:ext uri="{BB962C8B-B14F-4D97-AF65-F5344CB8AC3E}">
        <p14:creationId xmlns:p14="http://schemas.microsoft.com/office/powerpoint/2010/main" val="3360808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E8209BAE-10CF-B5FE-5D5F-EB24337FFCFA}"/>
              </a:ext>
            </a:extLst>
          </p:cNvPr>
          <p:cNvSpPr>
            <a:spLocks noGrp="1"/>
          </p:cNvSpPr>
          <p:nvPr>
            <p:ph idx="1"/>
          </p:nvPr>
        </p:nvSpPr>
        <p:spPr>
          <a:xfrm>
            <a:off x="932330" y="2248348"/>
            <a:ext cx="10327340" cy="3877815"/>
          </a:xfrm>
        </p:spPr>
        <p:txBody>
          <a:bodyPr vert="horz" lIns="91440" tIns="45720" rIns="91440" bIns="45720" rtlCol="0" anchor="t">
            <a:normAutofit lnSpcReduction="10000"/>
          </a:bodyPr>
          <a:lstStyle/>
          <a:p>
            <a:pPr marL="0" indent="0" algn="l">
              <a:buNone/>
            </a:pPr>
            <a:r>
              <a:rPr lang="en-US" sz="3300">
                <a:latin typeface="Arial"/>
                <a:ea typeface="+mn-lt"/>
                <a:cs typeface="+mn-lt"/>
              </a:rPr>
              <a:t>Central regulatory mechanisms stimulate dilation or constriction of the vasculature to maintain an adequate blood pressure. Local regulatory mechanisms, referred to as autoregulation, stimulate vasodilation or vasoconstriction in response to biochemical mediators (also called cytokines) released by the cell, communicating its need for oxygen and nutrients</a:t>
            </a:r>
            <a:r>
              <a:rPr lang="en-US">
                <a:ea typeface="+mn-lt"/>
                <a:cs typeface="+mn-lt"/>
              </a:rPr>
              <a:t> </a:t>
            </a:r>
            <a:endParaRPr lang="en-US"/>
          </a:p>
        </p:txBody>
      </p:sp>
      <p:sp>
        <p:nvSpPr>
          <p:cNvPr id="2" name="Title 1">
            <a:extLst>
              <a:ext uri="{FF2B5EF4-FFF2-40B4-BE49-F238E27FC236}">
                <a16:creationId xmlns:a16="http://schemas.microsoft.com/office/drawing/2014/main" id="{60697332-844E-635F-229C-942FB6BFF08F}"/>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Pathophysiology</a:t>
            </a:r>
            <a:endParaRPr lang="en-US" sz="4400">
              <a:latin typeface="Arial"/>
              <a:cs typeface="Arial"/>
            </a:endParaRPr>
          </a:p>
        </p:txBody>
      </p:sp>
    </p:spTree>
    <p:extLst>
      <p:ext uri="{BB962C8B-B14F-4D97-AF65-F5344CB8AC3E}">
        <p14:creationId xmlns:p14="http://schemas.microsoft.com/office/powerpoint/2010/main" val="4225247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FAF816-B803-CF78-ACEB-AA5FF2BFFDE8}"/>
              </a:ext>
            </a:extLst>
          </p:cNvPr>
          <p:cNvSpPr>
            <a:spLocks noGrp="1"/>
          </p:cNvSpPr>
          <p:nvPr>
            <p:ph idx="1"/>
          </p:nvPr>
        </p:nvSpPr>
        <p:spPr/>
        <p:txBody>
          <a:bodyPr vert="horz" lIns="91440" tIns="45720" rIns="91440" bIns="45720" rtlCol="0" anchor="t">
            <a:normAutofit/>
          </a:bodyPr>
          <a:lstStyle/>
          <a:p>
            <a:pPr algn="l">
              <a:buNone/>
            </a:pPr>
            <a:r>
              <a:rPr lang="en-US" sz="3300">
                <a:latin typeface="Arial"/>
                <a:ea typeface="+mn-lt"/>
                <a:cs typeface="+mn-lt"/>
              </a:rPr>
              <a:t>Shock is a life-threatening condition with a variety of underlying causes. </a:t>
            </a:r>
            <a:endParaRPr lang="en-US" sz="3300">
              <a:latin typeface="Arial"/>
              <a:cs typeface="Arial"/>
            </a:endParaRPr>
          </a:p>
          <a:p>
            <a:pPr algn="l">
              <a:buNone/>
            </a:pPr>
            <a:r>
              <a:rPr lang="en-US" sz="3300">
                <a:latin typeface="Arial"/>
                <a:ea typeface="+mn-lt"/>
                <a:cs typeface="+mn-lt"/>
              </a:rPr>
              <a:t>Shock affects all body systems. It may develop rapidly or slowly, During shock, the body struggles to survive, calling on all its homeostatic mechanisms to restore blood flow and tissue perfusion</a:t>
            </a:r>
            <a:r>
              <a:rPr lang="en-US" sz="3300">
                <a:ea typeface="+mn-lt"/>
                <a:cs typeface="+mn-lt"/>
              </a:rPr>
              <a:t>.</a:t>
            </a:r>
            <a:endParaRPr lang="en-US"/>
          </a:p>
          <a:p>
            <a:pPr algn="l">
              <a:buNone/>
            </a:pPr>
            <a:endParaRPr lang="en-US" sz="3300"/>
          </a:p>
        </p:txBody>
      </p:sp>
      <p:sp>
        <p:nvSpPr>
          <p:cNvPr id="3" name="Title 2">
            <a:extLst>
              <a:ext uri="{FF2B5EF4-FFF2-40B4-BE49-F238E27FC236}">
                <a16:creationId xmlns:a16="http://schemas.microsoft.com/office/drawing/2014/main" id="{23150231-B7A8-3752-BF1E-368949E243FB}"/>
              </a:ext>
            </a:extLst>
          </p:cNvPr>
          <p:cNvSpPr>
            <a:spLocks noGrp="1"/>
          </p:cNvSpPr>
          <p:nvPr>
            <p:ph type="title"/>
          </p:nvPr>
        </p:nvSpPr>
        <p:spPr/>
        <p:txBody>
          <a:bodyPr/>
          <a:lstStyle/>
          <a:p>
            <a:pPr algn="l"/>
            <a:r>
              <a:rPr lang="en-US" sz="4400" b="1">
                <a:latin typeface="Arial"/>
                <a:ea typeface="+mj-lt"/>
                <a:cs typeface="+mj-lt"/>
              </a:rPr>
              <a:t>Introduction</a:t>
            </a:r>
            <a:endParaRPr lang="en-US" sz="4400">
              <a:solidFill>
                <a:schemeClr val="bg1"/>
              </a:solidFill>
              <a:latin typeface="Arial"/>
              <a:cs typeface="Arial"/>
            </a:endParaRPr>
          </a:p>
        </p:txBody>
      </p:sp>
    </p:spTree>
    <p:extLst>
      <p:ext uri="{BB962C8B-B14F-4D97-AF65-F5344CB8AC3E}">
        <p14:creationId xmlns:p14="http://schemas.microsoft.com/office/powerpoint/2010/main" val="3997164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E8209BAE-10CF-B5FE-5D5F-EB24337FFCFA}"/>
              </a:ext>
            </a:extLst>
          </p:cNvPr>
          <p:cNvSpPr>
            <a:spLocks noGrp="1"/>
          </p:cNvSpPr>
          <p:nvPr>
            <p:ph idx="1"/>
          </p:nvPr>
        </p:nvSpPr>
        <p:spPr>
          <a:xfrm>
            <a:off x="932330" y="2248348"/>
            <a:ext cx="10327340" cy="3877815"/>
          </a:xfrm>
        </p:spPr>
        <p:txBody>
          <a:bodyPr vert="horz" lIns="91440" tIns="45720" rIns="91440" bIns="45720" rtlCol="0" anchor="t">
            <a:normAutofit/>
          </a:bodyPr>
          <a:lstStyle/>
          <a:p>
            <a:pPr marL="0" indent="0" algn="l">
              <a:buNone/>
            </a:pPr>
            <a:r>
              <a:rPr lang="en-US">
                <a:ea typeface="+mn-lt"/>
                <a:cs typeface="+mn-lt"/>
              </a:rPr>
              <a:t> A biochemical mediator is a substance released by a cell or immune cells such as polymorph nuclear leukocytes (PMNs) or macrophages; the substance triggers an action at a cell site or travels in the</a:t>
            </a:r>
          </a:p>
          <a:p>
            <a:pPr algn="l">
              <a:buNone/>
            </a:pPr>
            <a:r>
              <a:rPr lang="en-US">
                <a:ea typeface="+mn-lt"/>
                <a:cs typeface="+mn-lt"/>
              </a:rPr>
              <a:t>bloodstream to a distant site, where it triggers action.</a:t>
            </a:r>
            <a:endParaRPr lang="en-US"/>
          </a:p>
          <a:p>
            <a:pPr marL="0" indent="0" algn="l">
              <a:buNone/>
            </a:pPr>
            <a:r>
              <a:rPr lang="en-US">
                <a:ea typeface="+mn-lt"/>
                <a:cs typeface="+mn-lt"/>
              </a:rPr>
              <a:t>  </a:t>
            </a:r>
            <a:endParaRPr lang="en-US"/>
          </a:p>
        </p:txBody>
      </p:sp>
      <p:sp>
        <p:nvSpPr>
          <p:cNvPr id="2" name="Title 1">
            <a:extLst>
              <a:ext uri="{FF2B5EF4-FFF2-40B4-BE49-F238E27FC236}">
                <a16:creationId xmlns:a16="http://schemas.microsoft.com/office/drawing/2014/main" id="{60697332-844E-635F-229C-942FB6BFF08F}"/>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Pathophysiology</a:t>
            </a:r>
            <a:endParaRPr lang="en-US">
              <a:latin typeface="Arial"/>
              <a:cs typeface="Arial"/>
            </a:endParaRPr>
          </a:p>
        </p:txBody>
      </p:sp>
      <p:pic>
        <p:nvPicPr>
          <p:cNvPr id="3" name="Picture 3" descr="Diagram&#10;&#10;Description automatically generated">
            <a:extLst>
              <a:ext uri="{FF2B5EF4-FFF2-40B4-BE49-F238E27FC236}">
                <a16:creationId xmlns:a16="http://schemas.microsoft.com/office/drawing/2014/main" id="{CAD182D8-7F59-0056-4AC1-1F0C34D59177}"/>
              </a:ext>
            </a:extLst>
          </p:cNvPr>
          <p:cNvPicPr>
            <a:picLocks noChangeAspect="1"/>
          </p:cNvPicPr>
          <p:nvPr/>
        </p:nvPicPr>
        <p:blipFill>
          <a:blip r:embed="rId2"/>
          <a:stretch>
            <a:fillRect/>
          </a:stretch>
        </p:blipFill>
        <p:spPr>
          <a:xfrm>
            <a:off x="828137" y="3884865"/>
            <a:ext cx="10435084" cy="2783252"/>
          </a:xfrm>
          <a:prstGeom prst="rect">
            <a:avLst/>
          </a:prstGeom>
        </p:spPr>
      </p:pic>
    </p:spTree>
    <p:extLst>
      <p:ext uri="{BB962C8B-B14F-4D97-AF65-F5344CB8AC3E}">
        <p14:creationId xmlns:p14="http://schemas.microsoft.com/office/powerpoint/2010/main" val="3750333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E8209BAE-10CF-B5FE-5D5F-EB24337FFCFA}"/>
              </a:ext>
            </a:extLst>
          </p:cNvPr>
          <p:cNvSpPr>
            <a:spLocks noGrp="1"/>
          </p:cNvSpPr>
          <p:nvPr>
            <p:ph idx="1"/>
          </p:nvPr>
        </p:nvSpPr>
        <p:spPr>
          <a:xfrm>
            <a:off x="932330" y="2248348"/>
            <a:ext cx="10327340" cy="3877815"/>
          </a:xfrm>
        </p:spPr>
        <p:txBody>
          <a:bodyPr vert="horz" lIns="91440" tIns="45720" rIns="91440" bIns="45720" rtlCol="0" anchor="t">
            <a:normAutofit fontScale="85000" lnSpcReduction="20000"/>
          </a:bodyPr>
          <a:lstStyle/>
          <a:p>
            <a:pPr marL="0" indent="0" algn="l">
              <a:buNone/>
            </a:pPr>
            <a:r>
              <a:rPr lang="en-US">
                <a:ea typeface="+mn-lt"/>
                <a:cs typeface="+mn-lt"/>
              </a:rPr>
              <a:t> </a:t>
            </a:r>
            <a:r>
              <a:rPr lang="en-US" sz="3500" b="1">
                <a:latin typeface="Arial"/>
                <a:ea typeface="+mn-lt"/>
                <a:cs typeface="+mn-lt"/>
              </a:rPr>
              <a:t>Blood Pressure Regulation</a:t>
            </a:r>
            <a:endParaRPr lang="en-US" sz="3500">
              <a:latin typeface="Arial"/>
              <a:ea typeface="+mn-lt"/>
              <a:cs typeface="+mn-lt"/>
            </a:endParaRPr>
          </a:p>
          <a:p>
            <a:pPr algn="l">
              <a:buNone/>
            </a:pPr>
            <a:r>
              <a:rPr lang="en-US" sz="3500" b="1">
                <a:latin typeface="Arial"/>
                <a:ea typeface="+mn-lt"/>
                <a:cs typeface="+mn-lt"/>
              </a:rPr>
              <a:t> </a:t>
            </a:r>
            <a:r>
              <a:rPr lang="en-US" sz="3500">
                <a:latin typeface="Arial"/>
                <a:ea typeface="+mn-lt"/>
                <a:cs typeface="+mn-lt"/>
              </a:rPr>
              <a:t>Three major components of the circulatory system—blood volume, the cardiac pump, and the vasculature—must respond effectively to complex neural, chemical, and hormonal feedback systems to maintain an adequate blood pressure and ultimately perfuse body tissues. Blood pressure is regulated through a complex interaction of neural, chemical, and hormonal feedback systems affecting both cardiac output and peripheral resistance.</a:t>
            </a:r>
            <a:endParaRPr lang="en-US" sz="3500">
              <a:latin typeface="Arial"/>
              <a:cs typeface="Arial"/>
            </a:endParaRPr>
          </a:p>
          <a:p>
            <a:pPr marL="0" indent="0" algn="l">
              <a:buNone/>
            </a:pPr>
            <a:r>
              <a:rPr lang="en-US">
                <a:ea typeface="+mn-lt"/>
                <a:cs typeface="+mn-lt"/>
              </a:rPr>
              <a:t>  </a:t>
            </a:r>
            <a:endParaRPr lang="en-US"/>
          </a:p>
        </p:txBody>
      </p:sp>
      <p:sp>
        <p:nvSpPr>
          <p:cNvPr id="2" name="Title 1">
            <a:extLst>
              <a:ext uri="{FF2B5EF4-FFF2-40B4-BE49-F238E27FC236}">
                <a16:creationId xmlns:a16="http://schemas.microsoft.com/office/drawing/2014/main" id="{60697332-844E-635F-229C-942FB6BFF08F}"/>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Pathophysiology</a:t>
            </a:r>
            <a:endParaRPr lang="en-US" sz="4400">
              <a:latin typeface="Arial"/>
              <a:cs typeface="Arial"/>
            </a:endParaRPr>
          </a:p>
        </p:txBody>
      </p:sp>
    </p:spTree>
    <p:extLst>
      <p:ext uri="{BB962C8B-B14F-4D97-AF65-F5344CB8AC3E}">
        <p14:creationId xmlns:p14="http://schemas.microsoft.com/office/powerpoint/2010/main" val="3217281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E8209BAE-10CF-B5FE-5D5F-EB24337FFCFA}"/>
              </a:ext>
            </a:extLst>
          </p:cNvPr>
          <p:cNvSpPr>
            <a:spLocks noGrp="1"/>
          </p:cNvSpPr>
          <p:nvPr>
            <p:ph idx="1"/>
          </p:nvPr>
        </p:nvSpPr>
        <p:spPr>
          <a:xfrm>
            <a:off x="932330" y="2248348"/>
            <a:ext cx="10327340" cy="3877815"/>
          </a:xfrm>
        </p:spPr>
        <p:txBody>
          <a:bodyPr vert="horz" lIns="91440" tIns="45720" rIns="91440" bIns="45720" rtlCol="0" anchor="t">
            <a:normAutofit lnSpcReduction="10000"/>
          </a:bodyPr>
          <a:lstStyle/>
          <a:p>
            <a:pPr algn="l">
              <a:buNone/>
            </a:pPr>
            <a:r>
              <a:rPr lang="en-US" sz="3300">
                <a:latin typeface="Arial"/>
                <a:ea typeface="+mn-lt"/>
                <a:cs typeface="+mn-lt"/>
              </a:rPr>
              <a:t>This relationship is expressed in the following equation: Mean arterial blood pressure = cardiac output × peripheral resistance Cardiac output is determined by stroke volume (the amount of blood ejected at systole) and heart rate. Peripheral resistance is determined by the diameter of the arterioles.</a:t>
            </a:r>
            <a:endParaRPr lang="en-US" sz="3300">
              <a:latin typeface="Arial"/>
              <a:cs typeface="Arial"/>
            </a:endParaRPr>
          </a:p>
          <a:p>
            <a:pPr marL="0" indent="0" algn="l">
              <a:buNone/>
            </a:pPr>
            <a:r>
              <a:rPr lang="en-US">
                <a:ea typeface="+mn-lt"/>
                <a:cs typeface="+mn-lt"/>
              </a:rPr>
              <a:t>  </a:t>
            </a:r>
            <a:endParaRPr lang="en-US"/>
          </a:p>
        </p:txBody>
      </p:sp>
      <p:sp>
        <p:nvSpPr>
          <p:cNvPr id="2" name="Title 1">
            <a:extLst>
              <a:ext uri="{FF2B5EF4-FFF2-40B4-BE49-F238E27FC236}">
                <a16:creationId xmlns:a16="http://schemas.microsoft.com/office/drawing/2014/main" id="{60697332-844E-635F-229C-942FB6BFF08F}"/>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Pathophysiology</a:t>
            </a:r>
            <a:endParaRPr lang="en-US" sz="4400">
              <a:latin typeface="Arial"/>
              <a:cs typeface="Arial"/>
            </a:endParaRPr>
          </a:p>
        </p:txBody>
      </p:sp>
    </p:spTree>
    <p:extLst>
      <p:ext uri="{BB962C8B-B14F-4D97-AF65-F5344CB8AC3E}">
        <p14:creationId xmlns:p14="http://schemas.microsoft.com/office/powerpoint/2010/main" val="2536339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E8209BAE-10CF-B5FE-5D5F-EB24337FFCFA}"/>
              </a:ext>
            </a:extLst>
          </p:cNvPr>
          <p:cNvSpPr>
            <a:spLocks noGrp="1"/>
          </p:cNvSpPr>
          <p:nvPr>
            <p:ph idx="1"/>
          </p:nvPr>
        </p:nvSpPr>
        <p:spPr>
          <a:xfrm>
            <a:off x="932330" y="2248348"/>
            <a:ext cx="10327340" cy="3877815"/>
          </a:xfrm>
        </p:spPr>
        <p:txBody>
          <a:bodyPr vert="horz" lIns="91440" tIns="45720" rIns="91440" bIns="45720" rtlCol="0" anchor="t">
            <a:normAutofit fontScale="70000" lnSpcReduction="20000"/>
          </a:bodyPr>
          <a:lstStyle/>
          <a:p>
            <a:pPr algn="l">
              <a:buNone/>
            </a:pPr>
            <a:r>
              <a:rPr lang="en-US" sz="4100">
                <a:latin typeface="Arial"/>
              </a:rPr>
              <a:t>Tissue perfusion and organ perfusion depend on mean arterial pressure (MAP). The MAP is the average pressure at which blood moves through the vasculature. Although true MAP can be calculated only by complex methods, Chart 15-1 displays a convenient formula for clinical use in estimating MAP. MAP should exceed 70 to 80 mm Hg for cells to receive the oxygen and nutrients needed to metabolize energy in amounts sufficient to sustain life. </a:t>
            </a:r>
            <a:endParaRPr lang="en-US" sz="4100">
              <a:latin typeface="Arial"/>
              <a:cs typeface="Arial"/>
            </a:endParaRPr>
          </a:p>
          <a:p>
            <a:pPr algn="l">
              <a:buNone/>
            </a:pPr>
            <a:endParaRPr lang="en-US" sz="4100">
              <a:latin typeface="Arial"/>
              <a:cs typeface="Arial"/>
            </a:endParaRPr>
          </a:p>
          <a:p>
            <a:pPr marL="0" indent="0" algn="l">
              <a:buNone/>
            </a:pPr>
            <a:r>
              <a:rPr lang="en-US">
                <a:ea typeface="+mn-lt"/>
                <a:cs typeface="+mn-lt"/>
              </a:rPr>
              <a:t>  </a:t>
            </a:r>
            <a:endParaRPr lang="en-US"/>
          </a:p>
        </p:txBody>
      </p:sp>
      <p:sp>
        <p:nvSpPr>
          <p:cNvPr id="2" name="Title 1">
            <a:extLst>
              <a:ext uri="{FF2B5EF4-FFF2-40B4-BE49-F238E27FC236}">
                <a16:creationId xmlns:a16="http://schemas.microsoft.com/office/drawing/2014/main" id="{60697332-844E-635F-229C-942FB6BFF08F}"/>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Pathophysiology</a:t>
            </a:r>
            <a:endParaRPr lang="en-US" sz="4400">
              <a:latin typeface="Book Antiqua"/>
              <a:cs typeface="Arial"/>
            </a:endParaRPr>
          </a:p>
        </p:txBody>
      </p:sp>
    </p:spTree>
    <p:extLst>
      <p:ext uri="{BB962C8B-B14F-4D97-AF65-F5344CB8AC3E}">
        <p14:creationId xmlns:p14="http://schemas.microsoft.com/office/powerpoint/2010/main" val="3451480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E8209BAE-10CF-B5FE-5D5F-EB24337FFCFA}"/>
              </a:ext>
            </a:extLst>
          </p:cNvPr>
          <p:cNvSpPr>
            <a:spLocks noGrp="1"/>
          </p:cNvSpPr>
          <p:nvPr>
            <p:ph idx="1"/>
          </p:nvPr>
        </p:nvSpPr>
        <p:spPr>
          <a:xfrm>
            <a:off x="932330" y="2248348"/>
            <a:ext cx="10327340" cy="3877815"/>
          </a:xfrm>
        </p:spPr>
        <p:txBody>
          <a:bodyPr vert="horz" lIns="91440" tIns="45720" rIns="91440" bIns="45720" rtlCol="0" anchor="t">
            <a:normAutofit fontScale="70000" lnSpcReduction="20000"/>
          </a:bodyPr>
          <a:lstStyle/>
          <a:p>
            <a:pPr algn="l">
              <a:buNone/>
            </a:pPr>
            <a:r>
              <a:rPr lang="en-US" sz="4600">
                <a:latin typeface="Arial"/>
                <a:ea typeface="+mn-lt"/>
                <a:cs typeface="+mn-lt"/>
              </a:rPr>
              <a:t>Blood pressure is regulated by the baroreceptors (pressure receptors) located in the carotid sinus and aortic arch. These pressure receptors convey impulses to the sympathetic nervous center in the medulla of the brain. When blood pressure drops, catecholamines (epinephrine and norepinephrine) are released from the adrenal medulla of the adrenal glands. This increases heart rate and vasoconstriction, </a:t>
            </a:r>
            <a:endParaRPr lang="en-US" sz="4600">
              <a:latin typeface="Arial"/>
              <a:cs typeface="Arial"/>
            </a:endParaRPr>
          </a:p>
          <a:p>
            <a:pPr marL="0" indent="0" algn="l">
              <a:buNone/>
            </a:pPr>
            <a:r>
              <a:rPr lang="en-US">
                <a:ea typeface="+mn-lt"/>
                <a:cs typeface="+mn-lt"/>
              </a:rPr>
              <a:t>  </a:t>
            </a:r>
            <a:endParaRPr lang="en-US"/>
          </a:p>
        </p:txBody>
      </p:sp>
      <p:sp>
        <p:nvSpPr>
          <p:cNvPr id="2" name="Title 1">
            <a:extLst>
              <a:ext uri="{FF2B5EF4-FFF2-40B4-BE49-F238E27FC236}">
                <a16:creationId xmlns:a16="http://schemas.microsoft.com/office/drawing/2014/main" id="{60697332-844E-635F-229C-942FB6BFF08F}"/>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Pathophysiology</a:t>
            </a:r>
            <a:endParaRPr lang="en-US" sz="4400">
              <a:latin typeface="Arial"/>
              <a:cs typeface="Arial"/>
            </a:endParaRPr>
          </a:p>
        </p:txBody>
      </p:sp>
    </p:spTree>
    <p:extLst>
      <p:ext uri="{BB962C8B-B14F-4D97-AF65-F5344CB8AC3E}">
        <p14:creationId xmlns:p14="http://schemas.microsoft.com/office/powerpoint/2010/main" val="501664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7332-844E-635F-229C-942FB6BFF08F}"/>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Pathophysiology</a:t>
            </a:r>
            <a:endParaRPr lang="en-US" sz="4400">
              <a:latin typeface="Book Antiqua"/>
              <a:cs typeface="Arial"/>
            </a:endParaRPr>
          </a:p>
        </p:txBody>
      </p:sp>
      <p:sp>
        <p:nvSpPr>
          <p:cNvPr id="9" name="Content Placeholder 1">
            <a:extLst>
              <a:ext uri="{FF2B5EF4-FFF2-40B4-BE49-F238E27FC236}">
                <a16:creationId xmlns:a16="http://schemas.microsoft.com/office/drawing/2014/main" id="{E8209BAE-10CF-B5FE-5D5F-EB24337FFCFA}"/>
              </a:ext>
            </a:extLst>
          </p:cNvPr>
          <p:cNvSpPr>
            <a:spLocks noGrp="1"/>
          </p:cNvSpPr>
          <p:nvPr>
            <p:ph sz="quarter" idx="13"/>
          </p:nvPr>
        </p:nvSpPr>
        <p:spPr>
          <a:xfrm>
            <a:off x="914400" y="2240280"/>
            <a:ext cx="5071872" cy="3877056"/>
          </a:xfrm>
        </p:spPr>
        <p:txBody>
          <a:bodyPr vert="horz" lIns="91440" tIns="45720" rIns="91440" bIns="45720" rtlCol="0" anchor="t">
            <a:normAutofit/>
          </a:bodyPr>
          <a:lstStyle/>
          <a:p>
            <a:pPr marL="0" indent="0" algn="l">
              <a:buNone/>
            </a:pPr>
            <a:r>
              <a:rPr lang="en-US"/>
              <a:t>this restoring blood pressure. Chemoreceptors, also located in the aortic arch and carotid arteries, regulate blood pressure and respiratory rate using much the same mechanism in response to changes in oxygen and carbon dioxide concentrations in the blood.</a:t>
            </a:r>
          </a:p>
          <a:p>
            <a:pPr marL="0" indent="0">
              <a:buNone/>
            </a:pPr>
            <a:r>
              <a:rPr lang="en-US"/>
              <a:t>    </a:t>
            </a:r>
          </a:p>
        </p:txBody>
      </p:sp>
      <p:pic>
        <p:nvPicPr>
          <p:cNvPr id="3" name="Picture 3" descr="Graphical user interface, text, application&#10;&#10;Description automatically generated">
            <a:extLst>
              <a:ext uri="{FF2B5EF4-FFF2-40B4-BE49-F238E27FC236}">
                <a16:creationId xmlns:a16="http://schemas.microsoft.com/office/drawing/2014/main" id="{5694378D-9EB5-9FF3-DD16-2C7E2D9DC3B1}"/>
              </a:ext>
            </a:extLst>
          </p:cNvPr>
          <p:cNvPicPr>
            <a:picLocks noChangeAspect="1"/>
          </p:cNvPicPr>
          <p:nvPr/>
        </p:nvPicPr>
        <p:blipFill>
          <a:blip r:embed="rId2"/>
          <a:stretch>
            <a:fillRect/>
          </a:stretch>
        </p:blipFill>
        <p:spPr>
          <a:xfrm>
            <a:off x="6179158" y="2236907"/>
            <a:ext cx="5071872" cy="2992405"/>
          </a:xfrm>
          <a:prstGeom prst="rect">
            <a:avLst/>
          </a:prstGeom>
          <a:noFill/>
        </p:spPr>
      </p:pic>
    </p:spTree>
    <p:extLst>
      <p:ext uri="{BB962C8B-B14F-4D97-AF65-F5344CB8AC3E}">
        <p14:creationId xmlns:p14="http://schemas.microsoft.com/office/powerpoint/2010/main" val="2891482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7332-844E-635F-229C-942FB6BFF08F}"/>
              </a:ext>
            </a:extLst>
          </p:cNvPr>
          <p:cNvSpPr>
            <a:spLocks noGrp="1"/>
          </p:cNvSpPr>
          <p:nvPr>
            <p:ph type="title"/>
          </p:nvPr>
        </p:nvSpPr>
        <p:spPr>
          <a:xfrm>
            <a:off x="917987" y="570156"/>
            <a:ext cx="10341684" cy="1054250"/>
          </a:xfrm>
        </p:spPr>
        <p:txBody>
          <a:bodyPr anchor="ctr">
            <a:normAutofit/>
          </a:bodyPr>
          <a:lstStyle/>
          <a:p>
            <a:pPr algn="l"/>
            <a:r>
              <a:rPr lang="en-US" sz="4400" b="1">
                <a:latin typeface="Arial"/>
                <a:cs typeface="Arial"/>
              </a:rPr>
              <a:t>Pathophysiology</a:t>
            </a:r>
            <a:endParaRPr lang="en-US" sz="4400">
              <a:latin typeface="Arial"/>
              <a:cs typeface="Arial"/>
            </a:endParaRPr>
          </a:p>
        </p:txBody>
      </p:sp>
      <p:sp>
        <p:nvSpPr>
          <p:cNvPr id="9" name="Content Placeholder 1">
            <a:extLst>
              <a:ext uri="{FF2B5EF4-FFF2-40B4-BE49-F238E27FC236}">
                <a16:creationId xmlns:a16="http://schemas.microsoft.com/office/drawing/2014/main" id="{E8209BAE-10CF-B5FE-5D5F-EB24337FFCFA}"/>
              </a:ext>
            </a:extLst>
          </p:cNvPr>
          <p:cNvSpPr>
            <a:spLocks noGrp="1"/>
          </p:cNvSpPr>
          <p:nvPr>
            <p:ph sz="quarter" idx="13"/>
          </p:nvPr>
        </p:nvSpPr>
        <p:spPr>
          <a:xfrm>
            <a:off x="914400" y="2240280"/>
            <a:ext cx="10348362" cy="3877056"/>
          </a:xfrm>
        </p:spPr>
        <p:txBody>
          <a:bodyPr vert="horz" lIns="91440" tIns="45720" rIns="91440" bIns="45720" rtlCol="0" anchor="t">
            <a:normAutofit/>
          </a:bodyPr>
          <a:lstStyle/>
          <a:p>
            <a:pPr marL="0" indent="0" algn="l">
              <a:buNone/>
            </a:pPr>
            <a:r>
              <a:rPr lang="en-US"/>
              <a:t>    </a:t>
            </a:r>
            <a:r>
              <a:rPr lang="en-US" sz="3200">
                <a:latin typeface="Arial"/>
                <a:ea typeface="+mn-lt"/>
                <a:cs typeface="+mn-lt"/>
              </a:rPr>
              <a:t>These primary regulatory mechanisms can respond to changes in blood pressure on a moment-to-moment basis.</a:t>
            </a:r>
            <a:endParaRPr lang="en-US" sz="3200">
              <a:latin typeface="Arial"/>
              <a:cs typeface="Arial"/>
            </a:endParaRPr>
          </a:p>
          <a:p>
            <a:pPr marL="0" indent="0" algn="l">
              <a:buNone/>
            </a:pPr>
            <a:r>
              <a:rPr lang="en-US" sz="3200">
                <a:latin typeface="Arial"/>
                <a:ea typeface="+mn-lt"/>
                <a:cs typeface="+mn-lt"/>
              </a:rPr>
              <a:t>The kidneys also play an important role in blood pressure regulation. They regulate blood pressure by releasing renin, an enzyme needed for the conversion of angiotensin I to angiotensin II, a potent vasoconstrictor</a:t>
            </a:r>
            <a:r>
              <a:rPr lang="en-US">
                <a:ea typeface="+mn-lt"/>
                <a:cs typeface="+mn-lt"/>
              </a:rPr>
              <a:t>.</a:t>
            </a:r>
            <a:endParaRPr lang="en-US"/>
          </a:p>
        </p:txBody>
      </p:sp>
    </p:spTree>
    <p:extLst>
      <p:ext uri="{BB962C8B-B14F-4D97-AF65-F5344CB8AC3E}">
        <p14:creationId xmlns:p14="http://schemas.microsoft.com/office/powerpoint/2010/main" val="168696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EECD4545-84C3-9995-D37F-6FA003F27227}"/>
              </a:ext>
            </a:extLst>
          </p:cNvPr>
          <p:cNvSpPr>
            <a:spLocks noGrp="1"/>
          </p:cNvSpPr>
          <p:nvPr>
            <p:ph idx="1"/>
          </p:nvPr>
        </p:nvSpPr>
        <p:spPr>
          <a:xfrm>
            <a:off x="932330" y="2248348"/>
            <a:ext cx="10327340" cy="3877815"/>
          </a:xfrm>
        </p:spPr>
        <p:txBody>
          <a:bodyPr vert="horz" lIns="91440" tIns="45720" rIns="91440" bIns="45720" rtlCol="0" anchor="t">
            <a:noAutofit/>
          </a:bodyPr>
          <a:lstStyle/>
          <a:p>
            <a:pPr algn="l">
              <a:buNone/>
            </a:pPr>
            <a:r>
              <a:rPr lang="en-US" sz="2900">
                <a:latin typeface="Arial"/>
                <a:ea typeface="+mn-lt"/>
                <a:cs typeface="+mn-lt"/>
              </a:rPr>
              <a:t>This stimulation of the renin-angiotensin mechanism and resulting vasoconstriction indirectly lead to the release of aldosterone from the adrenal cortex, which promotes the retention of sodium and water. The increased concentration of sodium in the blood then stimulates the release of antidiuretic hormone (ADH) by the pituitary gland. ADH causes the kidneys to retain water further in an effort to raise blood volume and blood pressure. These secondary regulatory mechanisms may take hours or days to respond to changes in blood pressure.</a:t>
            </a:r>
            <a:endParaRPr lang="en-US" sz="2900">
              <a:latin typeface="Arial"/>
              <a:cs typeface="Arial"/>
            </a:endParaRPr>
          </a:p>
          <a:p>
            <a:pPr marL="0" indent="0" algn="l">
              <a:buNone/>
            </a:pPr>
            <a:endParaRPr lang="en-US" b="1">
              <a:latin typeface="Arial"/>
              <a:cs typeface="Arial"/>
            </a:endParaRPr>
          </a:p>
        </p:txBody>
      </p:sp>
      <p:sp>
        <p:nvSpPr>
          <p:cNvPr id="11" name="Title 2">
            <a:extLst>
              <a:ext uri="{FF2B5EF4-FFF2-40B4-BE49-F238E27FC236}">
                <a16:creationId xmlns:a16="http://schemas.microsoft.com/office/drawing/2014/main" id="{C9F01B93-0C39-C888-4E75-919BDB7DA3B8}"/>
              </a:ext>
            </a:extLst>
          </p:cNvPr>
          <p:cNvSpPr>
            <a:spLocks noGrp="1"/>
          </p:cNvSpPr>
          <p:nvPr>
            <p:ph type="title"/>
          </p:nvPr>
        </p:nvSpPr>
        <p:spPr>
          <a:xfrm>
            <a:off x="917987" y="570156"/>
            <a:ext cx="10341684" cy="1054250"/>
          </a:xfrm>
        </p:spPr>
        <p:txBody>
          <a:bodyPr/>
          <a:lstStyle/>
          <a:p>
            <a:pPr algn="l"/>
            <a:r>
              <a:rPr lang="en-US" sz="4400" b="1">
                <a:latin typeface="Arial"/>
                <a:cs typeface="Arial"/>
              </a:rPr>
              <a:t>Pathophysiology</a:t>
            </a:r>
            <a:endParaRPr lang="en-US" sz="4400"/>
          </a:p>
        </p:txBody>
      </p:sp>
    </p:spTree>
    <p:extLst>
      <p:ext uri="{BB962C8B-B14F-4D97-AF65-F5344CB8AC3E}">
        <p14:creationId xmlns:p14="http://schemas.microsoft.com/office/powerpoint/2010/main" val="2679728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EECD4545-84C3-9995-D37F-6FA003F27227}"/>
              </a:ext>
            </a:extLst>
          </p:cNvPr>
          <p:cNvSpPr>
            <a:spLocks noGrp="1"/>
          </p:cNvSpPr>
          <p:nvPr>
            <p:ph idx="1"/>
          </p:nvPr>
        </p:nvSpPr>
        <p:spPr>
          <a:xfrm>
            <a:off x="932330" y="2248348"/>
            <a:ext cx="10327340" cy="3877815"/>
          </a:xfrm>
        </p:spPr>
        <p:txBody>
          <a:bodyPr vert="horz" lIns="91440" tIns="45720" rIns="91440" bIns="45720" rtlCol="0" anchor="t">
            <a:noAutofit/>
          </a:bodyPr>
          <a:lstStyle/>
          <a:p>
            <a:pPr algn="l">
              <a:buNone/>
            </a:pPr>
            <a:r>
              <a:rPr lang="en-US" sz="3300">
                <a:latin typeface="Arial"/>
                <a:ea typeface="+mn-lt"/>
                <a:cs typeface="+mn-lt"/>
              </a:rPr>
              <a:t>To summarize, adequate blood volume, an effective cardiac pump, and an effective vasculature are necessary to maintain blood pressure and tissue perfusion. When one of the three components of this system begins to fail, the body is able to compensate through increased work by the other two. </a:t>
            </a:r>
            <a:endParaRPr lang="en-US" sz="3300">
              <a:latin typeface="Arial"/>
              <a:cs typeface="Arial"/>
            </a:endParaRPr>
          </a:p>
          <a:p>
            <a:pPr marL="0" indent="0" algn="l">
              <a:buNone/>
            </a:pPr>
            <a:endParaRPr lang="en-US" b="1">
              <a:latin typeface="Arial"/>
              <a:cs typeface="Arial"/>
            </a:endParaRPr>
          </a:p>
        </p:txBody>
      </p:sp>
      <p:sp>
        <p:nvSpPr>
          <p:cNvPr id="11" name="Title 2">
            <a:extLst>
              <a:ext uri="{FF2B5EF4-FFF2-40B4-BE49-F238E27FC236}">
                <a16:creationId xmlns:a16="http://schemas.microsoft.com/office/drawing/2014/main" id="{C9F01B93-0C39-C888-4E75-919BDB7DA3B8}"/>
              </a:ext>
            </a:extLst>
          </p:cNvPr>
          <p:cNvSpPr>
            <a:spLocks noGrp="1"/>
          </p:cNvSpPr>
          <p:nvPr>
            <p:ph type="title"/>
          </p:nvPr>
        </p:nvSpPr>
        <p:spPr>
          <a:xfrm>
            <a:off x="917987" y="570156"/>
            <a:ext cx="10341684" cy="1054250"/>
          </a:xfrm>
        </p:spPr>
        <p:txBody>
          <a:bodyPr/>
          <a:lstStyle/>
          <a:p>
            <a:pPr algn="l"/>
            <a:r>
              <a:rPr lang="en-US" sz="4400" b="1">
                <a:latin typeface="Arial"/>
                <a:cs typeface="Arial"/>
              </a:rPr>
              <a:t>Pathophysiology</a:t>
            </a:r>
            <a:endParaRPr lang="en-US" sz="4400"/>
          </a:p>
        </p:txBody>
      </p:sp>
    </p:spTree>
    <p:extLst>
      <p:ext uri="{BB962C8B-B14F-4D97-AF65-F5344CB8AC3E}">
        <p14:creationId xmlns:p14="http://schemas.microsoft.com/office/powerpoint/2010/main" val="3794787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EECD4545-84C3-9995-D37F-6FA003F27227}"/>
              </a:ext>
            </a:extLst>
          </p:cNvPr>
          <p:cNvSpPr>
            <a:spLocks noGrp="1"/>
          </p:cNvSpPr>
          <p:nvPr>
            <p:ph idx="1"/>
          </p:nvPr>
        </p:nvSpPr>
        <p:spPr>
          <a:xfrm>
            <a:off x="932330" y="2248348"/>
            <a:ext cx="10327340" cy="3877815"/>
          </a:xfrm>
        </p:spPr>
        <p:txBody>
          <a:bodyPr vert="horz" lIns="91440" tIns="45720" rIns="91440" bIns="45720" rtlCol="0" anchor="t">
            <a:noAutofit/>
          </a:bodyPr>
          <a:lstStyle/>
          <a:p>
            <a:pPr algn="l">
              <a:buNone/>
            </a:pPr>
            <a:r>
              <a:rPr lang="en-US" sz="3300">
                <a:latin typeface="Arial"/>
                <a:ea typeface="+mn-lt"/>
                <a:cs typeface="+mn-lt"/>
              </a:rPr>
              <a:t>When compensatory mechanisms can no longer compensate for the failed system, body tissues are inadequately perfused, and shock occurs. Without prompt intervention, shock progresses, resulting in organ dysfunction, organ failure, and death.</a:t>
            </a:r>
            <a:endParaRPr lang="en-US" sz="3300">
              <a:latin typeface="Arial"/>
              <a:cs typeface="Arial"/>
            </a:endParaRPr>
          </a:p>
          <a:p>
            <a:pPr marL="0" indent="0" algn="l">
              <a:buNone/>
            </a:pPr>
            <a:endParaRPr lang="en-US" b="1">
              <a:latin typeface="Arial"/>
              <a:cs typeface="Arial"/>
            </a:endParaRPr>
          </a:p>
        </p:txBody>
      </p:sp>
      <p:sp>
        <p:nvSpPr>
          <p:cNvPr id="11" name="Title 2">
            <a:extLst>
              <a:ext uri="{FF2B5EF4-FFF2-40B4-BE49-F238E27FC236}">
                <a16:creationId xmlns:a16="http://schemas.microsoft.com/office/drawing/2014/main" id="{C9F01B93-0C39-C888-4E75-919BDB7DA3B8}"/>
              </a:ext>
            </a:extLst>
          </p:cNvPr>
          <p:cNvSpPr>
            <a:spLocks noGrp="1"/>
          </p:cNvSpPr>
          <p:nvPr>
            <p:ph type="title"/>
          </p:nvPr>
        </p:nvSpPr>
        <p:spPr>
          <a:xfrm>
            <a:off x="917987" y="570156"/>
            <a:ext cx="10341684" cy="1054250"/>
          </a:xfrm>
        </p:spPr>
        <p:txBody>
          <a:bodyPr/>
          <a:lstStyle/>
          <a:p>
            <a:pPr algn="l"/>
            <a:r>
              <a:rPr lang="en-US" sz="4400" b="1">
                <a:latin typeface="Arial"/>
                <a:cs typeface="Arial"/>
              </a:rPr>
              <a:t>Pathophysiology</a:t>
            </a:r>
            <a:endParaRPr lang="en-US" sz="4400"/>
          </a:p>
        </p:txBody>
      </p:sp>
    </p:spTree>
    <p:extLst>
      <p:ext uri="{BB962C8B-B14F-4D97-AF65-F5344CB8AC3E}">
        <p14:creationId xmlns:p14="http://schemas.microsoft.com/office/powerpoint/2010/main" val="939235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D5E061-9209-F213-A3D9-852EBB8C46BF}"/>
              </a:ext>
            </a:extLst>
          </p:cNvPr>
          <p:cNvSpPr>
            <a:spLocks noGrp="1"/>
          </p:cNvSpPr>
          <p:nvPr>
            <p:ph idx="1"/>
          </p:nvPr>
        </p:nvSpPr>
        <p:spPr/>
        <p:txBody>
          <a:bodyPr vert="horz" lIns="91440" tIns="45720" rIns="91440" bIns="45720" rtlCol="0" anchor="t">
            <a:normAutofit/>
          </a:bodyPr>
          <a:lstStyle/>
          <a:p>
            <a:pPr algn="l">
              <a:buNone/>
            </a:pPr>
            <a:r>
              <a:rPr lang="en-US">
                <a:ea typeface="+mn-lt"/>
                <a:cs typeface="+mn-lt"/>
              </a:rPr>
              <a:t> </a:t>
            </a:r>
            <a:r>
              <a:rPr lang="en-US" sz="3300">
                <a:latin typeface="Arial"/>
                <a:ea typeface="+mn-lt"/>
                <a:cs typeface="+mn-lt"/>
              </a:rPr>
              <a:t>blood pressure is inadequate to deliver oxygen and nutrients to support vital organs and cellular function.</a:t>
            </a:r>
          </a:p>
          <a:p>
            <a:pPr algn="l">
              <a:buNone/>
            </a:pPr>
            <a:r>
              <a:rPr lang="en-US" sz="3300">
                <a:latin typeface="Arial"/>
                <a:ea typeface="+mn-lt"/>
                <a:cs typeface="+mn-lt"/>
              </a:rPr>
              <a:t> inadequate blood flow to the tissues results in poor delivery of oxygen and nutrients to the cells, cellular starvation, cell death, organ dysfunction progressing to organ failure, and eventual death.</a:t>
            </a:r>
          </a:p>
          <a:p>
            <a:pPr marL="0" indent="0" algn="l">
              <a:buNone/>
            </a:pPr>
            <a:endParaRPr lang="en-US"/>
          </a:p>
        </p:txBody>
      </p:sp>
      <p:sp>
        <p:nvSpPr>
          <p:cNvPr id="3" name="Title 2">
            <a:extLst>
              <a:ext uri="{FF2B5EF4-FFF2-40B4-BE49-F238E27FC236}">
                <a16:creationId xmlns:a16="http://schemas.microsoft.com/office/drawing/2014/main" id="{54F0A840-6859-0DFC-8899-27482F3BF04A}"/>
              </a:ext>
            </a:extLst>
          </p:cNvPr>
          <p:cNvSpPr>
            <a:spLocks noGrp="1"/>
          </p:cNvSpPr>
          <p:nvPr>
            <p:ph type="title"/>
          </p:nvPr>
        </p:nvSpPr>
        <p:spPr/>
        <p:txBody>
          <a:bodyPr/>
          <a:lstStyle/>
          <a:p>
            <a:pPr algn="l"/>
            <a:r>
              <a:rPr lang="en-US" sz="4400" b="1">
                <a:latin typeface="Arial"/>
                <a:cs typeface="Arial"/>
              </a:rPr>
              <a:t>Introduction</a:t>
            </a:r>
            <a:endParaRPr lang="en-US">
              <a:latin typeface="Book Antiqua"/>
              <a:cs typeface="Arial"/>
            </a:endParaRPr>
          </a:p>
        </p:txBody>
      </p:sp>
    </p:spTree>
    <p:extLst>
      <p:ext uri="{BB962C8B-B14F-4D97-AF65-F5344CB8AC3E}">
        <p14:creationId xmlns:p14="http://schemas.microsoft.com/office/powerpoint/2010/main" val="1252587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rmAutofit/>
          </a:bodyPr>
          <a:lstStyle/>
          <a:p>
            <a:pPr algn="l">
              <a:buNone/>
            </a:pPr>
            <a:r>
              <a:rPr lang="en-US" sz="3200">
                <a:latin typeface="Arial"/>
                <a:ea typeface="+mn-lt"/>
                <a:cs typeface="+mn-lt"/>
              </a:rPr>
              <a:t>In the progressive stage of shock, the mechanisms that regulate Blood pressure can no longer compensate and the MAP falls Below normal limits, with an average systolic blood pressure of Less than 90 mm Hg</a:t>
            </a:r>
            <a:endParaRPr lang="en-US" sz="3200">
              <a:latin typeface="Arial"/>
              <a:cs typeface="Arial"/>
            </a:endParaRPr>
          </a:p>
          <a:p>
            <a:pPr algn="l">
              <a:buNone/>
            </a:pPr>
            <a:endParaRPr lang="en-US" sz="3200">
              <a:latin typeface="Arial"/>
              <a:cs typeface="Arial"/>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429697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rmAutofit fontScale="92500"/>
          </a:bodyPr>
          <a:lstStyle/>
          <a:p>
            <a:pPr algn="l">
              <a:buNone/>
            </a:pPr>
            <a:r>
              <a:rPr lang="en-US" sz="3200" b="1">
                <a:solidFill>
                  <a:srgbClr val="C00000"/>
                </a:solidFill>
                <a:latin typeface="Arial"/>
                <a:ea typeface="+mn-lt"/>
                <a:cs typeface="+mn-lt"/>
              </a:rPr>
              <a:t>Pathophysiology</a:t>
            </a:r>
            <a:endParaRPr lang="en-US">
              <a:solidFill>
                <a:srgbClr val="C00000"/>
              </a:solidFill>
              <a:latin typeface="Arial"/>
            </a:endParaRPr>
          </a:p>
          <a:p>
            <a:pPr algn="l">
              <a:buNone/>
            </a:pPr>
            <a:r>
              <a:rPr lang="en-US" sz="3200">
                <a:ea typeface="+mn-lt"/>
                <a:cs typeface="+mn-lt"/>
              </a:rPr>
              <a:t> </a:t>
            </a:r>
            <a:r>
              <a:rPr lang="en-US" sz="3300">
                <a:latin typeface="Arial"/>
                <a:ea typeface="+mn-lt"/>
                <a:cs typeface="+mn-lt"/>
              </a:rPr>
              <a:t>First, the over- worked hear becomes dysfunctional, the body's inability to meet Increased oxygen requirements produces ischemia, and </a:t>
            </a:r>
            <a:r>
              <a:rPr lang="en-US" sz="3300" err="1">
                <a:latin typeface="Arial"/>
                <a:ea typeface="+mn-lt"/>
                <a:cs typeface="+mn-lt"/>
              </a:rPr>
              <a:t>biochem</a:t>
            </a:r>
            <a:r>
              <a:rPr lang="en-US" sz="3300">
                <a:latin typeface="Arial"/>
                <a:ea typeface="+mn-lt"/>
                <a:cs typeface="+mn-lt"/>
              </a:rPr>
              <a:t> </a:t>
            </a:r>
            <a:r>
              <a:rPr lang="en-US" sz="3300" err="1">
                <a:latin typeface="Arial"/>
                <a:ea typeface="+mn-lt"/>
                <a:cs typeface="+mn-lt"/>
              </a:rPr>
              <a:t>ical</a:t>
            </a:r>
            <a:r>
              <a:rPr lang="en-US" sz="3300">
                <a:latin typeface="Arial"/>
                <a:ea typeface="+mn-lt"/>
                <a:cs typeface="+mn-lt"/>
              </a:rPr>
              <a:t> mediators cause myocardial depression</a:t>
            </a:r>
            <a:r>
              <a:rPr lang="ar-SA" sz="3300">
                <a:latin typeface="Arial"/>
                <a:ea typeface="+mn-lt"/>
                <a:cs typeface="Arial"/>
              </a:rPr>
              <a:t> .</a:t>
            </a:r>
            <a:endParaRPr lang="en-US" sz="3300">
              <a:latin typeface="Arial"/>
              <a:cs typeface="Arial"/>
            </a:endParaRPr>
          </a:p>
          <a:p>
            <a:pPr algn="l">
              <a:buNone/>
            </a:pPr>
            <a:r>
              <a:rPr lang="ar-SA" sz="3300">
                <a:latin typeface="Arial"/>
                <a:ea typeface="+mn-lt"/>
                <a:cs typeface="Arial"/>
              </a:rPr>
              <a:t> </a:t>
            </a:r>
            <a:r>
              <a:rPr lang="en-US" sz="3300">
                <a:latin typeface="Arial"/>
                <a:ea typeface="+mn-lt"/>
                <a:cs typeface="+mn-lt"/>
              </a:rPr>
              <a:t>This leads to failure of the cardiac pump, even If the underlying cause of the shock is not of cardiac origin. </a:t>
            </a:r>
            <a:endParaRPr lang="en-US" sz="3300">
              <a:latin typeface="Arial"/>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2201872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rmAutofit/>
          </a:bodyPr>
          <a:lstStyle/>
          <a:p>
            <a:pPr algn="l">
              <a:buNone/>
            </a:pPr>
            <a:r>
              <a:rPr lang="en-US" sz="3300">
                <a:latin typeface="Arial"/>
                <a:ea typeface="+mn-lt"/>
                <a:cs typeface="+mn-lt"/>
              </a:rPr>
              <a:t>Second, the autoregulatory </a:t>
            </a:r>
            <a:r>
              <a:rPr lang="en-US" sz="3300" err="1">
                <a:latin typeface="Arial"/>
                <a:ea typeface="+mn-lt"/>
                <a:cs typeface="+mn-lt"/>
              </a:rPr>
              <a:t>func</a:t>
            </a:r>
            <a:r>
              <a:rPr lang="en-US" sz="3300">
                <a:latin typeface="Arial"/>
                <a:ea typeface="+mn-lt"/>
                <a:cs typeface="+mn-lt"/>
              </a:rPr>
              <a:t> </a:t>
            </a:r>
            <a:r>
              <a:rPr lang="en-US" sz="3300" err="1">
                <a:latin typeface="Arial"/>
                <a:ea typeface="+mn-lt"/>
                <a:cs typeface="+mn-lt"/>
              </a:rPr>
              <a:t>tion</a:t>
            </a:r>
            <a:r>
              <a:rPr lang="en-US" sz="3300">
                <a:latin typeface="Arial"/>
                <a:ea typeface="+mn-lt"/>
                <a:cs typeface="+mn-lt"/>
              </a:rPr>
              <a:t> of the microcirculation fails in response to numerous bio- chemical mediators released by the cells, resulting In increased capillary permeability, with areas of arteriolar and venous con- striction further compromising cellular perfusion. At this stage, the patient's prognosis </a:t>
            </a:r>
            <a:r>
              <a:rPr lang="en-US" sz="3300" err="1">
                <a:latin typeface="Arial"/>
                <a:ea typeface="+mn-lt"/>
                <a:cs typeface="+mn-lt"/>
              </a:rPr>
              <a:t>wonens</a:t>
            </a:r>
            <a:r>
              <a:rPr lang="en-US" sz="3300">
                <a:latin typeface="Arial"/>
                <a:ea typeface="+mn-lt"/>
                <a:cs typeface="+mn-lt"/>
              </a:rPr>
              <a:t>.  </a:t>
            </a:r>
            <a:endParaRPr lang="en-US" sz="3300">
              <a:latin typeface="Arial"/>
              <a:cs typeface="Arial"/>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509549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rmAutofit/>
          </a:bodyPr>
          <a:lstStyle/>
          <a:p>
            <a:pPr algn="l">
              <a:buNone/>
            </a:pPr>
            <a:r>
              <a:rPr lang="en-US" sz="3300">
                <a:latin typeface="Arial"/>
                <a:ea typeface="+mn-lt"/>
                <a:cs typeface="+mn-lt"/>
              </a:rPr>
              <a:t>The relaxation of </a:t>
            </a:r>
            <a:r>
              <a:rPr lang="en-US" sz="3300" err="1">
                <a:latin typeface="Arial"/>
                <a:ea typeface="+mn-lt"/>
                <a:cs typeface="+mn-lt"/>
              </a:rPr>
              <a:t>procapillary</a:t>
            </a:r>
            <a:r>
              <a:rPr lang="en-US" sz="3300">
                <a:latin typeface="Arial"/>
                <a:ea typeface="+mn-lt"/>
                <a:cs typeface="+mn-lt"/>
              </a:rPr>
              <a:t> sphincters causes fluid to leak from the capillaries, creating inter </a:t>
            </a:r>
            <a:r>
              <a:rPr lang="en-US" sz="3300" err="1">
                <a:latin typeface="Arial"/>
                <a:ea typeface="+mn-lt"/>
                <a:cs typeface="+mn-lt"/>
              </a:rPr>
              <a:t>stitial</a:t>
            </a:r>
            <a:r>
              <a:rPr lang="en-US" sz="3300">
                <a:latin typeface="Arial"/>
                <a:ea typeface="+mn-lt"/>
                <a:cs typeface="+mn-lt"/>
              </a:rPr>
              <a:t> edema and return of less fluid to the heart. Even If the underlying cause of the shock is reversed, the breakdown of the circulatory system Itself perpetuates the shock state, and a </a:t>
            </a:r>
            <a:r>
              <a:rPr lang="en-US" sz="3300" err="1">
                <a:latin typeface="Arial"/>
                <a:ea typeface="+mn-lt"/>
                <a:cs typeface="+mn-lt"/>
              </a:rPr>
              <a:t>vicinus</a:t>
            </a:r>
            <a:r>
              <a:rPr lang="en-US" sz="3300">
                <a:latin typeface="Arial"/>
                <a:ea typeface="+mn-lt"/>
                <a:cs typeface="+mn-lt"/>
              </a:rPr>
              <a:t> circle ensues.  </a:t>
            </a:r>
            <a:endParaRPr lang="en-US" sz="3300">
              <a:latin typeface="Arial"/>
              <a:cs typeface="Arial"/>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3090037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rmAutofit/>
          </a:bodyPr>
          <a:lstStyle/>
          <a:p>
            <a:pPr algn="l">
              <a:buNone/>
            </a:pPr>
            <a:r>
              <a:rPr lang="en-US" sz="3300" b="1">
                <a:solidFill>
                  <a:srgbClr val="C00000"/>
                </a:solidFill>
                <a:latin typeface="Arial"/>
                <a:ea typeface="+mn-lt"/>
                <a:cs typeface="+mn-lt"/>
              </a:rPr>
              <a:t>Assessment and Diagnostic</a:t>
            </a:r>
            <a:endParaRPr lang="en-US">
              <a:solidFill>
                <a:srgbClr val="C00000"/>
              </a:solidFill>
              <a:latin typeface="Arial"/>
            </a:endParaRPr>
          </a:p>
          <a:p>
            <a:pPr algn="l">
              <a:buNone/>
            </a:pPr>
            <a:r>
              <a:rPr lang="en-US" sz="3300">
                <a:latin typeface="Arial"/>
                <a:ea typeface="+mn-lt"/>
                <a:cs typeface="+mn-lt"/>
              </a:rPr>
              <a:t>Chances of survival depend on the patient's general health before the shock state as well as the amount of time It takes to restore tis sue perfusion. As shock progresses, organ systems decompensate .</a:t>
            </a:r>
            <a:endParaRPr lang="en-US" sz="3300">
              <a:latin typeface="Arial"/>
              <a:cs typeface="Arial"/>
            </a:endParaRPr>
          </a:p>
          <a:p>
            <a:pPr algn="l">
              <a:buNone/>
            </a:pPr>
            <a:endParaRPr lang="en-US" sz="3300">
              <a:latin typeface="Arial"/>
              <a:cs typeface="Arial"/>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2133623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rmAutofit fontScale="92500" lnSpcReduction="10000"/>
          </a:bodyPr>
          <a:lstStyle/>
          <a:p>
            <a:pPr algn="l">
              <a:buNone/>
            </a:pPr>
            <a:r>
              <a:rPr lang="ar-SA" sz="3300" b="1">
                <a:solidFill>
                  <a:srgbClr val="C00000"/>
                </a:solidFill>
                <a:latin typeface="Arial"/>
                <a:ea typeface="+mn-lt"/>
                <a:cs typeface="Arial"/>
              </a:rPr>
              <a:t>RESPIRATORY EFFECTS</a:t>
            </a:r>
            <a:endParaRPr lang="ar-SA" sz="3300">
              <a:solidFill>
                <a:srgbClr val="C00000"/>
              </a:solidFill>
              <a:latin typeface="Arial"/>
              <a:cs typeface="Arial"/>
            </a:endParaRPr>
          </a:p>
          <a:p>
            <a:pPr algn="l">
              <a:buNone/>
            </a:pPr>
            <a:r>
              <a:rPr lang="ar-SA" sz="3000" err="1">
                <a:latin typeface="Arial"/>
                <a:ea typeface="+mn-lt"/>
                <a:cs typeface="Arial"/>
              </a:rPr>
              <a:t>The</a:t>
            </a:r>
            <a:r>
              <a:rPr lang="ar-SA" sz="3000">
                <a:latin typeface="Arial"/>
                <a:ea typeface="+mn-lt"/>
                <a:cs typeface="Arial"/>
              </a:rPr>
              <a:t> </a:t>
            </a:r>
            <a:r>
              <a:rPr lang="ar-SA" sz="3000" err="1">
                <a:latin typeface="Arial"/>
                <a:ea typeface="+mn-lt"/>
                <a:cs typeface="Arial"/>
              </a:rPr>
              <a:t>lungs</a:t>
            </a:r>
            <a:r>
              <a:rPr lang="ar-SA" sz="3000">
                <a:latin typeface="Arial"/>
                <a:ea typeface="+mn-lt"/>
                <a:cs typeface="Arial"/>
              </a:rPr>
              <a:t>, </a:t>
            </a:r>
            <a:r>
              <a:rPr lang="ar-SA" sz="3000" err="1">
                <a:latin typeface="Arial"/>
                <a:ea typeface="+mn-lt"/>
                <a:cs typeface="Arial"/>
              </a:rPr>
              <a:t>which</a:t>
            </a:r>
            <a:r>
              <a:rPr lang="ar-SA" sz="3000">
                <a:latin typeface="Arial"/>
                <a:ea typeface="+mn-lt"/>
                <a:cs typeface="Arial"/>
              </a:rPr>
              <a:t> </a:t>
            </a:r>
            <a:r>
              <a:rPr lang="ar-SA" sz="3000" err="1">
                <a:latin typeface="Arial"/>
                <a:ea typeface="+mn-lt"/>
                <a:cs typeface="Arial"/>
              </a:rPr>
              <a:t>become</a:t>
            </a:r>
            <a:r>
              <a:rPr lang="ar-SA" sz="3000">
                <a:latin typeface="Arial"/>
                <a:ea typeface="+mn-lt"/>
                <a:cs typeface="Arial"/>
              </a:rPr>
              <a:t> </a:t>
            </a:r>
            <a:r>
              <a:rPr lang="ar-SA" sz="3000" err="1">
                <a:latin typeface="Arial"/>
                <a:ea typeface="+mn-lt"/>
                <a:cs typeface="Arial"/>
              </a:rPr>
              <a:t>compromised</a:t>
            </a:r>
            <a:r>
              <a:rPr lang="ar-SA" sz="3000">
                <a:latin typeface="Arial"/>
                <a:ea typeface="+mn-lt"/>
                <a:cs typeface="Arial"/>
              </a:rPr>
              <a:t> </a:t>
            </a:r>
            <a:r>
              <a:rPr lang="ar-SA" sz="3000" err="1">
                <a:latin typeface="Arial"/>
                <a:ea typeface="+mn-lt"/>
                <a:cs typeface="Arial"/>
              </a:rPr>
              <a:t>early</a:t>
            </a:r>
            <a:r>
              <a:rPr lang="ar-SA" sz="3000">
                <a:latin typeface="Arial"/>
                <a:ea typeface="+mn-lt"/>
                <a:cs typeface="Arial"/>
              </a:rPr>
              <a:t> </a:t>
            </a:r>
            <a:r>
              <a:rPr lang="ar-SA" sz="3000" err="1">
                <a:latin typeface="Arial"/>
                <a:ea typeface="+mn-lt"/>
                <a:cs typeface="Arial"/>
              </a:rPr>
              <a:t>in</a:t>
            </a:r>
            <a:r>
              <a:rPr lang="ar-SA" sz="3000">
                <a:latin typeface="Arial"/>
                <a:ea typeface="+mn-lt"/>
                <a:cs typeface="Arial"/>
              </a:rPr>
              <a:t> </a:t>
            </a:r>
            <a:r>
              <a:rPr lang="ar-SA" sz="3000" err="1">
                <a:latin typeface="Arial"/>
                <a:ea typeface="+mn-lt"/>
                <a:cs typeface="Arial"/>
              </a:rPr>
              <a:t>shock</a:t>
            </a:r>
            <a:r>
              <a:rPr lang="ar-SA" sz="3000">
                <a:latin typeface="Arial"/>
                <a:ea typeface="+mn-lt"/>
                <a:cs typeface="Arial"/>
              </a:rPr>
              <a:t>, </a:t>
            </a:r>
            <a:r>
              <a:rPr lang="ar-SA" sz="3000" err="1">
                <a:latin typeface="Arial"/>
                <a:ea typeface="+mn-lt"/>
                <a:cs typeface="Arial"/>
              </a:rPr>
              <a:t>are</a:t>
            </a:r>
            <a:r>
              <a:rPr lang="ar-SA" sz="3000">
                <a:latin typeface="Arial"/>
                <a:ea typeface="+mn-lt"/>
                <a:cs typeface="Arial"/>
              </a:rPr>
              <a:t> </a:t>
            </a:r>
            <a:r>
              <a:rPr lang="ar-SA" sz="3000" err="1">
                <a:latin typeface="Arial"/>
                <a:ea typeface="+mn-lt"/>
                <a:cs typeface="Arial"/>
              </a:rPr>
              <a:t>affected</a:t>
            </a:r>
            <a:r>
              <a:rPr lang="ar-SA" sz="3000">
                <a:latin typeface="Arial"/>
                <a:ea typeface="+mn-lt"/>
                <a:cs typeface="Arial"/>
              </a:rPr>
              <a:t> </a:t>
            </a:r>
            <a:r>
              <a:rPr lang="ar-SA" sz="3000" err="1">
                <a:latin typeface="Arial"/>
                <a:ea typeface="+mn-lt"/>
                <a:cs typeface="Arial"/>
              </a:rPr>
              <a:t>at</a:t>
            </a:r>
            <a:r>
              <a:rPr lang="ar-SA" sz="3000">
                <a:latin typeface="Arial"/>
                <a:ea typeface="+mn-lt"/>
                <a:cs typeface="Arial"/>
              </a:rPr>
              <a:t> </a:t>
            </a:r>
            <a:r>
              <a:rPr lang="ar-SA" sz="3000" err="1">
                <a:latin typeface="Arial"/>
                <a:ea typeface="+mn-lt"/>
                <a:cs typeface="Arial"/>
              </a:rPr>
              <a:t>this</a:t>
            </a:r>
            <a:r>
              <a:rPr lang="ar-SA" sz="3000">
                <a:latin typeface="Arial"/>
                <a:ea typeface="+mn-lt"/>
                <a:cs typeface="Arial"/>
              </a:rPr>
              <a:t> </a:t>
            </a:r>
            <a:r>
              <a:rPr lang="ar-SA" sz="3000" err="1">
                <a:latin typeface="Arial"/>
                <a:ea typeface="+mn-lt"/>
                <a:cs typeface="Arial"/>
              </a:rPr>
              <a:t>stage</a:t>
            </a:r>
            <a:r>
              <a:rPr lang="ar-SA" sz="3000">
                <a:latin typeface="Arial"/>
                <a:ea typeface="+mn-lt"/>
                <a:cs typeface="Arial"/>
              </a:rPr>
              <a:t>. </a:t>
            </a:r>
            <a:r>
              <a:rPr lang="ar-SA" sz="3000" err="1">
                <a:latin typeface="Arial"/>
                <a:ea typeface="+mn-lt"/>
                <a:cs typeface="Arial"/>
              </a:rPr>
              <a:t>Subsequent</a:t>
            </a:r>
            <a:r>
              <a:rPr lang="ar-SA" sz="3000">
                <a:latin typeface="Arial"/>
                <a:ea typeface="+mn-lt"/>
                <a:cs typeface="Arial"/>
              </a:rPr>
              <a:t> </a:t>
            </a:r>
            <a:r>
              <a:rPr lang="ar-SA" sz="3000" err="1">
                <a:latin typeface="Arial"/>
                <a:ea typeface="+mn-lt"/>
                <a:cs typeface="Arial"/>
              </a:rPr>
              <a:t>decompensation</a:t>
            </a:r>
            <a:r>
              <a:rPr lang="ar-SA" sz="3000">
                <a:latin typeface="Arial"/>
                <a:ea typeface="+mn-lt"/>
                <a:cs typeface="Arial"/>
              </a:rPr>
              <a:t> </a:t>
            </a:r>
            <a:r>
              <a:rPr lang="ar-SA" sz="3000" err="1">
                <a:latin typeface="Arial"/>
                <a:ea typeface="+mn-lt"/>
                <a:cs typeface="Arial"/>
              </a:rPr>
              <a:t>of</a:t>
            </a:r>
            <a:r>
              <a:rPr lang="ar-SA" sz="3000">
                <a:latin typeface="Arial"/>
                <a:ea typeface="+mn-lt"/>
                <a:cs typeface="Arial"/>
              </a:rPr>
              <a:t> </a:t>
            </a:r>
            <a:r>
              <a:rPr lang="ar-SA" sz="3000" err="1">
                <a:latin typeface="Arial"/>
                <a:ea typeface="+mn-lt"/>
                <a:cs typeface="Arial"/>
              </a:rPr>
              <a:t>the</a:t>
            </a:r>
            <a:r>
              <a:rPr lang="ar-SA" sz="3000">
                <a:latin typeface="Arial"/>
                <a:ea typeface="+mn-lt"/>
                <a:cs typeface="Arial"/>
              </a:rPr>
              <a:t> </a:t>
            </a:r>
            <a:r>
              <a:rPr lang="ar-SA" sz="3000" err="1">
                <a:latin typeface="Arial"/>
                <a:ea typeface="+mn-lt"/>
                <a:cs typeface="Arial"/>
              </a:rPr>
              <a:t>lungs</a:t>
            </a:r>
            <a:r>
              <a:rPr lang="ar-SA" sz="3000">
                <a:latin typeface="Arial"/>
                <a:ea typeface="+mn-lt"/>
                <a:cs typeface="Arial"/>
              </a:rPr>
              <a:t> </a:t>
            </a:r>
            <a:r>
              <a:rPr lang="ar-SA" sz="3000" err="1">
                <a:latin typeface="Arial"/>
                <a:ea typeface="+mn-lt"/>
                <a:cs typeface="Arial"/>
              </a:rPr>
              <a:t>in</a:t>
            </a:r>
            <a:r>
              <a:rPr lang="ar-SA" sz="3000">
                <a:latin typeface="Arial"/>
                <a:ea typeface="+mn-lt"/>
                <a:cs typeface="Arial"/>
              </a:rPr>
              <a:t>-</a:t>
            </a:r>
            <a:endParaRPr lang="ar-SA" sz="3000">
              <a:latin typeface="Arial"/>
              <a:cs typeface="Arial"/>
            </a:endParaRPr>
          </a:p>
          <a:p>
            <a:pPr algn="l">
              <a:buNone/>
            </a:pPr>
            <a:r>
              <a:rPr lang="ar-SA" sz="3000" err="1">
                <a:latin typeface="Arial"/>
                <a:ea typeface="+mn-lt"/>
                <a:cs typeface="Arial"/>
              </a:rPr>
              <a:t>creases</a:t>
            </a:r>
            <a:r>
              <a:rPr lang="ar-SA" sz="3000">
                <a:latin typeface="Arial"/>
                <a:ea typeface="+mn-lt"/>
                <a:cs typeface="Arial"/>
              </a:rPr>
              <a:t> </a:t>
            </a:r>
            <a:r>
              <a:rPr lang="ar-SA" sz="3000" err="1">
                <a:latin typeface="Arial"/>
                <a:ea typeface="+mn-lt"/>
                <a:cs typeface="Arial"/>
              </a:rPr>
              <a:t>the</a:t>
            </a:r>
            <a:r>
              <a:rPr lang="ar-SA" sz="3000">
                <a:latin typeface="Arial"/>
                <a:ea typeface="+mn-lt"/>
                <a:cs typeface="Arial"/>
              </a:rPr>
              <a:t> </a:t>
            </a:r>
            <a:r>
              <a:rPr lang="ar-SA" sz="3000" err="1">
                <a:latin typeface="Arial"/>
                <a:ea typeface="+mn-lt"/>
                <a:cs typeface="Arial"/>
              </a:rPr>
              <a:t>likelihood</a:t>
            </a:r>
            <a:r>
              <a:rPr lang="ar-SA" sz="3000">
                <a:latin typeface="Arial"/>
                <a:ea typeface="+mn-lt"/>
                <a:cs typeface="Arial"/>
              </a:rPr>
              <a:t> </a:t>
            </a:r>
            <a:r>
              <a:rPr lang="ar-SA" sz="3000" err="1">
                <a:latin typeface="Arial"/>
                <a:ea typeface="+mn-lt"/>
                <a:cs typeface="Arial"/>
              </a:rPr>
              <a:t>that</a:t>
            </a:r>
            <a:r>
              <a:rPr lang="ar-SA" sz="3000">
                <a:latin typeface="Arial"/>
                <a:ea typeface="+mn-lt"/>
                <a:cs typeface="Arial"/>
              </a:rPr>
              <a:t> </a:t>
            </a:r>
            <a:r>
              <a:rPr lang="ar-SA" sz="3000" err="1">
                <a:latin typeface="Arial"/>
                <a:ea typeface="+mn-lt"/>
                <a:cs typeface="Arial"/>
              </a:rPr>
              <a:t>mechanical</a:t>
            </a:r>
            <a:r>
              <a:rPr lang="ar-SA" sz="3000">
                <a:latin typeface="Arial"/>
                <a:ea typeface="+mn-lt"/>
                <a:cs typeface="Arial"/>
              </a:rPr>
              <a:t> </a:t>
            </a:r>
            <a:r>
              <a:rPr lang="ar-SA" sz="3000" err="1">
                <a:latin typeface="Arial"/>
                <a:ea typeface="+mn-lt"/>
                <a:cs typeface="Arial"/>
              </a:rPr>
              <a:t>ventilation</a:t>
            </a:r>
            <a:r>
              <a:rPr lang="ar-SA" sz="3000">
                <a:latin typeface="Arial"/>
                <a:ea typeface="+mn-lt"/>
                <a:cs typeface="Arial"/>
              </a:rPr>
              <a:t> </a:t>
            </a:r>
            <a:r>
              <a:rPr lang="ar-SA" sz="3000" err="1">
                <a:latin typeface="Arial"/>
                <a:ea typeface="+mn-lt"/>
                <a:cs typeface="Arial"/>
              </a:rPr>
              <a:t>will</a:t>
            </a:r>
            <a:r>
              <a:rPr lang="ar-SA" sz="3000">
                <a:latin typeface="Arial"/>
                <a:ea typeface="+mn-lt"/>
                <a:cs typeface="Arial"/>
              </a:rPr>
              <a:t> </a:t>
            </a:r>
            <a:r>
              <a:rPr lang="ar-SA" sz="3000" err="1">
                <a:latin typeface="Arial"/>
                <a:ea typeface="+mn-lt"/>
                <a:cs typeface="Arial"/>
              </a:rPr>
              <a:t>be</a:t>
            </a:r>
            <a:r>
              <a:rPr lang="ar-SA" sz="3000">
                <a:latin typeface="Arial"/>
                <a:ea typeface="+mn-lt"/>
                <a:cs typeface="Arial"/>
              </a:rPr>
              <a:t> </a:t>
            </a:r>
            <a:r>
              <a:rPr lang="ar-SA" sz="3000" err="1">
                <a:latin typeface="Arial"/>
                <a:ea typeface="+mn-lt"/>
                <a:cs typeface="Arial"/>
              </a:rPr>
              <a:t>needed</a:t>
            </a:r>
            <a:endParaRPr lang="ar-SA" sz="3000">
              <a:latin typeface="Arial"/>
              <a:cs typeface="Arial"/>
            </a:endParaRPr>
          </a:p>
          <a:p>
            <a:pPr algn="l">
              <a:buNone/>
            </a:pPr>
            <a:r>
              <a:rPr lang="ar-SA" sz="3000" err="1">
                <a:latin typeface="Arial"/>
                <a:ea typeface="+mn-lt"/>
                <a:cs typeface="Arial"/>
              </a:rPr>
              <a:t>if</a:t>
            </a:r>
            <a:r>
              <a:rPr lang="ar-SA" sz="3000">
                <a:latin typeface="Arial"/>
                <a:ea typeface="+mn-lt"/>
                <a:cs typeface="Arial"/>
              </a:rPr>
              <a:t> </a:t>
            </a:r>
            <a:r>
              <a:rPr lang="ar-SA" sz="3000" err="1">
                <a:latin typeface="Arial"/>
                <a:ea typeface="+mn-lt"/>
                <a:cs typeface="Arial"/>
              </a:rPr>
              <a:t>shock</a:t>
            </a:r>
            <a:r>
              <a:rPr lang="ar-SA" sz="3000">
                <a:latin typeface="Arial"/>
                <a:ea typeface="+mn-lt"/>
                <a:cs typeface="Arial"/>
              </a:rPr>
              <a:t> </a:t>
            </a:r>
            <a:r>
              <a:rPr lang="ar-SA" sz="3000" err="1">
                <a:latin typeface="Arial"/>
                <a:ea typeface="+mn-lt"/>
                <a:cs typeface="Arial"/>
              </a:rPr>
              <a:t>progresses</a:t>
            </a:r>
            <a:r>
              <a:rPr lang="ar-SA" sz="3000">
                <a:latin typeface="Arial"/>
                <a:ea typeface="+mn-lt"/>
                <a:cs typeface="Arial"/>
              </a:rPr>
              <a:t>. </a:t>
            </a:r>
            <a:r>
              <a:rPr lang="ar-SA" sz="3000" err="1">
                <a:latin typeface="Arial"/>
                <a:ea typeface="+mn-lt"/>
                <a:cs typeface="Arial"/>
              </a:rPr>
              <a:t>Respirations</a:t>
            </a:r>
            <a:r>
              <a:rPr lang="ar-SA" sz="3000">
                <a:latin typeface="Arial"/>
                <a:ea typeface="+mn-lt"/>
                <a:cs typeface="Arial"/>
              </a:rPr>
              <a:t> </a:t>
            </a:r>
            <a:r>
              <a:rPr lang="ar-SA" sz="3000" err="1">
                <a:latin typeface="Arial"/>
                <a:ea typeface="+mn-lt"/>
                <a:cs typeface="Arial"/>
              </a:rPr>
              <a:t>are</a:t>
            </a:r>
            <a:r>
              <a:rPr lang="ar-SA" sz="3000">
                <a:latin typeface="Arial"/>
                <a:ea typeface="+mn-lt"/>
                <a:cs typeface="Arial"/>
              </a:rPr>
              <a:t> </a:t>
            </a:r>
            <a:r>
              <a:rPr lang="ar-SA" sz="3000" err="1">
                <a:latin typeface="Arial"/>
                <a:ea typeface="+mn-lt"/>
                <a:cs typeface="Arial"/>
              </a:rPr>
              <a:t>rapid</a:t>
            </a:r>
            <a:r>
              <a:rPr lang="ar-SA" sz="3000">
                <a:latin typeface="Arial"/>
                <a:ea typeface="+mn-lt"/>
                <a:cs typeface="Arial"/>
              </a:rPr>
              <a:t> </a:t>
            </a:r>
            <a:r>
              <a:rPr lang="ar-SA" sz="3000" err="1">
                <a:latin typeface="Arial"/>
                <a:ea typeface="+mn-lt"/>
                <a:cs typeface="Arial"/>
              </a:rPr>
              <a:t>and</a:t>
            </a:r>
            <a:r>
              <a:rPr lang="ar-SA" sz="3000">
                <a:latin typeface="Arial"/>
                <a:ea typeface="+mn-lt"/>
                <a:cs typeface="Arial"/>
              </a:rPr>
              <a:t> </a:t>
            </a:r>
            <a:r>
              <a:rPr lang="ar-SA" sz="3000" err="1">
                <a:latin typeface="Arial"/>
                <a:ea typeface="+mn-lt"/>
                <a:cs typeface="Arial"/>
              </a:rPr>
              <a:t>shallow</a:t>
            </a:r>
            <a:r>
              <a:rPr lang="ar-SA" sz="3000">
                <a:latin typeface="Arial"/>
                <a:ea typeface="+mn-lt"/>
                <a:cs typeface="Arial"/>
              </a:rPr>
              <a:t>. </a:t>
            </a:r>
            <a:r>
              <a:rPr lang="ar-SA" sz="3000" err="1">
                <a:latin typeface="Arial"/>
                <a:ea typeface="+mn-lt"/>
                <a:cs typeface="Arial"/>
              </a:rPr>
              <a:t>Crackles</a:t>
            </a:r>
            <a:endParaRPr lang="ar-SA" sz="3000">
              <a:latin typeface="Arial"/>
              <a:cs typeface="Arial"/>
            </a:endParaRPr>
          </a:p>
          <a:p>
            <a:pPr algn="l">
              <a:buNone/>
            </a:pPr>
            <a:r>
              <a:rPr lang="ar-SA" sz="3000" err="1">
                <a:latin typeface="Arial"/>
                <a:ea typeface="+mn-lt"/>
                <a:cs typeface="Arial"/>
              </a:rPr>
              <a:t>are</a:t>
            </a:r>
            <a:r>
              <a:rPr lang="ar-SA" sz="3000">
                <a:latin typeface="Arial"/>
                <a:ea typeface="+mn-lt"/>
                <a:cs typeface="Arial"/>
              </a:rPr>
              <a:t> </a:t>
            </a:r>
            <a:r>
              <a:rPr lang="ar-SA" sz="3000" err="1">
                <a:latin typeface="Arial"/>
                <a:ea typeface="+mn-lt"/>
                <a:cs typeface="Arial"/>
              </a:rPr>
              <a:t>heard</a:t>
            </a:r>
            <a:r>
              <a:rPr lang="ar-SA" sz="3000">
                <a:latin typeface="Arial"/>
                <a:ea typeface="+mn-lt"/>
                <a:cs typeface="Arial"/>
              </a:rPr>
              <a:t> </a:t>
            </a:r>
            <a:r>
              <a:rPr lang="ar-SA" sz="3000" err="1">
                <a:latin typeface="Arial"/>
                <a:ea typeface="+mn-lt"/>
                <a:cs typeface="Arial"/>
              </a:rPr>
              <a:t>over</a:t>
            </a:r>
            <a:r>
              <a:rPr lang="ar-SA" sz="3000">
                <a:latin typeface="Arial"/>
                <a:ea typeface="+mn-lt"/>
                <a:cs typeface="Arial"/>
              </a:rPr>
              <a:t> </a:t>
            </a:r>
            <a:r>
              <a:rPr lang="ar-SA" sz="3000" err="1">
                <a:latin typeface="Arial"/>
                <a:ea typeface="+mn-lt"/>
                <a:cs typeface="Arial"/>
              </a:rPr>
              <a:t>the</a:t>
            </a:r>
            <a:r>
              <a:rPr lang="ar-SA" sz="3000">
                <a:latin typeface="Arial"/>
                <a:ea typeface="+mn-lt"/>
                <a:cs typeface="Arial"/>
              </a:rPr>
              <a:t> </a:t>
            </a:r>
            <a:r>
              <a:rPr lang="ar-SA" sz="3000" err="1">
                <a:latin typeface="Arial"/>
                <a:ea typeface="+mn-lt"/>
                <a:cs typeface="Arial"/>
              </a:rPr>
              <a:t>lung</a:t>
            </a:r>
            <a:r>
              <a:rPr lang="ar-SA" sz="3000">
                <a:latin typeface="Arial"/>
                <a:ea typeface="+mn-lt"/>
                <a:cs typeface="Arial"/>
              </a:rPr>
              <a:t> </a:t>
            </a:r>
            <a:r>
              <a:rPr lang="ar-SA" sz="3000" err="1">
                <a:latin typeface="Arial"/>
                <a:ea typeface="+mn-lt"/>
                <a:cs typeface="Arial"/>
              </a:rPr>
              <a:t>fields</a:t>
            </a:r>
            <a:r>
              <a:rPr lang="ar-SA" sz="3000">
                <a:latin typeface="Arial"/>
                <a:ea typeface="+mn-lt"/>
                <a:cs typeface="Arial"/>
              </a:rPr>
              <a:t>. </a:t>
            </a:r>
            <a:r>
              <a:rPr lang="ar-SA" sz="3000" err="1">
                <a:latin typeface="Arial"/>
                <a:ea typeface="+mn-lt"/>
                <a:cs typeface="Arial"/>
              </a:rPr>
              <a:t>Decreased</a:t>
            </a:r>
            <a:r>
              <a:rPr lang="ar-SA" sz="3000">
                <a:latin typeface="Arial"/>
                <a:ea typeface="+mn-lt"/>
                <a:cs typeface="Arial"/>
              </a:rPr>
              <a:t> </a:t>
            </a:r>
            <a:r>
              <a:rPr lang="ar-SA" sz="3000" err="1">
                <a:latin typeface="Arial"/>
                <a:ea typeface="+mn-lt"/>
                <a:cs typeface="Arial"/>
              </a:rPr>
              <a:t>pulmonary</a:t>
            </a:r>
            <a:r>
              <a:rPr lang="ar-SA" sz="3000">
                <a:latin typeface="Arial"/>
                <a:ea typeface="+mn-lt"/>
                <a:cs typeface="Arial"/>
              </a:rPr>
              <a:t> </a:t>
            </a:r>
            <a:r>
              <a:rPr lang="ar-SA" sz="3000" err="1">
                <a:latin typeface="Arial"/>
                <a:ea typeface="+mn-lt"/>
                <a:cs typeface="Arial"/>
              </a:rPr>
              <a:t>blood</a:t>
            </a:r>
            <a:r>
              <a:rPr lang="ar-SA" sz="3000">
                <a:latin typeface="Arial"/>
                <a:ea typeface="+mn-lt"/>
                <a:cs typeface="Arial"/>
              </a:rPr>
              <a:t> </a:t>
            </a:r>
            <a:r>
              <a:rPr lang="ar-SA" sz="3000" err="1">
                <a:latin typeface="Arial"/>
                <a:ea typeface="+mn-lt"/>
                <a:cs typeface="Arial"/>
              </a:rPr>
              <a:t>flow</a:t>
            </a:r>
            <a:endParaRPr lang="ar-SA" sz="3000" err="1">
              <a:latin typeface="Arial"/>
              <a:cs typeface="Arial"/>
            </a:endParaRPr>
          </a:p>
          <a:p>
            <a:pPr algn="l">
              <a:buNone/>
            </a:pPr>
            <a:endParaRPr lang="ar-SA" sz="3300">
              <a:cs typeface="Times New Roman"/>
            </a:endParaRPr>
          </a:p>
          <a:p>
            <a:pPr algn="l">
              <a:buNone/>
            </a:pPr>
            <a:endParaRPr lang="en-US" sz="3300">
              <a:latin typeface="Arial"/>
              <a:cs typeface="Arial"/>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3401825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Autofit/>
          </a:bodyPr>
          <a:lstStyle/>
          <a:p>
            <a:pPr algn="l">
              <a:buNone/>
            </a:pPr>
            <a:r>
              <a:rPr lang="ar-SA" sz="2800" err="1">
                <a:latin typeface="Arial"/>
                <a:ea typeface="+mn-lt"/>
                <a:cs typeface="Arial"/>
              </a:rPr>
              <a:t>to</a:t>
            </a:r>
            <a:r>
              <a:rPr lang="ar-SA" sz="2800">
                <a:latin typeface="Arial"/>
                <a:ea typeface="+mn-lt"/>
                <a:cs typeface="Arial"/>
              </a:rPr>
              <a:t> </a:t>
            </a:r>
            <a:r>
              <a:rPr lang="ar-SA" sz="2800" err="1">
                <a:latin typeface="Arial"/>
                <a:ea typeface="+mn-lt"/>
                <a:cs typeface="Arial"/>
              </a:rPr>
              <a:t>increase</a:t>
            </a:r>
            <a:r>
              <a:rPr lang="ar-SA" sz="2800">
                <a:latin typeface="Arial"/>
                <a:ea typeface="+mn-lt"/>
                <a:cs typeface="Arial"/>
              </a:rPr>
              <a:t>. </a:t>
            </a:r>
            <a:r>
              <a:rPr lang="ar-SA" sz="2800" err="1">
                <a:latin typeface="Arial"/>
                <a:ea typeface="+mn-lt"/>
                <a:cs typeface="Arial"/>
              </a:rPr>
              <a:t>Hypoxemia</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biochemical</a:t>
            </a:r>
            <a:r>
              <a:rPr lang="ar-SA" sz="2800">
                <a:latin typeface="Arial"/>
                <a:ea typeface="+mn-lt"/>
                <a:cs typeface="Arial"/>
              </a:rPr>
              <a:t> </a:t>
            </a:r>
            <a:r>
              <a:rPr lang="ar-SA" sz="2800" err="1">
                <a:latin typeface="Arial"/>
                <a:ea typeface="+mn-lt"/>
                <a:cs typeface="Arial"/>
              </a:rPr>
              <a:t>mediators</a:t>
            </a:r>
            <a:r>
              <a:rPr lang="ar-SA" sz="2800">
                <a:latin typeface="Arial"/>
                <a:ea typeface="+mn-lt"/>
                <a:cs typeface="Arial"/>
              </a:rPr>
              <a:t> </a:t>
            </a:r>
            <a:r>
              <a:rPr lang="ar-SA" sz="2800" err="1">
                <a:latin typeface="Arial"/>
                <a:ea typeface="+mn-lt"/>
                <a:cs typeface="Arial"/>
              </a:rPr>
              <a:t>cause</a:t>
            </a:r>
            <a:r>
              <a:rPr lang="ar-SA" sz="2800">
                <a:latin typeface="Arial"/>
                <a:ea typeface="+mn-lt"/>
                <a:cs typeface="Arial"/>
              </a:rPr>
              <a:t> </a:t>
            </a:r>
            <a:r>
              <a:rPr lang="ar-SA" sz="2800" err="1">
                <a:latin typeface="Arial"/>
                <a:ea typeface="+mn-lt"/>
                <a:cs typeface="Arial"/>
              </a:rPr>
              <a:t>an</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a:t>
            </a:r>
            <a:endParaRPr lang="en-US" sz="2800">
              <a:latin typeface="Arial"/>
              <a:cs typeface="Arial"/>
            </a:endParaRPr>
          </a:p>
          <a:p>
            <a:pPr algn="l">
              <a:buNone/>
            </a:pPr>
            <a:r>
              <a:rPr lang="ar-SA" sz="2800" err="1">
                <a:latin typeface="Arial"/>
                <a:ea typeface="+mn-lt"/>
                <a:cs typeface="Arial"/>
              </a:rPr>
              <a:t>tense</a:t>
            </a:r>
            <a:r>
              <a:rPr lang="ar-SA" sz="2800">
                <a:latin typeface="Arial"/>
                <a:ea typeface="+mn-lt"/>
                <a:cs typeface="Arial"/>
              </a:rPr>
              <a:t> </a:t>
            </a:r>
            <a:r>
              <a:rPr lang="ar-SA" sz="2800" err="1">
                <a:latin typeface="Arial"/>
                <a:ea typeface="+mn-lt"/>
                <a:cs typeface="Arial"/>
              </a:rPr>
              <a:t>inflammatory</a:t>
            </a:r>
            <a:r>
              <a:rPr lang="ar-SA" sz="2800">
                <a:latin typeface="Arial"/>
                <a:ea typeface="+mn-lt"/>
                <a:cs typeface="Arial"/>
              </a:rPr>
              <a:t> </a:t>
            </a:r>
            <a:r>
              <a:rPr lang="ar-SA" sz="2800" err="1">
                <a:latin typeface="Arial"/>
                <a:ea typeface="+mn-lt"/>
                <a:cs typeface="Arial"/>
              </a:rPr>
              <a:t>response</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pulmonary</a:t>
            </a:r>
            <a:r>
              <a:rPr lang="ar-SA" sz="2800">
                <a:latin typeface="Arial"/>
                <a:ea typeface="+mn-lt"/>
                <a:cs typeface="Arial"/>
              </a:rPr>
              <a:t> </a:t>
            </a:r>
            <a:r>
              <a:rPr lang="ar-SA" sz="2800" err="1">
                <a:latin typeface="Arial"/>
                <a:ea typeface="+mn-lt"/>
                <a:cs typeface="Arial"/>
              </a:rPr>
              <a:t>vasoconstriction</a:t>
            </a:r>
            <a:r>
              <a:rPr lang="ar-SA" sz="2800">
                <a:latin typeface="Arial"/>
                <a:ea typeface="+mn-lt"/>
                <a:cs typeface="Arial"/>
              </a:rPr>
              <a:t>,</a:t>
            </a:r>
            <a:endParaRPr lang="ar-SA" sz="2800">
              <a:latin typeface="Arial"/>
              <a:cs typeface="Arial"/>
            </a:endParaRPr>
          </a:p>
          <a:p>
            <a:pPr algn="l">
              <a:buNone/>
            </a:pPr>
            <a:r>
              <a:rPr lang="ar-SA" sz="2800" err="1">
                <a:latin typeface="Arial"/>
                <a:ea typeface="+mn-lt"/>
                <a:cs typeface="Arial"/>
              </a:rPr>
              <a:t>perpetuating</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pulmonary</a:t>
            </a:r>
            <a:r>
              <a:rPr lang="ar-SA" sz="2800">
                <a:latin typeface="Arial"/>
                <a:ea typeface="+mn-lt"/>
                <a:cs typeface="Arial"/>
              </a:rPr>
              <a:t> </a:t>
            </a:r>
            <a:r>
              <a:rPr lang="ar-SA" sz="2800" err="1">
                <a:latin typeface="Arial"/>
                <a:ea typeface="+mn-lt"/>
                <a:cs typeface="Arial"/>
              </a:rPr>
              <a:t>capillary</a:t>
            </a:r>
            <a:r>
              <a:rPr lang="ar-SA" sz="2800">
                <a:latin typeface="Arial"/>
                <a:ea typeface="+mn-lt"/>
                <a:cs typeface="Arial"/>
              </a:rPr>
              <a:t> </a:t>
            </a:r>
            <a:r>
              <a:rPr lang="ar-SA" sz="2800" err="1">
                <a:latin typeface="Arial"/>
                <a:ea typeface="+mn-lt"/>
                <a:cs typeface="Arial"/>
              </a:rPr>
              <a:t>hypoperfusion</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hypox</a:t>
            </a:r>
            <a:r>
              <a:rPr lang="ar-SA" sz="2800">
                <a:latin typeface="Arial"/>
                <a:ea typeface="+mn-lt"/>
                <a:cs typeface="Arial"/>
              </a:rPr>
              <a:t>-</a:t>
            </a:r>
            <a:endParaRPr lang="ar-SA" sz="2800">
              <a:latin typeface="Arial"/>
              <a:cs typeface="Arial"/>
            </a:endParaRPr>
          </a:p>
          <a:p>
            <a:pPr algn="l">
              <a:buNone/>
            </a:pPr>
            <a:r>
              <a:rPr lang="ar-SA" sz="2800" err="1">
                <a:latin typeface="Arial"/>
                <a:ea typeface="+mn-lt"/>
                <a:cs typeface="Arial"/>
              </a:rPr>
              <a:t>emia</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hypoperfused</a:t>
            </a:r>
            <a:r>
              <a:rPr lang="ar-SA" sz="2800">
                <a:latin typeface="Arial"/>
                <a:ea typeface="+mn-lt"/>
                <a:cs typeface="Arial"/>
              </a:rPr>
              <a:t> </a:t>
            </a:r>
            <a:r>
              <a:rPr lang="ar-SA" sz="2800" err="1">
                <a:latin typeface="Arial"/>
                <a:ea typeface="+mn-lt"/>
                <a:cs typeface="Arial"/>
              </a:rPr>
              <a:t>alveoli</a:t>
            </a:r>
            <a:r>
              <a:rPr lang="ar-SA" sz="2800">
                <a:latin typeface="Arial"/>
                <a:ea typeface="+mn-lt"/>
                <a:cs typeface="Arial"/>
              </a:rPr>
              <a:t> </a:t>
            </a:r>
            <a:r>
              <a:rPr lang="ar-SA" sz="2800" err="1">
                <a:latin typeface="Arial"/>
                <a:ea typeface="+mn-lt"/>
                <a:cs typeface="Arial"/>
              </a:rPr>
              <a:t>stop</a:t>
            </a:r>
            <a:r>
              <a:rPr lang="ar-SA" sz="2800">
                <a:latin typeface="Arial"/>
                <a:ea typeface="+mn-lt"/>
                <a:cs typeface="Arial"/>
              </a:rPr>
              <a:t> </a:t>
            </a:r>
            <a:r>
              <a:rPr lang="ar-SA" sz="2800" err="1">
                <a:latin typeface="Arial"/>
                <a:ea typeface="+mn-lt"/>
                <a:cs typeface="Arial"/>
              </a:rPr>
              <a:t>producing</a:t>
            </a:r>
            <a:r>
              <a:rPr lang="ar-SA" sz="2800">
                <a:latin typeface="Arial"/>
                <a:ea typeface="+mn-lt"/>
                <a:cs typeface="Arial"/>
              </a:rPr>
              <a:t> </a:t>
            </a:r>
            <a:r>
              <a:rPr lang="ar-SA" sz="2800" err="1">
                <a:latin typeface="Arial"/>
                <a:ea typeface="+mn-lt"/>
                <a:cs typeface="Arial"/>
              </a:rPr>
              <a:t>surfactant</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subsequently</a:t>
            </a:r>
            <a:r>
              <a:rPr lang="ar-SA" sz="2800">
                <a:latin typeface="Arial"/>
                <a:ea typeface="+mn-lt"/>
                <a:cs typeface="Arial"/>
              </a:rPr>
              <a:t> </a:t>
            </a:r>
            <a:r>
              <a:rPr lang="ar-SA" sz="2800" err="1">
                <a:latin typeface="Arial"/>
                <a:ea typeface="+mn-lt"/>
                <a:cs typeface="Arial"/>
              </a:rPr>
              <a:t>collapse</a:t>
            </a:r>
            <a:r>
              <a:rPr lang="ar-SA" sz="2800">
                <a:latin typeface="Arial"/>
                <a:ea typeface="+mn-lt"/>
                <a:cs typeface="Arial"/>
              </a:rPr>
              <a:t>. </a:t>
            </a:r>
            <a:r>
              <a:rPr lang="ar-SA" sz="2800" err="1">
                <a:latin typeface="Arial"/>
                <a:ea typeface="+mn-lt"/>
                <a:cs typeface="Arial"/>
              </a:rPr>
              <a:t>Pulmonary</a:t>
            </a:r>
            <a:r>
              <a:rPr lang="ar-SA" sz="2800">
                <a:latin typeface="Arial"/>
                <a:ea typeface="+mn-lt"/>
                <a:cs typeface="Arial"/>
              </a:rPr>
              <a:t> </a:t>
            </a:r>
            <a:r>
              <a:rPr lang="ar-SA" sz="2800" err="1">
                <a:latin typeface="Arial"/>
                <a:ea typeface="+mn-lt"/>
                <a:cs typeface="Arial"/>
              </a:rPr>
              <a:t>capillaries</a:t>
            </a:r>
            <a:r>
              <a:rPr lang="ar-SA" sz="2800">
                <a:latin typeface="Arial"/>
                <a:ea typeface="+mn-lt"/>
                <a:cs typeface="Arial"/>
              </a:rPr>
              <a:t> </a:t>
            </a:r>
            <a:r>
              <a:rPr lang="ar-SA" sz="2800" err="1">
                <a:latin typeface="Arial"/>
                <a:ea typeface="+mn-lt"/>
                <a:cs typeface="Arial"/>
              </a:rPr>
              <a:t>begin</a:t>
            </a:r>
            <a:r>
              <a:rPr lang="ar-SA" sz="2800">
                <a:latin typeface="Arial"/>
                <a:ea typeface="+mn-lt"/>
                <a:cs typeface="Arial"/>
              </a:rPr>
              <a:t> </a:t>
            </a:r>
            <a:r>
              <a:rPr lang="ar-SA" sz="2800" err="1">
                <a:latin typeface="Arial"/>
                <a:ea typeface="+mn-lt"/>
                <a:cs typeface="Arial"/>
              </a:rPr>
              <a:t>to</a:t>
            </a:r>
            <a:r>
              <a:rPr lang="ar-SA" sz="2800">
                <a:latin typeface="Arial"/>
                <a:ea typeface="+mn-lt"/>
                <a:cs typeface="Arial"/>
              </a:rPr>
              <a:t> </a:t>
            </a:r>
            <a:r>
              <a:rPr lang="ar-SA" sz="2800" err="1">
                <a:latin typeface="Arial"/>
                <a:ea typeface="+mn-lt"/>
                <a:cs typeface="Arial"/>
              </a:rPr>
              <a:t>leak</a:t>
            </a:r>
            <a:r>
              <a:rPr lang="ar-SA" sz="2800">
                <a:latin typeface="Arial"/>
                <a:ea typeface="+mn-lt"/>
                <a:cs typeface="Arial"/>
              </a:rPr>
              <a:t> </a:t>
            </a:r>
            <a:r>
              <a:rPr lang="ar-SA" sz="2800" err="1">
                <a:latin typeface="Arial"/>
                <a:ea typeface="+mn-lt"/>
                <a:cs typeface="Arial"/>
              </a:rPr>
              <a:t>their</a:t>
            </a:r>
            <a:endParaRPr lang="ar-SA" sz="2800">
              <a:latin typeface="Arial"/>
              <a:cs typeface="Arial"/>
            </a:endParaRPr>
          </a:p>
          <a:p>
            <a:pPr algn="l">
              <a:buNone/>
            </a:pPr>
            <a:r>
              <a:rPr lang="ar-SA" sz="2800" err="1">
                <a:latin typeface="Arial"/>
                <a:ea typeface="+mn-lt"/>
                <a:cs typeface="Arial"/>
              </a:rPr>
              <a:t>contents</a:t>
            </a:r>
            <a:r>
              <a:rPr lang="ar-SA" sz="2800">
                <a:latin typeface="Arial"/>
                <a:ea typeface="+mn-lt"/>
                <a:cs typeface="Arial"/>
              </a:rPr>
              <a:t>, </a:t>
            </a:r>
            <a:r>
              <a:rPr lang="ar-SA" sz="2800" err="1">
                <a:latin typeface="Arial"/>
                <a:ea typeface="+mn-lt"/>
                <a:cs typeface="Arial"/>
              </a:rPr>
              <a:t>causing</a:t>
            </a:r>
            <a:r>
              <a:rPr lang="ar-SA" sz="2800">
                <a:latin typeface="Arial"/>
                <a:ea typeface="+mn-lt"/>
                <a:cs typeface="Arial"/>
              </a:rPr>
              <a:t> </a:t>
            </a:r>
            <a:r>
              <a:rPr lang="ar-SA" sz="2800" err="1">
                <a:latin typeface="Arial"/>
                <a:ea typeface="+mn-lt"/>
                <a:cs typeface="Arial"/>
              </a:rPr>
              <a:t>pulmonary</a:t>
            </a:r>
            <a:r>
              <a:rPr lang="ar-SA" sz="2800">
                <a:latin typeface="Arial"/>
                <a:ea typeface="+mn-lt"/>
                <a:cs typeface="Arial"/>
              </a:rPr>
              <a:t> </a:t>
            </a:r>
            <a:r>
              <a:rPr lang="ar-SA" sz="2800" err="1">
                <a:latin typeface="Arial"/>
                <a:ea typeface="+mn-lt"/>
                <a:cs typeface="Arial"/>
              </a:rPr>
              <a:t>edema</a:t>
            </a:r>
            <a:r>
              <a:rPr lang="ar-SA" sz="2800">
                <a:latin typeface="Arial"/>
                <a:ea typeface="+mn-lt"/>
                <a:cs typeface="Arial"/>
              </a:rPr>
              <a:t>, </a:t>
            </a:r>
            <a:r>
              <a:rPr lang="ar-SA" sz="2800" err="1">
                <a:latin typeface="Arial"/>
                <a:ea typeface="+mn-lt"/>
                <a:cs typeface="Arial"/>
              </a:rPr>
              <a:t>diffusion</a:t>
            </a:r>
            <a:r>
              <a:rPr lang="ar-SA" sz="2800">
                <a:latin typeface="Arial"/>
                <a:ea typeface="+mn-lt"/>
                <a:cs typeface="Arial"/>
              </a:rPr>
              <a:t> </a:t>
            </a:r>
            <a:r>
              <a:rPr lang="ar-SA" sz="2800" err="1">
                <a:latin typeface="Arial"/>
                <a:ea typeface="+mn-lt"/>
                <a:cs typeface="Arial"/>
              </a:rPr>
              <a:t>abnormalities</a:t>
            </a:r>
            <a:endParaRPr lang="ar-SA" sz="2800" err="1">
              <a:latin typeface="Arial"/>
              <a:cs typeface="Arial"/>
            </a:endParaRPr>
          </a:p>
          <a:p>
            <a:pPr algn="l">
              <a:buNone/>
            </a:pPr>
            <a:endParaRPr lang="ar-SA" sz="3300">
              <a:cs typeface="Times New Roman"/>
            </a:endParaRPr>
          </a:p>
          <a:p>
            <a:pPr algn="l">
              <a:buNone/>
            </a:pPr>
            <a:endParaRPr lang="en-US" sz="3300">
              <a:latin typeface="Arial"/>
              <a:cs typeface="Arial"/>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1664383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Autofit/>
          </a:bodyPr>
          <a:lstStyle/>
          <a:p>
            <a:pPr algn="l">
              <a:buNone/>
            </a:pPr>
            <a:r>
              <a:rPr lang="ar-SA">
                <a:latin typeface="Arial"/>
                <a:ea typeface="+mn-lt"/>
                <a:cs typeface="Arial"/>
              </a:rPr>
              <a:t>(</a:t>
            </a:r>
            <a:r>
              <a:rPr lang="ar-SA" err="1">
                <a:latin typeface="Arial"/>
                <a:ea typeface="+mn-lt"/>
                <a:cs typeface="Arial"/>
              </a:rPr>
              <a:t>shunting</a:t>
            </a:r>
            <a:r>
              <a:rPr lang="ar-SA">
                <a:latin typeface="Arial"/>
                <a:ea typeface="+mn-lt"/>
                <a:cs typeface="Arial"/>
              </a:rPr>
              <a:t>), </a:t>
            </a:r>
            <a:r>
              <a:rPr lang="ar-SA" err="1">
                <a:latin typeface="Arial"/>
                <a:ea typeface="+mn-lt"/>
                <a:cs typeface="Arial"/>
              </a:rPr>
              <a:t>and</a:t>
            </a:r>
            <a:r>
              <a:rPr lang="ar-SA">
                <a:latin typeface="Arial"/>
                <a:ea typeface="+mn-lt"/>
                <a:cs typeface="Arial"/>
              </a:rPr>
              <a:t> </a:t>
            </a:r>
            <a:r>
              <a:rPr lang="ar-SA" err="1">
                <a:latin typeface="Arial"/>
                <a:ea typeface="+mn-lt"/>
                <a:cs typeface="Arial"/>
              </a:rPr>
              <a:t>additional</a:t>
            </a:r>
            <a:r>
              <a:rPr lang="ar-SA">
                <a:latin typeface="Arial"/>
                <a:ea typeface="+mn-lt"/>
                <a:cs typeface="Arial"/>
              </a:rPr>
              <a:t> </a:t>
            </a:r>
            <a:r>
              <a:rPr lang="ar-SA" err="1">
                <a:latin typeface="Arial"/>
                <a:ea typeface="+mn-lt"/>
                <a:cs typeface="Arial"/>
              </a:rPr>
              <a:t>alveolar</a:t>
            </a:r>
            <a:r>
              <a:rPr lang="ar-SA">
                <a:latin typeface="Arial"/>
                <a:ea typeface="+mn-lt"/>
                <a:cs typeface="Arial"/>
              </a:rPr>
              <a:t> </a:t>
            </a:r>
            <a:r>
              <a:rPr lang="ar-SA" err="1">
                <a:latin typeface="Arial"/>
                <a:ea typeface="+mn-lt"/>
                <a:cs typeface="Arial"/>
              </a:rPr>
              <a:t>collapse</a:t>
            </a:r>
            <a:r>
              <a:rPr lang="ar-SA">
                <a:latin typeface="Arial"/>
                <a:ea typeface="+mn-lt"/>
                <a:cs typeface="Arial"/>
              </a:rPr>
              <a:t>. </a:t>
            </a:r>
            <a:r>
              <a:rPr lang="ar-SA" err="1">
                <a:latin typeface="Arial"/>
                <a:ea typeface="+mn-lt"/>
                <a:cs typeface="Arial"/>
              </a:rPr>
              <a:t>Interstitial</a:t>
            </a:r>
            <a:r>
              <a:rPr lang="ar-SA">
                <a:latin typeface="Arial"/>
                <a:ea typeface="+mn-lt"/>
                <a:cs typeface="Arial"/>
              </a:rPr>
              <a:t> </a:t>
            </a:r>
            <a:r>
              <a:rPr lang="ar-SA" err="1">
                <a:latin typeface="Arial"/>
                <a:ea typeface="+mn-lt"/>
                <a:cs typeface="Arial"/>
              </a:rPr>
              <a:t>inflam</a:t>
            </a:r>
            <a:r>
              <a:rPr lang="ar-SA">
                <a:latin typeface="Arial"/>
                <a:ea typeface="+mn-lt"/>
                <a:cs typeface="Arial"/>
              </a:rPr>
              <a:t>- </a:t>
            </a:r>
            <a:endParaRPr lang="en-US">
              <a:latin typeface="Arial"/>
              <a:cs typeface="Arial"/>
            </a:endParaRPr>
          </a:p>
          <a:p>
            <a:pPr algn="l">
              <a:buNone/>
            </a:pPr>
            <a:endParaRPr lang="ar-SA">
              <a:latin typeface="Arial"/>
              <a:cs typeface="Arial"/>
            </a:endParaRPr>
          </a:p>
          <a:p>
            <a:pPr algn="l">
              <a:buNone/>
            </a:pPr>
            <a:r>
              <a:rPr lang="ar-SA" err="1">
                <a:latin typeface="Arial"/>
                <a:ea typeface="+mn-lt"/>
                <a:cs typeface="Arial"/>
              </a:rPr>
              <a:t>mation</a:t>
            </a:r>
            <a:r>
              <a:rPr lang="ar-SA">
                <a:latin typeface="Arial"/>
                <a:ea typeface="+mn-lt"/>
                <a:cs typeface="Arial"/>
              </a:rPr>
              <a:t> </a:t>
            </a:r>
            <a:r>
              <a:rPr lang="ar-SA" err="1">
                <a:latin typeface="Arial"/>
                <a:ea typeface="+mn-lt"/>
                <a:cs typeface="Arial"/>
              </a:rPr>
              <a:t>and</a:t>
            </a:r>
            <a:r>
              <a:rPr lang="ar-SA">
                <a:latin typeface="Arial"/>
                <a:ea typeface="+mn-lt"/>
                <a:cs typeface="Arial"/>
              </a:rPr>
              <a:t> </a:t>
            </a:r>
            <a:r>
              <a:rPr lang="ar-SA" err="1">
                <a:latin typeface="Arial"/>
                <a:ea typeface="+mn-lt"/>
                <a:cs typeface="Arial"/>
              </a:rPr>
              <a:t>fibrosis</a:t>
            </a:r>
            <a:r>
              <a:rPr lang="ar-SA">
                <a:latin typeface="Arial"/>
                <a:ea typeface="+mn-lt"/>
                <a:cs typeface="Arial"/>
              </a:rPr>
              <a:t> </a:t>
            </a:r>
            <a:r>
              <a:rPr lang="ar-SA" err="1">
                <a:latin typeface="Arial"/>
                <a:ea typeface="+mn-lt"/>
                <a:cs typeface="Arial"/>
              </a:rPr>
              <a:t>are</a:t>
            </a:r>
            <a:r>
              <a:rPr lang="ar-SA">
                <a:latin typeface="Arial"/>
                <a:ea typeface="+mn-lt"/>
                <a:cs typeface="Arial"/>
              </a:rPr>
              <a:t> </a:t>
            </a:r>
            <a:r>
              <a:rPr lang="ar-SA" err="1">
                <a:latin typeface="Arial"/>
                <a:ea typeface="+mn-lt"/>
                <a:cs typeface="Arial"/>
              </a:rPr>
              <a:t>common</a:t>
            </a:r>
            <a:r>
              <a:rPr lang="ar-SA">
                <a:latin typeface="Arial"/>
                <a:ea typeface="+mn-lt"/>
                <a:cs typeface="Arial"/>
              </a:rPr>
              <a:t> </a:t>
            </a:r>
            <a:r>
              <a:rPr lang="ar-SA" err="1">
                <a:latin typeface="Arial"/>
                <a:ea typeface="+mn-lt"/>
                <a:cs typeface="Arial"/>
              </a:rPr>
              <a:t>as</a:t>
            </a:r>
            <a:r>
              <a:rPr lang="ar-SA">
                <a:latin typeface="Arial"/>
                <a:ea typeface="+mn-lt"/>
                <a:cs typeface="Arial"/>
              </a:rPr>
              <a:t> </a:t>
            </a:r>
            <a:r>
              <a:rPr lang="ar-SA" err="1">
                <a:latin typeface="Arial"/>
                <a:ea typeface="+mn-lt"/>
                <a:cs typeface="Arial"/>
              </a:rPr>
              <a:t>the</a:t>
            </a:r>
            <a:r>
              <a:rPr lang="ar-SA">
                <a:latin typeface="Arial"/>
                <a:ea typeface="+mn-lt"/>
                <a:cs typeface="Arial"/>
              </a:rPr>
              <a:t> </a:t>
            </a:r>
            <a:r>
              <a:rPr lang="ar-SA" err="1">
                <a:latin typeface="Arial"/>
                <a:ea typeface="+mn-lt"/>
                <a:cs typeface="Arial"/>
              </a:rPr>
              <a:t>pulmonary</a:t>
            </a:r>
            <a:r>
              <a:rPr lang="ar-SA">
                <a:latin typeface="Arial"/>
                <a:ea typeface="+mn-lt"/>
                <a:cs typeface="Arial"/>
              </a:rPr>
              <a:t> </a:t>
            </a:r>
            <a:r>
              <a:rPr lang="ar-SA" err="1">
                <a:latin typeface="Arial"/>
                <a:ea typeface="+mn-lt"/>
                <a:cs typeface="Arial"/>
              </a:rPr>
              <a:t>damage</a:t>
            </a:r>
            <a:r>
              <a:rPr lang="ar-SA">
                <a:latin typeface="Arial"/>
                <a:ea typeface="+mn-lt"/>
                <a:cs typeface="Arial"/>
              </a:rPr>
              <a:t> </a:t>
            </a:r>
            <a:r>
              <a:rPr lang="ar-SA" err="1">
                <a:latin typeface="Arial"/>
                <a:ea typeface="+mn-lt"/>
                <a:cs typeface="Arial"/>
              </a:rPr>
              <a:t>pro-gresses</a:t>
            </a:r>
            <a:r>
              <a:rPr lang="ar-SA">
                <a:latin typeface="Arial"/>
                <a:ea typeface="+mn-lt"/>
                <a:cs typeface="Arial"/>
              </a:rPr>
              <a:t> . </a:t>
            </a:r>
            <a:r>
              <a:rPr lang="ar-SA" err="1">
                <a:latin typeface="Arial"/>
                <a:ea typeface="+mn-lt"/>
                <a:cs typeface="Arial"/>
              </a:rPr>
              <a:t>This</a:t>
            </a:r>
            <a:r>
              <a:rPr lang="ar-SA">
                <a:latin typeface="Arial"/>
                <a:ea typeface="+mn-lt"/>
                <a:cs typeface="Arial"/>
              </a:rPr>
              <a:t> </a:t>
            </a:r>
            <a:r>
              <a:rPr lang="ar-SA" err="1">
                <a:latin typeface="Arial"/>
                <a:ea typeface="+mn-lt"/>
                <a:cs typeface="Arial"/>
              </a:rPr>
              <a:t>condition</a:t>
            </a:r>
            <a:r>
              <a:rPr lang="ar-SA">
                <a:latin typeface="Arial"/>
                <a:ea typeface="+mn-lt"/>
                <a:cs typeface="Arial"/>
              </a:rPr>
              <a:t> </a:t>
            </a:r>
            <a:r>
              <a:rPr lang="ar-SA" err="1">
                <a:latin typeface="Arial"/>
                <a:ea typeface="+mn-lt"/>
                <a:cs typeface="Arial"/>
              </a:rPr>
              <a:t>is</a:t>
            </a:r>
            <a:r>
              <a:rPr lang="ar-SA">
                <a:latin typeface="Arial"/>
                <a:ea typeface="+mn-lt"/>
                <a:cs typeface="Arial"/>
              </a:rPr>
              <a:t> </a:t>
            </a:r>
            <a:endParaRPr lang="ar-SA">
              <a:latin typeface="Arial"/>
              <a:cs typeface="Arial"/>
            </a:endParaRPr>
          </a:p>
          <a:p>
            <a:pPr algn="l">
              <a:buNone/>
            </a:pPr>
            <a:endParaRPr lang="ar-SA">
              <a:latin typeface="Arial"/>
              <a:cs typeface="Arial"/>
            </a:endParaRPr>
          </a:p>
          <a:p>
            <a:pPr algn="l">
              <a:buNone/>
            </a:pPr>
            <a:r>
              <a:rPr lang="ar-SA" err="1">
                <a:latin typeface="Arial"/>
                <a:ea typeface="+mn-lt"/>
                <a:cs typeface="Arial"/>
              </a:rPr>
              <a:t>sometimes</a:t>
            </a:r>
            <a:r>
              <a:rPr lang="ar-SA">
                <a:latin typeface="Arial"/>
                <a:ea typeface="+mn-lt"/>
                <a:cs typeface="Arial"/>
              </a:rPr>
              <a:t> </a:t>
            </a:r>
            <a:r>
              <a:rPr lang="ar-SA" err="1">
                <a:latin typeface="Arial"/>
                <a:ea typeface="+mn-lt"/>
                <a:cs typeface="Arial"/>
              </a:rPr>
              <a:t>referred</a:t>
            </a:r>
            <a:r>
              <a:rPr lang="ar-SA">
                <a:latin typeface="Arial"/>
                <a:ea typeface="+mn-lt"/>
                <a:cs typeface="Arial"/>
              </a:rPr>
              <a:t> </a:t>
            </a:r>
            <a:r>
              <a:rPr lang="ar-SA" err="1">
                <a:latin typeface="Arial"/>
                <a:ea typeface="+mn-lt"/>
                <a:cs typeface="Arial"/>
              </a:rPr>
              <a:t>to</a:t>
            </a:r>
            <a:r>
              <a:rPr lang="ar-SA">
                <a:latin typeface="Arial"/>
                <a:ea typeface="+mn-lt"/>
                <a:cs typeface="Arial"/>
              </a:rPr>
              <a:t> </a:t>
            </a:r>
            <a:r>
              <a:rPr lang="ar-SA" err="1">
                <a:latin typeface="Arial"/>
                <a:ea typeface="+mn-lt"/>
                <a:cs typeface="Arial"/>
              </a:rPr>
              <a:t>as</a:t>
            </a:r>
            <a:r>
              <a:rPr lang="ar-SA">
                <a:latin typeface="Arial"/>
                <a:ea typeface="+mn-lt"/>
                <a:cs typeface="Arial"/>
              </a:rPr>
              <a:t> </a:t>
            </a:r>
            <a:r>
              <a:rPr lang="ar-SA" err="1">
                <a:latin typeface="Arial"/>
                <a:ea typeface="+mn-lt"/>
                <a:cs typeface="Arial"/>
              </a:rPr>
              <a:t>acute</a:t>
            </a:r>
            <a:r>
              <a:rPr lang="ar-SA">
                <a:latin typeface="Arial"/>
                <a:ea typeface="+mn-lt"/>
                <a:cs typeface="Arial"/>
              </a:rPr>
              <a:t> </a:t>
            </a:r>
            <a:r>
              <a:rPr lang="ar-SA" err="1">
                <a:latin typeface="Arial"/>
                <a:ea typeface="+mn-lt"/>
                <a:cs typeface="Arial"/>
              </a:rPr>
              <a:t>respiratory</a:t>
            </a:r>
            <a:r>
              <a:rPr lang="ar-SA">
                <a:latin typeface="Arial"/>
                <a:ea typeface="+mn-lt"/>
                <a:cs typeface="Arial"/>
              </a:rPr>
              <a:t> </a:t>
            </a:r>
            <a:r>
              <a:rPr lang="ar-SA" err="1">
                <a:latin typeface="Arial"/>
                <a:ea typeface="+mn-lt"/>
                <a:cs typeface="Arial"/>
              </a:rPr>
              <a:t>distress</a:t>
            </a:r>
            <a:r>
              <a:rPr lang="ar-SA">
                <a:latin typeface="Arial"/>
                <a:ea typeface="+mn-lt"/>
                <a:cs typeface="Arial"/>
              </a:rPr>
              <a:t> </a:t>
            </a:r>
            <a:r>
              <a:rPr lang="ar-SA" err="1">
                <a:latin typeface="Arial"/>
                <a:ea typeface="+mn-lt"/>
                <a:cs typeface="Arial"/>
              </a:rPr>
              <a:t>syndrome</a:t>
            </a:r>
            <a:r>
              <a:rPr lang="ar-SA">
                <a:latin typeface="Arial"/>
                <a:ea typeface="+mn-lt"/>
                <a:cs typeface="Arial"/>
              </a:rPr>
              <a:t> </a:t>
            </a:r>
            <a:endParaRPr lang="ar-SA">
              <a:latin typeface="Arial"/>
              <a:cs typeface="Arial"/>
            </a:endParaRPr>
          </a:p>
          <a:p>
            <a:pPr algn="l">
              <a:buNone/>
            </a:pPr>
            <a:endParaRPr lang="ar-SA">
              <a:latin typeface="Arial"/>
              <a:cs typeface="Arial"/>
            </a:endParaRPr>
          </a:p>
          <a:p>
            <a:pPr algn="l">
              <a:buNone/>
            </a:pPr>
            <a:r>
              <a:rPr lang="ar-SA">
                <a:latin typeface="Arial"/>
                <a:ea typeface="+mn-lt"/>
                <a:cs typeface="Arial"/>
              </a:rPr>
              <a:t>, </a:t>
            </a:r>
            <a:r>
              <a:rPr lang="ar-SA" err="1">
                <a:latin typeface="Arial"/>
                <a:ea typeface="+mn-lt"/>
                <a:cs typeface="Arial"/>
              </a:rPr>
              <a:t>acute</a:t>
            </a:r>
            <a:r>
              <a:rPr lang="ar-SA">
                <a:latin typeface="Arial"/>
                <a:ea typeface="+mn-lt"/>
                <a:cs typeface="Arial"/>
              </a:rPr>
              <a:t> </a:t>
            </a:r>
            <a:r>
              <a:rPr lang="ar-SA" err="1">
                <a:latin typeface="Arial"/>
                <a:ea typeface="+mn-lt"/>
                <a:cs typeface="Arial"/>
              </a:rPr>
              <a:t>lung</a:t>
            </a:r>
            <a:r>
              <a:rPr lang="ar-SA">
                <a:latin typeface="Arial"/>
                <a:ea typeface="+mn-lt"/>
                <a:cs typeface="Arial"/>
              </a:rPr>
              <a:t> </a:t>
            </a:r>
            <a:r>
              <a:rPr lang="ar-SA" err="1">
                <a:latin typeface="Arial"/>
                <a:ea typeface="+mn-lt"/>
                <a:cs typeface="Arial"/>
              </a:rPr>
              <a:t>injury</a:t>
            </a:r>
            <a:r>
              <a:rPr lang="ar-SA">
                <a:latin typeface="Arial"/>
                <a:ea typeface="+mn-lt"/>
                <a:cs typeface="Arial"/>
              </a:rPr>
              <a:t>  </a:t>
            </a:r>
            <a:r>
              <a:rPr lang="ar-SA" err="1">
                <a:latin typeface="Arial"/>
                <a:ea typeface="+mn-lt"/>
                <a:cs typeface="Arial"/>
              </a:rPr>
              <a:t>shock</a:t>
            </a:r>
            <a:r>
              <a:rPr lang="ar-SA">
                <a:latin typeface="Arial"/>
                <a:ea typeface="+mn-lt"/>
                <a:cs typeface="Arial"/>
              </a:rPr>
              <a:t> </a:t>
            </a:r>
            <a:r>
              <a:rPr lang="ar-SA" err="1">
                <a:latin typeface="Arial"/>
                <a:ea typeface="+mn-lt"/>
                <a:cs typeface="Arial"/>
              </a:rPr>
              <a:t>lung</a:t>
            </a:r>
            <a:r>
              <a:rPr lang="ar-SA">
                <a:latin typeface="Arial"/>
                <a:ea typeface="+mn-lt"/>
                <a:cs typeface="Arial"/>
              </a:rPr>
              <a:t>, </a:t>
            </a:r>
            <a:r>
              <a:rPr lang="ar-SA" err="1">
                <a:latin typeface="Arial"/>
                <a:ea typeface="+mn-lt"/>
                <a:cs typeface="Arial"/>
              </a:rPr>
              <a:t>or</a:t>
            </a:r>
            <a:r>
              <a:rPr lang="ar-SA">
                <a:latin typeface="Arial"/>
                <a:ea typeface="+mn-lt"/>
                <a:cs typeface="Arial"/>
              </a:rPr>
              <a:t> </a:t>
            </a:r>
            <a:r>
              <a:rPr lang="ar-SA" err="1">
                <a:latin typeface="Arial"/>
                <a:ea typeface="+mn-lt"/>
                <a:cs typeface="Arial"/>
              </a:rPr>
              <a:t>noncardiogenic</a:t>
            </a:r>
            <a:r>
              <a:rPr lang="ar-SA">
                <a:latin typeface="Arial"/>
                <a:ea typeface="+mn-lt"/>
                <a:cs typeface="Arial"/>
              </a:rPr>
              <a:t> </a:t>
            </a:r>
            <a:endParaRPr lang="ar-SA">
              <a:latin typeface="Arial"/>
              <a:cs typeface="Arial"/>
            </a:endParaRPr>
          </a:p>
          <a:p>
            <a:pPr algn="l">
              <a:buNone/>
            </a:pPr>
            <a:endParaRPr lang="ar-SA">
              <a:latin typeface="Arial"/>
              <a:cs typeface="Arial"/>
            </a:endParaRPr>
          </a:p>
          <a:p>
            <a:pPr algn="l">
              <a:buNone/>
            </a:pPr>
            <a:r>
              <a:rPr lang="ar-SA" err="1">
                <a:latin typeface="Arial"/>
                <a:ea typeface="+mn-lt"/>
                <a:cs typeface="Arial"/>
              </a:rPr>
              <a:t>pulmonary</a:t>
            </a:r>
            <a:r>
              <a:rPr lang="ar-SA">
                <a:latin typeface="Arial"/>
                <a:ea typeface="+mn-lt"/>
                <a:cs typeface="Arial"/>
              </a:rPr>
              <a:t> </a:t>
            </a:r>
            <a:r>
              <a:rPr lang="ar-SA" err="1">
                <a:latin typeface="Arial"/>
                <a:ea typeface="+mn-lt"/>
                <a:cs typeface="Arial"/>
              </a:rPr>
              <a:t>edema</a:t>
            </a:r>
            <a:endParaRPr lang="ar-SA" err="1">
              <a:latin typeface="Arial"/>
              <a:cs typeface="Arial"/>
            </a:endParaRPr>
          </a:p>
          <a:p>
            <a:pPr algn="l">
              <a:buNone/>
            </a:pPr>
            <a:endParaRPr lang="en-US" sz="3300">
              <a:latin typeface="Arial"/>
              <a:cs typeface="Arial"/>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1320834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Autofit/>
          </a:bodyPr>
          <a:lstStyle/>
          <a:p>
            <a:pPr algn="l">
              <a:buNone/>
            </a:pPr>
            <a:r>
              <a:rPr lang="ar-SA" sz="2800" b="1">
                <a:solidFill>
                  <a:srgbClr val="C00000"/>
                </a:solidFill>
                <a:latin typeface="Arial"/>
                <a:ea typeface="+mn-lt"/>
                <a:cs typeface="Arial"/>
              </a:rPr>
              <a:t>CARDIOVASCULAR EFFECTS</a:t>
            </a:r>
            <a:endParaRPr lang="en-US" sz="2800">
              <a:solidFill>
                <a:srgbClr val="262626"/>
              </a:solidFill>
              <a:latin typeface="Arial"/>
              <a:cs typeface="Arial"/>
            </a:endParaRPr>
          </a:p>
          <a:p>
            <a:pPr algn="l">
              <a:buNone/>
            </a:pPr>
            <a:r>
              <a:rPr lang="ar-SA">
                <a:latin typeface="Arial"/>
                <a:ea typeface="+mn-lt"/>
                <a:cs typeface="Arial"/>
              </a:rPr>
              <a:t>A </a:t>
            </a:r>
            <a:r>
              <a:rPr lang="ar-SA" err="1">
                <a:latin typeface="Arial"/>
                <a:ea typeface="+mn-lt"/>
                <a:cs typeface="Arial"/>
              </a:rPr>
              <a:t>lack</a:t>
            </a:r>
            <a:r>
              <a:rPr lang="ar-SA">
                <a:latin typeface="Arial"/>
                <a:ea typeface="+mn-lt"/>
                <a:cs typeface="Arial"/>
              </a:rPr>
              <a:t> </a:t>
            </a:r>
            <a:r>
              <a:rPr lang="ar-SA" err="1">
                <a:latin typeface="Arial"/>
                <a:ea typeface="+mn-lt"/>
                <a:cs typeface="Arial"/>
              </a:rPr>
              <a:t>of</a:t>
            </a:r>
            <a:r>
              <a:rPr lang="ar-SA">
                <a:latin typeface="Arial"/>
                <a:ea typeface="+mn-lt"/>
                <a:cs typeface="Arial"/>
              </a:rPr>
              <a:t> </a:t>
            </a:r>
            <a:r>
              <a:rPr lang="ar-SA" err="1">
                <a:latin typeface="Arial"/>
                <a:ea typeface="+mn-lt"/>
                <a:cs typeface="Arial"/>
              </a:rPr>
              <a:t>adequate</a:t>
            </a:r>
            <a:r>
              <a:rPr lang="ar-SA">
                <a:latin typeface="Arial"/>
                <a:ea typeface="+mn-lt"/>
                <a:cs typeface="Arial"/>
              </a:rPr>
              <a:t> </a:t>
            </a:r>
            <a:r>
              <a:rPr lang="ar-SA" err="1">
                <a:latin typeface="Arial"/>
                <a:ea typeface="+mn-lt"/>
                <a:cs typeface="Arial"/>
              </a:rPr>
              <a:t>blood</a:t>
            </a:r>
            <a:r>
              <a:rPr lang="ar-SA">
                <a:latin typeface="Arial"/>
                <a:ea typeface="+mn-lt"/>
                <a:cs typeface="Arial"/>
              </a:rPr>
              <a:t> </a:t>
            </a:r>
            <a:r>
              <a:rPr lang="ar-SA" err="1">
                <a:latin typeface="Arial"/>
                <a:ea typeface="+mn-lt"/>
                <a:cs typeface="Arial"/>
              </a:rPr>
              <a:t>supply</a:t>
            </a:r>
            <a:r>
              <a:rPr lang="ar-SA">
                <a:latin typeface="Arial"/>
                <a:ea typeface="+mn-lt"/>
                <a:cs typeface="Arial"/>
              </a:rPr>
              <a:t> </a:t>
            </a:r>
            <a:r>
              <a:rPr lang="ar-SA" err="1">
                <a:latin typeface="Arial"/>
                <a:ea typeface="+mn-lt"/>
                <a:cs typeface="Arial"/>
              </a:rPr>
              <a:t>leads</a:t>
            </a:r>
            <a:r>
              <a:rPr lang="ar-SA">
                <a:latin typeface="Arial"/>
                <a:ea typeface="+mn-lt"/>
                <a:cs typeface="Arial"/>
              </a:rPr>
              <a:t> </a:t>
            </a:r>
            <a:r>
              <a:rPr lang="ar-SA" err="1">
                <a:latin typeface="Arial"/>
                <a:ea typeface="+mn-lt"/>
                <a:cs typeface="Arial"/>
              </a:rPr>
              <a:t>to</a:t>
            </a:r>
            <a:r>
              <a:rPr lang="ar-SA">
                <a:latin typeface="Arial"/>
                <a:ea typeface="+mn-lt"/>
                <a:cs typeface="Arial"/>
              </a:rPr>
              <a:t> </a:t>
            </a:r>
            <a:r>
              <a:rPr lang="ar-SA" err="1">
                <a:latin typeface="Arial"/>
                <a:ea typeface="+mn-lt"/>
                <a:cs typeface="Arial"/>
              </a:rPr>
              <a:t>dysrhythmias</a:t>
            </a:r>
            <a:r>
              <a:rPr lang="ar-SA">
                <a:latin typeface="Arial"/>
                <a:ea typeface="+mn-lt"/>
                <a:cs typeface="Arial"/>
              </a:rPr>
              <a:t> </a:t>
            </a:r>
            <a:r>
              <a:rPr lang="ar-SA" err="1">
                <a:latin typeface="Arial"/>
                <a:ea typeface="+mn-lt"/>
                <a:cs typeface="Arial"/>
              </a:rPr>
              <a:t>and</a:t>
            </a:r>
            <a:r>
              <a:rPr lang="ar-SA">
                <a:latin typeface="Arial"/>
                <a:ea typeface="+mn-lt"/>
                <a:cs typeface="Arial"/>
              </a:rPr>
              <a:t> </a:t>
            </a:r>
            <a:r>
              <a:rPr lang="ar-SA" err="1">
                <a:latin typeface="Arial"/>
                <a:ea typeface="+mn-lt"/>
                <a:cs typeface="Arial"/>
              </a:rPr>
              <a:t>ischemia</a:t>
            </a:r>
            <a:r>
              <a:rPr lang="ar-SA">
                <a:latin typeface="Arial"/>
                <a:ea typeface="+mn-lt"/>
                <a:cs typeface="Arial"/>
              </a:rPr>
              <a:t>. </a:t>
            </a:r>
            <a:r>
              <a:rPr lang="ar-SA" err="1">
                <a:latin typeface="Arial"/>
                <a:ea typeface="+mn-lt"/>
                <a:cs typeface="Arial"/>
              </a:rPr>
              <a:t>The</a:t>
            </a:r>
            <a:r>
              <a:rPr lang="ar-SA">
                <a:latin typeface="Arial"/>
                <a:ea typeface="+mn-lt"/>
                <a:cs typeface="Arial"/>
              </a:rPr>
              <a:t> </a:t>
            </a:r>
            <a:r>
              <a:rPr lang="ar-SA" err="1">
                <a:latin typeface="Arial"/>
                <a:ea typeface="+mn-lt"/>
                <a:cs typeface="Arial"/>
              </a:rPr>
              <a:t>patient</a:t>
            </a:r>
            <a:r>
              <a:rPr lang="ar-SA">
                <a:latin typeface="Arial"/>
                <a:ea typeface="+mn-lt"/>
                <a:cs typeface="Arial"/>
              </a:rPr>
              <a:t> </a:t>
            </a:r>
            <a:r>
              <a:rPr lang="ar-SA" err="1">
                <a:latin typeface="Arial"/>
                <a:ea typeface="+mn-lt"/>
                <a:cs typeface="Arial"/>
              </a:rPr>
              <a:t>has</a:t>
            </a:r>
            <a:r>
              <a:rPr lang="ar-SA">
                <a:latin typeface="Arial"/>
                <a:ea typeface="+mn-lt"/>
                <a:cs typeface="Arial"/>
              </a:rPr>
              <a:t> a </a:t>
            </a:r>
            <a:r>
              <a:rPr lang="ar-SA" err="1">
                <a:latin typeface="Arial"/>
                <a:ea typeface="+mn-lt"/>
                <a:cs typeface="Arial"/>
              </a:rPr>
              <a:t>rapid</a:t>
            </a:r>
            <a:r>
              <a:rPr lang="ar-SA">
                <a:latin typeface="Arial"/>
                <a:ea typeface="+mn-lt"/>
                <a:cs typeface="Arial"/>
              </a:rPr>
              <a:t> </a:t>
            </a:r>
            <a:r>
              <a:rPr lang="ar-SA" err="1">
                <a:latin typeface="Arial"/>
                <a:ea typeface="+mn-lt"/>
                <a:cs typeface="Arial"/>
              </a:rPr>
              <a:t>heart</a:t>
            </a:r>
            <a:r>
              <a:rPr lang="ar-SA">
                <a:latin typeface="Arial"/>
                <a:ea typeface="+mn-lt"/>
                <a:cs typeface="Arial"/>
              </a:rPr>
              <a:t> </a:t>
            </a:r>
            <a:r>
              <a:rPr lang="ar-SA" err="1">
                <a:latin typeface="Arial"/>
                <a:ea typeface="+mn-lt"/>
                <a:cs typeface="Arial"/>
              </a:rPr>
              <a:t>rate</a:t>
            </a:r>
            <a:r>
              <a:rPr lang="ar-SA">
                <a:latin typeface="Arial"/>
                <a:ea typeface="+mn-lt"/>
                <a:cs typeface="Arial"/>
              </a:rPr>
              <a:t>, </a:t>
            </a:r>
            <a:r>
              <a:rPr lang="ar-SA" err="1">
                <a:latin typeface="Arial"/>
                <a:ea typeface="+mn-lt"/>
                <a:cs typeface="Arial"/>
              </a:rPr>
              <a:t>sometimes</a:t>
            </a:r>
            <a:r>
              <a:rPr lang="ar-SA">
                <a:latin typeface="Arial"/>
                <a:ea typeface="+mn-lt"/>
                <a:cs typeface="Arial"/>
              </a:rPr>
              <a:t> </a:t>
            </a:r>
            <a:r>
              <a:rPr lang="ar-SA" err="1">
                <a:latin typeface="Arial"/>
                <a:ea typeface="+mn-lt"/>
                <a:cs typeface="Arial"/>
              </a:rPr>
              <a:t>exceeding</a:t>
            </a:r>
            <a:endParaRPr lang="ar-SA">
              <a:latin typeface="Arial"/>
              <a:cs typeface="Arial"/>
            </a:endParaRPr>
          </a:p>
          <a:p>
            <a:pPr algn="l">
              <a:buNone/>
            </a:pPr>
            <a:r>
              <a:rPr lang="ar-SA">
                <a:latin typeface="Arial"/>
                <a:ea typeface="+mn-lt"/>
                <a:cs typeface="Arial"/>
              </a:rPr>
              <a:t>150bpm. </a:t>
            </a:r>
            <a:r>
              <a:rPr lang="ar-SA" err="1">
                <a:latin typeface="Arial"/>
                <a:ea typeface="+mn-lt"/>
                <a:cs typeface="Arial"/>
              </a:rPr>
              <a:t>The</a:t>
            </a:r>
            <a:r>
              <a:rPr lang="ar-SA">
                <a:latin typeface="Arial"/>
                <a:ea typeface="+mn-lt"/>
                <a:cs typeface="Arial"/>
              </a:rPr>
              <a:t> </a:t>
            </a:r>
            <a:r>
              <a:rPr lang="ar-SA" err="1">
                <a:latin typeface="Arial"/>
                <a:ea typeface="+mn-lt"/>
                <a:cs typeface="Arial"/>
              </a:rPr>
              <a:t>patient</a:t>
            </a:r>
            <a:r>
              <a:rPr lang="ar-SA">
                <a:latin typeface="Arial"/>
                <a:ea typeface="+mn-lt"/>
                <a:cs typeface="Arial"/>
              </a:rPr>
              <a:t> </a:t>
            </a:r>
            <a:r>
              <a:rPr lang="ar-SA" err="1">
                <a:latin typeface="Arial"/>
                <a:ea typeface="+mn-lt"/>
                <a:cs typeface="Arial"/>
              </a:rPr>
              <a:t>may</a:t>
            </a:r>
            <a:r>
              <a:rPr lang="ar-SA">
                <a:latin typeface="Arial"/>
                <a:ea typeface="+mn-lt"/>
                <a:cs typeface="Arial"/>
              </a:rPr>
              <a:t> </a:t>
            </a:r>
            <a:r>
              <a:rPr lang="ar-SA" err="1">
                <a:latin typeface="Arial"/>
                <a:ea typeface="+mn-lt"/>
                <a:cs typeface="Arial"/>
              </a:rPr>
              <a:t>complain</a:t>
            </a:r>
            <a:r>
              <a:rPr lang="ar-SA">
                <a:latin typeface="Arial"/>
                <a:ea typeface="+mn-lt"/>
                <a:cs typeface="Arial"/>
              </a:rPr>
              <a:t> </a:t>
            </a:r>
            <a:r>
              <a:rPr lang="ar-SA" err="1">
                <a:latin typeface="Arial"/>
                <a:ea typeface="+mn-lt"/>
                <a:cs typeface="Arial"/>
              </a:rPr>
              <a:t>of</a:t>
            </a:r>
            <a:r>
              <a:rPr lang="ar-SA">
                <a:latin typeface="Arial"/>
                <a:ea typeface="+mn-lt"/>
                <a:cs typeface="Arial"/>
              </a:rPr>
              <a:t> </a:t>
            </a:r>
            <a:r>
              <a:rPr lang="ar-SA" err="1">
                <a:latin typeface="Arial"/>
                <a:ea typeface="+mn-lt"/>
                <a:cs typeface="Arial"/>
              </a:rPr>
              <a:t>chest</a:t>
            </a:r>
            <a:r>
              <a:rPr lang="ar-SA">
                <a:latin typeface="Arial"/>
                <a:ea typeface="+mn-lt"/>
                <a:cs typeface="Arial"/>
              </a:rPr>
              <a:t> </a:t>
            </a:r>
            <a:r>
              <a:rPr lang="ar-SA" err="1">
                <a:latin typeface="Arial"/>
                <a:ea typeface="+mn-lt"/>
                <a:cs typeface="Arial"/>
              </a:rPr>
              <a:t>pain</a:t>
            </a:r>
            <a:r>
              <a:rPr lang="ar-SA">
                <a:latin typeface="Arial"/>
                <a:ea typeface="+mn-lt"/>
                <a:cs typeface="Arial"/>
              </a:rPr>
              <a:t> </a:t>
            </a:r>
            <a:r>
              <a:rPr lang="ar-SA" err="1">
                <a:latin typeface="Arial"/>
                <a:ea typeface="+mn-lt"/>
                <a:cs typeface="Arial"/>
              </a:rPr>
              <a:t>and</a:t>
            </a:r>
            <a:r>
              <a:rPr lang="ar-SA">
                <a:latin typeface="Arial"/>
                <a:ea typeface="+mn-lt"/>
                <a:cs typeface="Arial"/>
              </a:rPr>
              <a:t> </a:t>
            </a:r>
            <a:r>
              <a:rPr lang="ar-SA" err="1">
                <a:latin typeface="Arial"/>
                <a:ea typeface="+mn-lt"/>
                <a:cs typeface="Arial"/>
              </a:rPr>
              <a:t>even</a:t>
            </a:r>
            <a:r>
              <a:rPr lang="ar-SA">
                <a:latin typeface="Arial"/>
                <a:ea typeface="+mn-lt"/>
                <a:cs typeface="Arial"/>
              </a:rPr>
              <a:t> </a:t>
            </a:r>
            <a:r>
              <a:rPr lang="ar-SA" err="1">
                <a:latin typeface="Arial"/>
                <a:ea typeface="+mn-lt"/>
                <a:cs typeface="Arial"/>
              </a:rPr>
              <a:t>suffer</a:t>
            </a:r>
            <a:r>
              <a:rPr lang="ar-SA">
                <a:latin typeface="Arial"/>
                <a:ea typeface="+mn-lt"/>
                <a:cs typeface="Arial"/>
              </a:rPr>
              <a:t> a </a:t>
            </a:r>
            <a:r>
              <a:rPr lang="ar-SA" err="1">
                <a:latin typeface="Arial"/>
                <a:ea typeface="+mn-lt"/>
                <a:cs typeface="Arial"/>
              </a:rPr>
              <a:t>myocardial</a:t>
            </a:r>
            <a:r>
              <a:rPr lang="ar-SA">
                <a:latin typeface="Arial"/>
                <a:ea typeface="+mn-lt"/>
                <a:cs typeface="Arial"/>
              </a:rPr>
              <a:t> </a:t>
            </a:r>
            <a:r>
              <a:rPr lang="ar-SA" err="1">
                <a:latin typeface="Arial"/>
                <a:ea typeface="+mn-lt"/>
                <a:cs typeface="Arial"/>
              </a:rPr>
              <a:t>Infarction</a:t>
            </a:r>
            <a:r>
              <a:rPr lang="ar-SA">
                <a:latin typeface="Arial"/>
                <a:ea typeface="+mn-lt"/>
                <a:cs typeface="Arial"/>
              </a:rPr>
              <a:t>. </a:t>
            </a:r>
            <a:r>
              <a:rPr lang="ar-SA" err="1">
                <a:latin typeface="Arial"/>
                <a:ea typeface="+mn-lt"/>
                <a:cs typeface="Arial"/>
              </a:rPr>
              <a:t>Cardiac</a:t>
            </a:r>
            <a:r>
              <a:rPr lang="ar-SA">
                <a:latin typeface="Arial"/>
                <a:ea typeface="+mn-lt"/>
                <a:cs typeface="Arial"/>
              </a:rPr>
              <a:t> </a:t>
            </a:r>
            <a:r>
              <a:rPr lang="ar-SA" err="1">
                <a:latin typeface="Arial"/>
                <a:ea typeface="+mn-lt"/>
                <a:cs typeface="Arial"/>
              </a:rPr>
              <a:t>enzyme</a:t>
            </a:r>
            <a:r>
              <a:rPr lang="ar-SA">
                <a:latin typeface="Arial"/>
                <a:ea typeface="+mn-lt"/>
                <a:cs typeface="Arial"/>
              </a:rPr>
              <a:t> </a:t>
            </a:r>
            <a:r>
              <a:rPr lang="ar-SA" err="1">
                <a:latin typeface="Arial"/>
                <a:ea typeface="+mn-lt"/>
                <a:cs typeface="Arial"/>
              </a:rPr>
              <a:t>levels</a:t>
            </a:r>
            <a:r>
              <a:rPr lang="ar-SA">
                <a:latin typeface="Arial"/>
                <a:ea typeface="+mn-lt"/>
                <a:cs typeface="Arial"/>
              </a:rPr>
              <a:t> (</a:t>
            </a:r>
            <a:r>
              <a:rPr lang="ar-SA" err="1">
                <a:latin typeface="Arial"/>
                <a:ea typeface="+mn-lt"/>
                <a:cs typeface="Arial"/>
              </a:rPr>
              <a:t>eg</a:t>
            </a:r>
            <a:r>
              <a:rPr lang="ar-SA">
                <a:latin typeface="Arial"/>
                <a:ea typeface="+mn-lt"/>
                <a:cs typeface="Arial"/>
              </a:rPr>
              <a:t>, </a:t>
            </a:r>
            <a:r>
              <a:rPr lang="ar-SA" err="1">
                <a:latin typeface="Arial"/>
                <a:ea typeface="+mn-lt"/>
                <a:cs typeface="Arial"/>
              </a:rPr>
              <a:t>lactate</a:t>
            </a:r>
            <a:r>
              <a:rPr lang="ar-SA">
                <a:latin typeface="Arial"/>
                <a:ea typeface="+mn-lt"/>
                <a:cs typeface="Arial"/>
              </a:rPr>
              <a:t> </a:t>
            </a:r>
            <a:r>
              <a:rPr lang="ar-SA" err="1">
                <a:latin typeface="Arial"/>
                <a:ea typeface="+mn-lt"/>
                <a:cs typeface="Arial"/>
              </a:rPr>
              <a:t>de</a:t>
            </a:r>
            <a:r>
              <a:rPr lang="ar-SA">
                <a:latin typeface="Arial"/>
                <a:ea typeface="+mn-lt"/>
                <a:cs typeface="Arial"/>
              </a:rPr>
              <a:t> </a:t>
            </a:r>
            <a:r>
              <a:rPr lang="ar-SA" err="1">
                <a:latin typeface="Arial"/>
                <a:ea typeface="+mn-lt"/>
                <a:cs typeface="Arial"/>
              </a:rPr>
              <a:t>Hydrogenase</a:t>
            </a:r>
            <a:r>
              <a:rPr lang="ar-SA">
                <a:latin typeface="Arial"/>
                <a:ea typeface="+mn-lt"/>
                <a:cs typeface="Arial"/>
              </a:rPr>
              <a:t>, CPK-MB, </a:t>
            </a:r>
            <a:r>
              <a:rPr lang="ar-SA" err="1">
                <a:latin typeface="Arial"/>
                <a:ea typeface="+mn-lt"/>
                <a:cs typeface="Arial"/>
              </a:rPr>
              <a:t>and</a:t>
            </a:r>
            <a:r>
              <a:rPr lang="ar-SA">
                <a:latin typeface="Arial"/>
                <a:ea typeface="+mn-lt"/>
                <a:cs typeface="Arial"/>
              </a:rPr>
              <a:t> </a:t>
            </a:r>
            <a:r>
              <a:rPr lang="ar-SA" err="1">
                <a:latin typeface="Arial"/>
                <a:ea typeface="+mn-lt"/>
                <a:cs typeface="Arial"/>
              </a:rPr>
              <a:t>cTn</a:t>
            </a:r>
            <a:r>
              <a:rPr lang="ar-SA">
                <a:latin typeface="Arial"/>
                <a:ea typeface="+mn-lt"/>
                <a:cs typeface="Arial"/>
              </a:rPr>
              <a:t>-I) </a:t>
            </a:r>
            <a:r>
              <a:rPr lang="ar-SA" err="1">
                <a:latin typeface="Arial"/>
                <a:ea typeface="+mn-lt"/>
                <a:cs typeface="Arial"/>
              </a:rPr>
              <a:t>rise</a:t>
            </a:r>
            <a:r>
              <a:rPr lang="ar-SA">
                <a:latin typeface="Arial"/>
                <a:ea typeface="+mn-lt"/>
                <a:cs typeface="Arial"/>
              </a:rPr>
              <a:t>. </a:t>
            </a:r>
            <a:r>
              <a:rPr lang="ar-SA" err="1">
                <a:latin typeface="Arial"/>
                <a:ea typeface="+mn-lt"/>
                <a:cs typeface="Arial"/>
              </a:rPr>
              <a:t>In</a:t>
            </a:r>
            <a:r>
              <a:rPr lang="ar-SA">
                <a:latin typeface="Arial"/>
                <a:ea typeface="+mn-lt"/>
                <a:cs typeface="Arial"/>
              </a:rPr>
              <a:t> </a:t>
            </a:r>
            <a:r>
              <a:rPr lang="ar-SA" err="1">
                <a:latin typeface="Arial"/>
                <a:ea typeface="+mn-lt"/>
                <a:cs typeface="Arial"/>
              </a:rPr>
              <a:t>addition,mmyocardia</a:t>
            </a:r>
            <a:endParaRPr lang="ar-SA">
              <a:latin typeface="Arial"/>
              <a:cs typeface="Arial"/>
            </a:endParaRPr>
          </a:p>
          <a:p>
            <a:pPr algn="l">
              <a:buNone/>
            </a:pPr>
            <a:r>
              <a:rPr lang="ar-SA" err="1">
                <a:latin typeface="Arial"/>
                <a:ea typeface="+mn-lt"/>
                <a:cs typeface="Arial"/>
              </a:rPr>
              <a:t>Depression</a:t>
            </a:r>
            <a:r>
              <a:rPr lang="ar-SA">
                <a:latin typeface="Arial"/>
                <a:ea typeface="+mn-lt"/>
                <a:cs typeface="Arial"/>
              </a:rPr>
              <a:t> </a:t>
            </a:r>
            <a:r>
              <a:rPr lang="ar-SA" err="1">
                <a:latin typeface="Arial"/>
                <a:ea typeface="+mn-lt"/>
                <a:cs typeface="Arial"/>
              </a:rPr>
              <a:t>and</a:t>
            </a:r>
            <a:r>
              <a:rPr lang="ar-SA">
                <a:latin typeface="Arial"/>
                <a:ea typeface="+mn-lt"/>
                <a:cs typeface="Arial"/>
              </a:rPr>
              <a:t> </a:t>
            </a:r>
            <a:r>
              <a:rPr lang="ar-SA" err="1">
                <a:latin typeface="Arial"/>
                <a:ea typeface="+mn-lt"/>
                <a:cs typeface="Arial"/>
              </a:rPr>
              <a:t>ventricular</a:t>
            </a:r>
            <a:r>
              <a:rPr lang="ar-SA">
                <a:latin typeface="Arial"/>
                <a:ea typeface="+mn-lt"/>
                <a:cs typeface="Arial"/>
              </a:rPr>
              <a:t> </a:t>
            </a:r>
            <a:r>
              <a:rPr lang="ar-SA" err="1">
                <a:latin typeface="Arial"/>
                <a:ea typeface="+mn-lt"/>
                <a:cs typeface="Arial"/>
              </a:rPr>
              <a:t>dilation</a:t>
            </a:r>
            <a:r>
              <a:rPr lang="ar-SA">
                <a:latin typeface="Arial"/>
                <a:ea typeface="+mn-lt"/>
                <a:cs typeface="Arial"/>
              </a:rPr>
              <a:t> </a:t>
            </a:r>
            <a:r>
              <a:rPr lang="ar-SA" err="1">
                <a:latin typeface="Arial"/>
                <a:ea typeface="+mn-lt"/>
                <a:cs typeface="Arial"/>
              </a:rPr>
              <a:t>may</a:t>
            </a:r>
            <a:r>
              <a:rPr lang="ar-SA">
                <a:latin typeface="Arial"/>
                <a:ea typeface="+mn-lt"/>
                <a:cs typeface="Arial"/>
              </a:rPr>
              <a:t> </a:t>
            </a:r>
            <a:r>
              <a:rPr lang="ar-SA" err="1">
                <a:latin typeface="Arial"/>
                <a:ea typeface="+mn-lt"/>
                <a:cs typeface="Arial"/>
              </a:rPr>
              <a:t>further</a:t>
            </a:r>
            <a:r>
              <a:rPr lang="ar-SA">
                <a:latin typeface="Arial"/>
                <a:ea typeface="+mn-lt"/>
                <a:cs typeface="Arial"/>
              </a:rPr>
              <a:t> </a:t>
            </a:r>
            <a:r>
              <a:rPr lang="ar-SA" err="1">
                <a:latin typeface="Arial"/>
                <a:ea typeface="+mn-lt"/>
                <a:cs typeface="Arial"/>
              </a:rPr>
              <a:t>Impair</a:t>
            </a:r>
            <a:r>
              <a:rPr lang="ar-SA">
                <a:latin typeface="Arial"/>
                <a:ea typeface="+mn-lt"/>
                <a:cs typeface="Arial"/>
              </a:rPr>
              <a:t> </a:t>
            </a:r>
            <a:r>
              <a:rPr lang="ar-SA" err="1">
                <a:latin typeface="Arial"/>
                <a:ea typeface="+mn-lt"/>
                <a:cs typeface="Arial"/>
              </a:rPr>
              <a:t>the</a:t>
            </a:r>
            <a:r>
              <a:rPr lang="ar-SA">
                <a:latin typeface="Arial"/>
                <a:ea typeface="+mn-lt"/>
                <a:cs typeface="Arial"/>
              </a:rPr>
              <a:t> </a:t>
            </a:r>
            <a:r>
              <a:rPr lang="ar-SA" err="1">
                <a:latin typeface="Arial"/>
                <a:ea typeface="+mn-lt"/>
                <a:cs typeface="Arial"/>
              </a:rPr>
              <a:t>heart’s</a:t>
            </a:r>
            <a:r>
              <a:rPr lang="ar-SA">
                <a:latin typeface="Arial"/>
                <a:ea typeface="+mn-lt"/>
                <a:cs typeface="Arial"/>
              </a:rPr>
              <a:t> </a:t>
            </a:r>
            <a:r>
              <a:rPr lang="ar-SA" err="1">
                <a:latin typeface="Arial"/>
                <a:ea typeface="+mn-lt"/>
                <a:cs typeface="Arial"/>
              </a:rPr>
              <a:t>Ability</a:t>
            </a:r>
            <a:r>
              <a:rPr lang="ar-SA">
                <a:latin typeface="Arial"/>
                <a:ea typeface="+mn-lt"/>
                <a:cs typeface="Arial"/>
              </a:rPr>
              <a:t> </a:t>
            </a:r>
            <a:r>
              <a:rPr lang="ar-SA" err="1">
                <a:latin typeface="Arial"/>
                <a:ea typeface="+mn-lt"/>
                <a:cs typeface="Arial"/>
              </a:rPr>
              <a:t>to</a:t>
            </a:r>
            <a:r>
              <a:rPr lang="ar-SA">
                <a:latin typeface="Arial"/>
                <a:ea typeface="+mn-lt"/>
                <a:cs typeface="Arial"/>
              </a:rPr>
              <a:t> </a:t>
            </a:r>
            <a:r>
              <a:rPr lang="ar-SA" err="1">
                <a:latin typeface="Arial"/>
                <a:ea typeface="+mn-lt"/>
                <a:cs typeface="Arial"/>
              </a:rPr>
              <a:t>pump</a:t>
            </a:r>
            <a:r>
              <a:rPr lang="ar-SA">
                <a:latin typeface="Arial"/>
                <a:ea typeface="+mn-lt"/>
                <a:cs typeface="Arial"/>
              </a:rPr>
              <a:t> </a:t>
            </a:r>
            <a:r>
              <a:rPr lang="ar-SA" err="1">
                <a:latin typeface="Arial"/>
                <a:ea typeface="+mn-lt"/>
                <a:cs typeface="Arial"/>
              </a:rPr>
              <a:t>enough</a:t>
            </a:r>
            <a:r>
              <a:rPr lang="ar-SA">
                <a:latin typeface="Arial"/>
                <a:ea typeface="+mn-lt"/>
                <a:cs typeface="Arial"/>
              </a:rPr>
              <a:t> </a:t>
            </a:r>
            <a:r>
              <a:rPr lang="ar-SA" err="1">
                <a:latin typeface="Arial"/>
                <a:ea typeface="+mn-lt"/>
                <a:cs typeface="Arial"/>
              </a:rPr>
              <a:t>blood</a:t>
            </a:r>
            <a:r>
              <a:rPr lang="ar-SA">
                <a:latin typeface="Arial"/>
                <a:ea typeface="+mn-lt"/>
                <a:cs typeface="Arial"/>
              </a:rPr>
              <a:t> </a:t>
            </a:r>
            <a:r>
              <a:rPr lang="ar-SA" err="1">
                <a:latin typeface="Arial"/>
                <a:ea typeface="+mn-lt"/>
                <a:cs typeface="Arial"/>
              </a:rPr>
              <a:t>to</a:t>
            </a:r>
            <a:r>
              <a:rPr lang="ar-SA">
                <a:latin typeface="Arial"/>
                <a:ea typeface="+mn-lt"/>
                <a:cs typeface="Arial"/>
              </a:rPr>
              <a:t> </a:t>
            </a:r>
            <a:r>
              <a:rPr lang="ar-SA" err="1">
                <a:latin typeface="Arial"/>
                <a:ea typeface="+mn-lt"/>
                <a:cs typeface="Arial"/>
              </a:rPr>
              <a:t>the</a:t>
            </a:r>
            <a:r>
              <a:rPr lang="ar-SA">
                <a:latin typeface="Arial"/>
                <a:ea typeface="+mn-lt"/>
                <a:cs typeface="Arial"/>
              </a:rPr>
              <a:t> </a:t>
            </a:r>
            <a:r>
              <a:rPr lang="ar-SA" err="1">
                <a:latin typeface="Arial"/>
                <a:ea typeface="+mn-lt"/>
                <a:cs typeface="Arial"/>
              </a:rPr>
              <a:t>tissues</a:t>
            </a:r>
            <a:r>
              <a:rPr lang="ar-SA">
                <a:latin typeface="Arial"/>
                <a:ea typeface="+mn-lt"/>
                <a:cs typeface="Arial"/>
              </a:rPr>
              <a:t> </a:t>
            </a:r>
            <a:r>
              <a:rPr lang="ar-SA" err="1">
                <a:latin typeface="Arial"/>
                <a:ea typeface="+mn-lt"/>
                <a:cs typeface="Arial"/>
              </a:rPr>
              <a:t>to</a:t>
            </a:r>
            <a:r>
              <a:rPr lang="ar-SA">
                <a:latin typeface="Arial"/>
                <a:ea typeface="+mn-lt"/>
                <a:cs typeface="Arial"/>
              </a:rPr>
              <a:t> </a:t>
            </a:r>
            <a:r>
              <a:rPr lang="ar-SA" err="1">
                <a:latin typeface="Arial"/>
                <a:ea typeface="+mn-lt"/>
                <a:cs typeface="Arial"/>
              </a:rPr>
              <a:t>meet</a:t>
            </a:r>
            <a:r>
              <a:rPr lang="ar-SA">
                <a:latin typeface="Arial"/>
                <a:ea typeface="+mn-lt"/>
                <a:cs typeface="Arial"/>
              </a:rPr>
              <a:t> </a:t>
            </a:r>
            <a:r>
              <a:rPr lang="ar-SA" err="1">
                <a:latin typeface="Arial"/>
                <a:ea typeface="+mn-lt"/>
                <a:cs typeface="Arial"/>
              </a:rPr>
              <a:t>oxygen</a:t>
            </a:r>
            <a:endParaRPr lang="ar-SA">
              <a:latin typeface="Arial"/>
              <a:cs typeface="Arial"/>
            </a:endParaRPr>
          </a:p>
          <a:p>
            <a:pPr algn="l">
              <a:buNone/>
            </a:pPr>
            <a:r>
              <a:rPr lang="ar-SA" err="1">
                <a:latin typeface="Arial"/>
                <a:ea typeface="+mn-lt"/>
                <a:cs typeface="Arial"/>
              </a:rPr>
              <a:t>Requirements</a:t>
            </a:r>
            <a:r>
              <a:rPr lang="ar-SA">
                <a:latin typeface="Arial"/>
                <a:ea typeface="+mn-lt"/>
                <a:cs typeface="Arial"/>
              </a:rPr>
              <a:t>.</a:t>
            </a:r>
            <a:endParaRPr lang="ar-SA">
              <a:latin typeface="Arial"/>
              <a:cs typeface="Arial"/>
            </a:endParaRPr>
          </a:p>
          <a:p>
            <a:pPr algn="l">
              <a:buNone/>
            </a:pPr>
            <a:endParaRPr lang="ar-SA">
              <a:latin typeface="Arial"/>
              <a:cs typeface="Arial"/>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928403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Autofit/>
          </a:bodyPr>
          <a:lstStyle/>
          <a:p>
            <a:pPr algn="l">
              <a:buNone/>
            </a:pPr>
            <a:r>
              <a:rPr lang="ar-SA" sz="2800" b="1">
                <a:solidFill>
                  <a:srgbClr val="C00000"/>
                </a:solidFill>
                <a:latin typeface="Arial"/>
                <a:ea typeface="+mn-lt"/>
                <a:cs typeface="Arial"/>
              </a:rPr>
              <a:t>NEUROLOGIC EFFECTS</a:t>
            </a:r>
            <a:endParaRPr lang="en-US">
              <a:solidFill>
                <a:srgbClr val="C00000"/>
              </a:solidFill>
              <a:latin typeface="Arial"/>
              <a:cs typeface="Arial"/>
            </a:endParaRPr>
          </a:p>
          <a:p>
            <a:pPr algn="l">
              <a:buNone/>
            </a:pPr>
            <a:r>
              <a:rPr lang="ar-SA" sz="2800" err="1">
                <a:latin typeface="Arial"/>
                <a:ea typeface="+mn-lt"/>
                <a:cs typeface="Arial"/>
              </a:rPr>
              <a:t>As</a:t>
            </a:r>
            <a:r>
              <a:rPr lang="ar-SA" sz="2800">
                <a:latin typeface="Arial"/>
                <a:ea typeface="+mn-lt"/>
                <a:cs typeface="Arial"/>
              </a:rPr>
              <a:t> </a:t>
            </a:r>
            <a:r>
              <a:rPr lang="ar-SA" sz="2800" err="1">
                <a:latin typeface="Arial"/>
                <a:ea typeface="+mn-lt"/>
                <a:cs typeface="Arial"/>
              </a:rPr>
              <a:t>blood</a:t>
            </a:r>
            <a:r>
              <a:rPr lang="ar-SA" sz="2800">
                <a:latin typeface="Arial"/>
                <a:ea typeface="+mn-lt"/>
                <a:cs typeface="Arial"/>
              </a:rPr>
              <a:t> </a:t>
            </a:r>
            <a:r>
              <a:rPr lang="ar-SA" sz="2800" err="1">
                <a:latin typeface="Arial"/>
                <a:ea typeface="+mn-lt"/>
                <a:cs typeface="Arial"/>
              </a:rPr>
              <a:t>flow</a:t>
            </a:r>
            <a:r>
              <a:rPr lang="ar-SA" sz="2800">
                <a:latin typeface="Arial"/>
                <a:ea typeface="+mn-lt"/>
                <a:cs typeface="Arial"/>
              </a:rPr>
              <a:t> </a:t>
            </a:r>
            <a:r>
              <a:rPr lang="ar-SA" sz="2800" err="1">
                <a:latin typeface="Arial"/>
                <a:ea typeface="+mn-lt"/>
                <a:cs typeface="Arial"/>
              </a:rPr>
              <a:t>to</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brain</a:t>
            </a:r>
            <a:r>
              <a:rPr lang="ar-SA" sz="2800">
                <a:latin typeface="Arial"/>
                <a:ea typeface="+mn-lt"/>
                <a:cs typeface="Arial"/>
              </a:rPr>
              <a:t> </a:t>
            </a:r>
            <a:r>
              <a:rPr lang="ar-SA" sz="2800" err="1">
                <a:latin typeface="Arial"/>
                <a:ea typeface="+mn-lt"/>
                <a:cs typeface="Arial"/>
              </a:rPr>
              <a:t>becomes</a:t>
            </a:r>
            <a:r>
              <a:rPr lang="ar-SA" sz="2800">
                <a:latin typeface="Arial"/>
                <a:ea typeface="+mn-lt"/>
                <a:cs typeface="Arial"/>
              </a:rPr>
              <a:t> </a:t>
            </a:r>
            <a:r>
              <a:rPr lang="ar-SA" sz="2800" err="1">
                <a:latin typeface="Arial"/>
                <a:ea typeface="+mn-lt"/>
                <a:cs typeface="Arial"/>
              </a:rPr>
              <a:t>Impaired</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patient’s</a:t>
            </a:r>
            <a:r>
              <a:rPr lang="ar-SA" sz="2800">
                <a:latin typeface="Arial"/>
                <a:ea typeface="+mn-lt"/>
                <a:cs typeface="Arial"/>
              </a:rPr>
              <a:t> </a:t>
            </a:r>
            <a:r>
              <a:rPr lang="ar-SA" sz="2800" err="1">
                <a:latin typeface="Arial"/>
                <a:ea typeface="+mn-lt"/>
                <a:cs typeface="Arial"/>
              </a:rPr>
              <a:t>mental</a:t>
            </a:r>
            <a:r>
              <a:rPr lang="ar-SA" sz="2800">
                <a:latin typeface="Arial"/>
                <a:ea typeface="+mn-lt"/>
                <a:cs typeface="Arial"/>
              </a:rPr>
              <a:t> </a:t>
            </a:r>
            <a:r>
              <a:rPr lang="ar-SA" sz="2800" err="1">
                <a:latin typeface="Arial"/>
                <a:ea typeface="+mn-lt"/>
                <a:cs typeface="Arial"/>
              </a:rPr>
              <a:t>status</a:t>
            </a:r>
            <a:r>
              <a:rPr lang="ar-SA" sz="2800">
                <a:latin typeface="Arial"/>
                <a:ea typeface="+mn-lt"/>
                <a:cs typeface="Arial"/>
              </a:rPr>
              <a:t> </a:t>
            </a:r>
            <a:r>
              <a:rPr lang="ar-SA" sz="2800" err="1">
                <a:latin typeface="Arial"/>
                <a:ea typeface="+mn-lt"/>
                <a:cs typeface="Arial"/>
              </a:rPr>
              <a:t>deteriorates</a:t>
            </a:r>
            <a:r>
              <a:rPr lang="ar-SA" sz="2800">
                <a:latin typeface="Arial"/>
                <a:ea typeface="+mn-lt"/>
                <a:cs typeface="Arial"/>
              </a:rPr>
              <a:t>. </a:t>
            </a:r>
            <a:r>
              <a:rPr lang="ar-SA" sz="2800" err="1">
                <a:latin typeface="Arial"/>
                <a:ea typeface="+mn-lt"/>
                <a:cs typeface="Arial"/>
              </a:rPr>
              <a:t>Changes</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 </a:t>
            </a:r>
            <a:r>
              <a:rPr lang="ar-SA" sz="2800" err="1">
                <a:latin typeface="Arial"/>
                <a:ea typeface="+mn-lt"/>
                <a:cs typeface="Arial"/>
              </a:rPr>
              <a:t>mental</a:t>
            </a:r>
            <a:r>
              <a:rPr lang="ar-SA" sz="2800">
                <a:latin typeface="Arial"/>
                <a:ea typeface="+mn-lt"/>
                <a:cs typeface="Arial"/>
              </a:rPr>
              <a:t> </a:t>
            </a:r>
            <a:r>
              <a:rPr lang="ar-SA" sz="2800" err="1">
                <a:latin typeface="Arial"/>
                <a:ea typeface="+mn-lt"/>
                <a:cs typeface="Arial"/>
              </a:rPr>
              <a:t>status</a:t>
            </a:r>
            <a:r>
              <a:rPr lang="ar-SA" sz="2800">
                <a:latin typeface="Arial"/>
                <a:ea typeface="+mn-lt"/>
                <a:cs typeface="Arial"/>
              </a:rPr>
              <a:t> </a:t>
            </a:r>
            <a:r>
              <a:rPr lang="ar-SA" sz="2800" err="1">
                <a:latin typeface="Arial"/>
                <a:ea typeface="+mn-lt"/>
                <a:cs typeface="Arial"/>
              </a:rPr>
              <a:t>occur</a:t>
            </a:r>
            <a:r>
              <a:rPr lang="ar-SA" sz="2800">
                <a:latin typeface="Arial"/>
                <a:ea typeface="+mn-lt"/>
                <a:cs typeface="Arial"/>
              </a:rPr>
              <a:t> </a:t>
            </a:r>
            <a:r>
              <a:rPr lang="ar-SA" sz="2800" err="1">
                <a:latin typeface="Arial"/>
                <a:ea typeface="+mn-lt"/>
                <a:cs typeface="Arial"/>
              </a:rPr>
              <a:t>as</a:t>
            </a:r>
            <a:r>
              <a:rPr lang="ar-SA" sz="2800">
                <a:latin typeface="Arial"/>
                <a:ea typeface="+mn-lt"/>
                <a:cs typeface="Arial"/>
              </a:rPr>
              <a:t> a </a:t>
            </a:r>
            <a:r>
              <a:rPr lang="ar-SA" sz="2800" err="1">
                <a:latin typeface="Arial"/>
                <a:ea typeface="+mn-lt"/>
                <a:cs typeface="Arial"/>
              </a:rPr>
              <a:t>result</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decreased</a:t>
            </a:r>
            <a:r>
              <a:rPr lang="ar-SA" sz="2800">
                <a:latin typeface="Arial"/>
                <a:ea typeface="+mn-lt"/>
                <a:cs typeface="Arial"/>
              </a:rPr>
              <a:t> </a:t>
            </a:r>
            <a:r>
              <a:rPr lang="ar-SA" sz="2800" err="1">
                <a:latin typeface="Arial"/>
                <a:ea typeface="+mn-lt"/>
                <a:cs typeface="Arial"/>
              </a:rPr>
              <a:t>cerebral</a:t>
            </a:r>
            <a:r>
              <a:rPr lang="ar-SA" sz="2800">
                <a:latin typeface="Arial"/>
                <a:ea typeface="+mn-lt"/>
                <a:cs typeface="Arial"/>
              </a:rPr>
              <a:t> </a:t>
            </a:r>
            <a:r>
              <a:rPr lang="ar-SA" sz="2800" err="1">
                <a:latin typeface="Arial"/>
                <a:ea typeface="+mn-lt"/>
                <a:cs typeface="Arial"/>
              </a:rPr>
              <a:t>perfusion</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hypoxia</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patient</a:t>
            </a:r>
            <a:endParaRPr lang="ar-SA" sz="2800">
              <a:latin typeface="Arial"/>
              <a:cs typeface="Arial"/>
            </a:endParaRPr>
          </a:p>
          <a:p>
            <a:pPr algn="l">
              <a:buNone/>
            </a:pPr>
            <a:r>
              <a:rPr lang="ar-SA" sz="2800" err="1">
                <a:latin typeface="Arial"/>
                <a:ea typeface="+mn-lt"/>
                <a:cs typeface="Arial"/>
              </a:rPr>
              <a:t>May</a:t>
            </a:r>
            <a:r>
              <a:rPr lang="ar-SA" sz="2800">
                <a:latin typeface="Arial"/>
                <a:ea typeface="+mn-lt"/>
                <a:cs typeface="Arial"/>
              </a:rPr>
              <a:t> </a:t>
            </a:r>
            <a:r>
              <a:rPr lang="ar-SA" sz="2800" err="1">
                <a:latin typeface="Arial"/>
                <a:ea typeface="+mn-lt"/>
                <a:cs typeface="Arial"/>
              </a:rPr>
              <a:t>initially</a:t>
            </a:r>
            <a:r>
              <a:rPr lang="ar-SA" sz="2800">
                <a:latin typeface="Arial"/>
                <a:ea typeface="+mn-lt"/>
                <a:cs typeface="Arial"/>
              </a:rPr>
              <a:t> </a:t>
            </a:r>
            <a:r>
              <a:rPr lang="ar-SA" sz="2800" err="1">
                <a:latin typeface="Arial"/>
                <a:ea typeface="+mn-lt"/>
                <a:cs typeface="Arial"/>
              </a:rPr>
              <a:t>exhibit</a:t>
            </a:r>
            <a:r>
              <a:rPr lang="ar-SA" sz="2800">
                <a:latin typeface="Arial"/>
                <a:ea typeface="+mn-lt"/>
                <a:cs typeface="Arial"/>
              </a:rPr>
              <a:t> </a:t>
            </a:r>
            <a:r>
              <a:rPr lang="ar-SA" sz="2800" err="1">
                <a:latin typeface="Arial"/>
                <a:ea typeface="+mn-lt"/>
                <a:cs typeface="Arial"/>
              </a:rPr>
              <a:t>confusion</a:t>
            </a:r>
            <a:r>
              <a:rPr lang="ar-SA" sz="2800">
                <a:latin typeface="Arial"/>
                <a:ea typeface="+mn-lt"/>
                <a:cs typeface="Arial"/>
              </a:rPr>
              <a:t> </a:t>
            </a:r>
            <a:r>
              <a:rPr lang="ar-SA" sz="2800" err="1">
                <a:latin typeface="Arial"/>
                <a:ea typeface="+mn-lt"/>
                <a:cs typeface="Arial"/>
              </a:rPr>
              <a:t>or</a:t>
            </a:r>
            <a:r>
              <a:rPr lang="ar-SA" sz="2800">
                <a:latin typeface="Arial"/>
                <a:ea typeface="+mn-lt"/>
                <a:cs typeface="Arial"/>
              </a:rPr>
              <a:t> a </a:t>
            </a:r>
            <a:r>
              <a:rPr lang="ar-SA" sz="2800" err="1">
                <a:latin typeface="Arial"/>
                <a:ea typeface="+mn-lt"/>
                <a:cs typeface="Arial"/>
              </a:rPr>
              <a:t>subtle</a:t>
            </a:r>
            <a:r>
              <a:rPr lang="ar-SA" sz="2800">
                <a:latin typeface="Arial"/>
                <a:ea typeface="+mn-lt"/>
                <a:cs typeface="Arial"/>
              </a:rPr>
              <a:t> </a:t>
            </a:r>
            <a:r>
              <a:rPr lang="ar-SA" sz="2800" err="1">
                <a:latin typeface="Arial"/>
                <a:ea typeface="+mn-lt"/>
                <a:cs typeface="Arial"/>
              </a:rPr>
              <a:t>change</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 </a:t>
            </a:r>
            <a:r>
              <a:rPr lang="ar-SA" sz="2800" err="1">
                <a:latin typeface="Arial"/>
                <a:ea typeface="+mn-lt"/>
                <a:cs typeface="Arial"/>
              </a:rPr>
              <a:t>behavior.Subsequently</a:t>
            </a:r>
            <a:r>
              <a:rPr lang="ar-SA" sz="2800">
                <a:latin typeface="Arial"/>
                <a:ea typeface="+mn-lt"/>
                <a:cs typeface="Arial"/>
              </a:rPr>
              <a:t>, </a:t>
            </a:r>
            <a:r>
              <a:rPr lang="ar-SA" sz="2800" err="1">
                <a:latin typeface="Arial"/>
                <a:ea typeface="+mn-lt"/>
                <a:cs typeface="Arial"/>
              </a:rPr>
              <a:t>lethargy</a:t>
            </a:r>
            <a:r>
              <a:rPr lang="ar-SA" sz="2800">
                <a:latin typeface="Arial"/>
                <a:ea typeface="+mn-lt"/>
                <a:cs typeface="Arial"/>
              </a:rPr>
              <a:t> </a:t>
            </a:r>
            <a:r>
              <a:rPr lang="ar-SA" sz="2800" err="1">
                <a:latin typeface="Arial"/>
                <a:ea typeface="+mn-lt"/>
                <a:cs typeface="Arial"/>
              </a:rPr>
              <a:t>increases</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patient</a:t>
            </a:r>
            <a:r>
              <a:rPr lang="ar-SA" sz="2800">
                <a:latin typeface="Arial"/>
                <a:ea typeface="+mn-lt"/>
                <a:cs typeface="Arial"/>
              </a:rPr>
              <a:t> </a:t>
            </a:r>
            <a:r>
              <a:rPr lang="ar-SA" sz="2800" err="1">
                <a:latin typeface="Arial"/>
                <a:ea typeface="+mn-lt"/>
                <a:cs typeface="Arial"/>
              </a:rPr>
              <a:t>begins</a:t>
            </a:r>
            <a:r>
              <a:rPr lang="ar-SA" sz="2800">
                <a:latin typeface="Arial"/>
                <a:ea typeface="+mn-lt"/>
                <a:cs typeface="Arial"/>
              </a:rPr>
              <a:t> </a:t>
            </a:r>
            <a:r>
              <a:rPr lang="ar-SA" sz="2800" err="1">
                <a:latin typeface="Arial"/>
                <a:ea typeface="+mn-lt"/>
                <a:cs typeface="Arial"/>
              </a:rPr>
              <a:t>to</a:t>
            </a:r>
            <a:r>
              <a:rPr lang="ar-SA" sz="2800">
                <a:latin typeface="Arial"/>
                <a:ea typeface="+mn-lt"/>
                <a:cs typeface="Arial"/>
              </a:rPr>
              <a:t> </a:t>
            </a:r>
            <a:r>
              <a:rPr lang="ar-SA" sz="2800" err="1">
                <a:latin typeface="Arial"/>
                <a:ea typeface="+mn-lt"/>
                <a:cs typeface="Arial"/>
              </a:rPr>
              <a:t>lose</a:t>
            </a:r>
            <a:r>
              <a:rPr lang="ar-SA" sz="2800">
                <a:latin typeface="Arial"/>
                <a:ea typeface="+mn-lt"/>
                <a:cs typeface="Arial"/>
              </a:rPr>
              <a:t> </a:t>
            </a:r>
            <a:r>
              <a:rPr lang="ar-SA" sz="2800" err="1">
                <a:latin typeface="Arial"/>
                <a:ea typeface="+mn-lt"/>
                <a:cs typeface="Arial"/>
              </a:rPr>
              <a:t>consciousness</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pupils</a:t>
            </a:r>
            <a:r>
              <a:rPr lang="ar-SA" sz="2800">
                <a:latin typeface="Arial"/>
                <a:ea typeface="+mn-lt"/>
                <a:cs typeface="Arial"/>
              </a:rPr>
              <a:t> </a:t>
            </a:r>
            <a:r>
              <a:rPr lang="ar-SA" sz="2800" err="1">
                <a:latin typeface="Arial"/>
                <a:ea typeface="+mn-lt"/>
                <a:cs typeface="Arial"/>
              </a:rPr>
              <a:t>dilate</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are</a:t>
            </a:r>
            <a:r>
              <a:rPr lang="ar-SA" sz="2800">
                <a:latin typeface="Arial"/>
                <a:ea typeface="+mn-lt"/>
                <a:cs typeface="Arial"/>
              </a:rPr>
              <a:t> </a:t>
            </a:r>
            <a:r>
              <a:rPr lang="ar-SA" sz="2800" err="1">
                <a:latin typeface="Arial"/>
                <a:ea typeface="+mn-lt"/>
                <a:cs typeface="Arial"/>
              </a:rPr>
              <a:t>only</a:t>
            </a:r>
            <a:r>
              <a:rPr lang="ar-SA" sz="2800">
                <a:latin typeface="Arial"/>
                <a:ea typeface="+mn-lt"/>
                <a:cs typeface="Arial"/>
              </a:rPr>
              <a:t> </a:t>
            </a:r>
            <a:r>
              <a:rPr lang="ar-SA" sz="2800" err="1">
                <a:latin typeface="Arial"/>
                <a:ea typeface="+mn-lt"/>
                <a:cs typeface="Arial"/>
              </a:rPr>
              <a:t>sluggishly</a:t>
            </a:r>
            <a:r>
              <a:rPr lang="ar-SA" sz="2800">
                <a:latin typeface="Arial"/>
                <a:ea typeface="+mn-lt"/>
                <a:cs typeface="Arial"/>
              </a:rPr>
              <a:t> </a:t>
            </a:r>
            <a:r>
              <a:rPr lang="ar-SA" sz="2800" err="1">
                <a:latin typeface="Arial"/>
                <a:ea typeface="+mn-lt"/>
                <a:cs typeface="Arial"/>
              </a:rPr>
              <a:t>reactive</a:t>
            </a:r>
            <a:r>
              <a:rPr lang="ar-SA" sz="2800">
                <a:latin typeface="Arial"/>
                <a:ea typeface="+mn-lt"/>
                <a:cs typeface="Arial"/>
              </a:rPr>
              <a:t> </a:t>
            </a:r>
            <a:r>
              <a:rPr lang="ar-SA" sz="2800" err="1">
                <a:latin typeface="Arial"/>
                <a:ea typeface="+mn-lt"/>
                <a:cs typeface="Arial"/>
              </a:rPr>
              <a:t>to</a:t>
            </a:r>
            <a:r>
              <a:rPr lang="ar-SA" sz="2800">
                <a:latin typeface="Arial"/>
                <a:ea typeface="+mn-lt"/>
                <a:cs typeface="Arial"/>
              </a:rPr>
              <a:t> </a:t>
            </a:r>
            <a:r>
              <a:rPr lang="ar-SA" sz="2800" err="1">
                <a:latin typeface="Arial"/>
                <a:ea typeface="+mn-lt"/>
                <a:cs typeface="Arial"/>
              </a:rPr>
              <a:t>light</a:t>
            </a:r>
            <a:r>
              <a:rPr lang="ar-SA" sz="2800">
                <a:latin typeface="Arial"/>
                <a:ea typeface="+mn-lt"/>
                <a:cs typeface="Arial"/>
              </a:rPr>
              <a:t>.</a:t>
            </a:r>
            <a:endParaRPr lang="ar-SA" sz="2800">
              <a:latin typeface="Arial"/>
              <a:cs typeface="Arial"/>
            </a:endParaRPr>
          </a:p>
          <a:p>
            <a:pPr algn="l">
              <a:buNone/>
            </a:pPr>
            <a:endParaRPr lang="ar-SA" sz="2800" b="1">
              <a:solidFill>
                <a:srgbClr val="C00000"/>
              </a:solidFill>
              <a:latin typeface="Arial"/>
              <a:cs typeface="Arial"/>
            </a:endParaRPr>
          </a:p>
          <a:p>
            <a:pPr algn="l">
              <a:buNone/>
            </a:pPr>
            <a:endParaRPr lang="ar-SA">
              <a:latin typeface="Arial"/>
              <a:cs typeface="Arial"/>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1603872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972570-F0DF-16F5-2B0D-BEEECE27679A}"/>
              </a:ext>
            </a:extLst>
          </p:cNvPr>
          <p:cNvSpPr>
            <a:spLocks noGrp="1"/>
          </p:cNvSpPr>
          <p:nvPr>
            <p:ph idx="1"/>
          </p:nvPr>
        </p:nvSpPr>
        <p:spPr/>
        <p:txBody>
          <a:bodyPr vert="horz" lIns="91440" tIns="45720" rIns="91440" bIns="45720" rtlCol="0" anchor="t">
            <a:normAutofit/>
          </a:bodyPr>
          <a:lstStyle/>
          <a:p>
            <a:pPr marL="0" indent="0" algn="l">
              <a:buNone/>
            </a:pPr>
            <a:r>
              <a:rPr lang="en-US">
                <a:ea typeface="+mn-lt"/>
                <a:cs typeface="+mn-lt"/>
              </a:rPr>
              <a:t>- </a:t>
            </a:r>
            <a:r>
              <a:rPr lang="en-US" sz="3300">
                <a:latin typeface="Arial"/>
                <a:ea typeface="+mn-lt"/>
                <a:cs typeface="+mn-lt"/>
              </a:rPr>
              <a:t>Is a life-threatening condition of circulatory failure , causing inadequate oxygen delivery to meet cellular metabolic needs.</a:t>
            </a:r>
          </a:p>
        </p:txBody>
      </p:sp>
      <p:sp>
        <p:nvSpPr>
          <p:cNvPr id="3" name="Title 2">
            <a:extLst>
              <a:ext uri="{FF2B5EF4-FFF2-40B4-BE49-F238E27FC236}">
                <a16:creationId xmlns:a16="http://schemas.microsoft.com/office/drawing/2014/main" id="{733A7298-DA9E-7992-5342-D732A45DFE5B}"/>
              </a:ext>
            </a:extLst>
          </p:cNvPr>
          <p:cNvSpPr>
            <a:spLocks noGrp="1"/>
          </p:cNvSpPr>
          <p:nvPr>
            <p:ph type="title"/>
          </p:nvPr>
        </p:nvSpPr>
        <p:spPr/>
        <p:txBody>
          <a:bodyPr/>
          <a:lstStyle/>
          <a:p>
            <a:pPr algn="l"/>
            <a:r>
              <a:rPr lang="en-US" sz="4400" b="1">
                <a:latin typeface="Arial"/>
                <a:cs typeface="Arial"/>
              </a:rPr>
              <a:t>Definition</a:t>
            </a:r>
          </a:p>
        </p:txBody>
      </p:sp>
    </p:spTree>
    <p:extLst>
      <p:ext uri="{BB962C8B-B14F-4D97-AF65-F5344CB8AC3E}">
        <p14:creationId xmlns:p14="http://schemas.microsoft.com/office/powerpoint/2010/main" val="149180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Autofit/>
          </a:bodyPr>
          <a:lstStyle/>
          <a:p>
            <a:pPr algn="l">
              <a:buNone/>
            </a:pPr>
            <a:r>
              <a:rPr lang="ar-SA" sz="2800" b="1">
                <a:solidFill>
                  <a:srgbClr val="C00000"/>
                </a:solidFill>
                <a:latin typeface="Arial"/>
                <a:ea typeface="+mn-lt"/>
                <a:cs typeface="Arial"/>
              </a:rPr>
              <a:t>RENAL EFFECTS</a:t>
            </a:r>
            <a:endParaRPr lang="en-US">
              <a:solidFill>
                <a:srgbClr val="C00000"/>
              </a:solidFill>
              <a:latin typeface="Arial"/>
              <a:cs typeface="Arial"/>
            </a:endParaRPr>
          </a:p>
          <a:p>
            <a:pPr algn="l">
              <a:buNone/>
            </a:pPr>
            <a:r>
              <a:rPr lang="ar-SA" sz="2800">
                <a:ea typeface="+mn-lt"/>
                <a:cs typeface="+mn-lt"/>
              </a:rPr>
              <a:t> </a:t>
            </a:r>
            <a:r>
              <a:rPr lang="ar-SA" sz="2800" err="1">
                <a:latin typeface="Arial"/>
                <a:ea typeface="+mn-lt"/>
                <a:cs typeface="Arial"/>
              </a:rPr>
              <a:t>When</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MAP </a:t>
            </a:r>
            <a:r>
              <a:rPr lang="ar-SA" sz="2800" err="1">
                <a:latin typeface="Arial"/>
                <a:ea typeface="+mn-lt"/>
                <a:cs typeface="Arial"/>
              </a:rPr>
              <a:t>falls</a:t>
            </a:r>
            <a:r>
              <a:rPr lang="ar-SA" sz="2800">
                <a:latin typeface="Arial"/>
                <a:ea typeface="+mn-lt"/>
                <a:cs typeface="Arial"/>
              </a:rPr>
              <a:t> </a:t>
            </a:r>
            <a:r>
              <a:rPr lang="ar-SA" sz="2800" err="1">
                <a:latin typeface="Arial"/>
                <a:ea typeface="+mn-lt"/>
                <a:cs typeface="Arial"/>
              </a:rPr>
              <a:t>below</a:t>
            </a:r>
            <a:r>
              <a:rPr lang="ar-SA" sz="2800">
                <a:latin typeface="Arial"/>
                <a:ea typeface="+mn-lt"/>
                <a:cs typeface="Arial"/>
              </a:rPr>
              <a:t> 80 mm </a:t>
            </a:r>
            <a:r>
              <a:rPr lang="ar-SA" sz="2800" err="1">
                <a:latin typeface="Arial"/>
                <a:ea typeface="+mn-lt"/>
                <a:cs typeface="Arial"/>
              </a:rPr>
              <a:t>Hg</a:t>
            </a:r>
            <a:r>
              <a:rPr lang="ar-SA" sz="2800">
                <a:latin typeface="Arial"/>
                <a:ea typeface="+mn-lt"/>
                <a:cs typeface="Arial"/>
              </a:rPr>
              <a:t> (</a:t>
            </a:r>
            <a:r>
              <a:rPr lang="ar-SA" sz="2800" err="1">
                <a:latin typeface="Arial"/>
                <a:ea typeface="+mn-lt"/>
                <a:cs typeface="Arial"/>
              </a:rPr>
              <a:t>Guyton</a:t>
            </a:r>
            <a:r>
              <a:rPr lang="ar-SA" sz="2800">
                <a:latin typeface="Arial"/>
                <a:ea typeface="+mn-lt"/>
                <a:cs typeface="Arial"/>
              </a:rPr>
              <a:t> &amp; </a:t>
            </a:r>
            <a:r>
              <a:rPr lang="ar-SA" sz="2800" err="1">
                <a:latin typeface="Arial"/>
                <a:ea typeface="+mn-lt"/>
                <a:cs typeface="Arial"/>
              </a:rPr>
              <a:t>Hall</a:t>
            </a:r>
            <a:r>
              <a:rPr lang="ar-SA" sz="2800">
                <a:latin typeface="Arial"/>
                <a:ea typeface="+mn-lt"/>
                <a:cs typeface="Arial"/>
              </a:rPr>
              <a:t>, 2000),</a:t>
            </a:r>
            <a:endParaRPr lang="ar-SA" sz="2800">
              <a:latin typeface="Arial"/>
              <a:cs typeface="Arial"/>
            </a:endParaRPr>
          </a:p>
          <a:p>
            <a:pPr algn="l">
              <a:buNone/>
            </a:pP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glomerular</a:t>
            </a:r>
            <a:r>
              <a:rPr lang="ar-SA" sz="2800">
                <a:latin typeface="Arial"/>
                <a:ea typeface="+mn-lt"/>
                <a:cs typeface="Arial"/>
              </a:rPr>
              <a:t> </a:t>
            </a:r>
            <a:r>
              <a:rPr lang="ar-SA" sz="2800" err="1">
                <a:latin typeface="Arial"/>
                <a:ea typeface="+mn-lt"/>
                <a:cs typeface="Arial"/>
              </a:rPr>
              <a:t>filtration</a:t>
            </a:r>
            <a:r>
              <a:rPr lang="ar-SA" sz="2800">
                <a:latin typeface="Arial"/>
                <a:ea typeface="+mn-lt"/>
                <a:cs typeface="Arial"/>
              </a:rPr>
              <a:t> </a:t>
            </a:r>
            <a:r>
              <a:rPr lang="ar-SA" sz="2800" err="1">
                <a:latin typeface="Arial"/>
                <a:ea typeface="+mn-lt"/>
                <a:cs typeface="Arial"/>
              </a:rPr>
              <a:t>rate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kidneys</a:t>
            </a:r>
            <a:r>
              <a:rPr lang="ar-SA" sz="2800">
                <a:latin typeface="Arial"/>
                <a:ea typeface="+mn-lt"/>
                <a:cs typeface="Arial"/>
              </a:rPr>
              <a:t> </a:t>
            </a:r>
            <a:r>
              <a:rPr lang="ar-SA" sz="2800" err="1">
                <a:latin typeface="Arial"/>
                <a:ea typeface="+mn-lt"/>
                <a:cs typeface="Arial"/>
              </a:rPr>
              <a:t>cannot</a:t>
            </a:r>
            <a:r>
              <a:rPr lang="ar-SA" sz="2800">
                <a:latin typeface="Arial"/>
                <a:ea typeface="+mn-lt"/>
                <a:cs typeface="Arial"/>
              </a:rPr>
              <a:t> </a:t>
            </a:r>
            <a:r>
              <a:rPr lang="ar-SA" sz="2800" err="1">
                <a:latin typeface="Arial"/>
                <a:ea typeface="+mn-lt"/>
                <a:cs typeface="Arial"/>
              </a:rPr>
              <a:t>be</a:t>
            </a:r>
            <a:r>
              <a:rPr lang="ar-SA" sz="2800">
                <a:latin typeface="Arial"/>
                <a:ea typeface="+mn-lt"/>
                <a:cs typeface="Arial"/>
              </a:rPr>
              <a:t> </a:t>
            </a:r>
            <a:r>
              <a:rPr lang="ar-SA" sz="2800" err="1">
                <a:latin typeface="Arial"/>
                <a:ea typeface="+mn-lt"/>
                <a:cs typeface="Arial"/>
              </a:rPr>
              <a:t>maintained</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drastic</a:t>
            </a:r>
            <a:r>
              <a:rPr lang="ar-SA" sz="2800">
                <a:latin typeface="Arial"/>
                <a:ea typeface="+mn-lt"/>
                <a:cs typeface="Arial"/>
              </a:rPr>
              <a:t> </a:t>
            </a:r>
            <a:r>
              <a:rPr lang="ar-SA" sz="2800" err="1">
                <a:latin typeface="Arial"/>
                <a:ea typeface="+mn-lt"/>
                <a:cs typeface="Arial"/>
              </a:rPr>
              <a:t>changes</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 </a:t>
            </a:r>
            <a:r>
              <a:rPr lang="ar-SA" sz="2800" err="1">
                <a:latin typeface="Arial"/>
                <a:ea typeface="+mn-lt"/>
                <a:cs typeface="Arial"/>
              </a:rPr>
              <a:t>renal</a:t>
            </a:r>
            <a:r>
              <a:rPr lang="ar-SA" sz="2800">
                <a:latin typeface="Arial"/>
                <a:ea typeface="+mn-lt"/>
                <a:cs typeface="Arial"/>
              </a:rPr>
              <a:t> </a:t>
            </a:r>
            <a:r>
              <a:rPr lang="ar-SA" sz="2800" err="1">
                <a:latin typeface="Arial"/>
                <a:ea typeface="+mn-lt"/>
                <a:cs typeface="Arial"/>
              </a:rPr>
              <a:t>function</a:t>
            </a:r>
            <a:r>
              <a:rPr lang="ar-SA" sz="2800">
                <a:latin typeface="Arial"/>
                <a:ea typeface="+mn-lt"/>
                <a:cs typeface="Arial"/>
              </a:rPr>
              <a:t> </a:t>
            </a:r>
            <a:r>
              <a:rPr lang="ar-SA" sz="2800" err="1">
                <a:latin typeface="Arial"/>
                <a:ea typeface="+mn-lt"/>
                <a:cs typeface="Arial"/>
              </a:rPr>
              <a:t>occur</a:t>
            </a:r>
            <a:r>
              <a:rPr lang="ar-SA" sz="2800">
                <a:latin typeface="Arial"/>
                <a:ea typeface="+mn-lt"/>
                <a:cs typeface="Arial"/>
              </a:rPr>
              <a:t>. </a:t>
            </a:r>
            <a:r>
              <a:rPr lang="ar-SA" sz="2800" err="1">
                <a:latin typeface="Arial"/>
                <a:ea typeface="+mn-lt"/>
                <a:cs typeface="Arial"/>
              </a:rPr>
              <a:t>Acute</a:t>
            </a:r>
            <a:r>
              <a:rPr lang="ar-SA" sz="2800">
                <a:latin typeface="Arial"/>
                <a:ea typeface="+mn-lt"/>
                <a:cs typeface="Arial"/>
              </a:rPr>
              <a:t> </a:t>
            </a:r>
            <a:r>
              <a:rPr lang="ar-SA" sz="2800" err="1">
                <a:latin typeface="Arial"/>
                <a:ea typeface="+mn-lt"/>
                <a:cs typeface="Arial"/>
              </a:rPr>
              <a:t>renal</a:t>
            </a:r>
            <a:endParaRPr lang="ar-SA" sz="2800">
              <a:latin typeface="Arial"/>
              <a:cs typeface="Arial"/>
            </a:endParaRPr>
          </a:p>
          <a:p>
            <a:pPr algn="l">
              <a:buNone/>
            </a:pPr>
            <a:r>
              <a:rPr lang="ar-SA" sz="2800" err="1">
                <a:latin typeface="Arial"/>
                <a:ea typeface="+mn-lt"/>
                <a:cs typeface="Arial"/>
              </a:rPr>
              <a:t>failure</a:t>
            </a:r>
            <a:r>
              <a:rPr lang="ar-SA" sz="2800">
                <a:latin typeface="Arial"/>
                <a:ea typeface="+mn-lt"/>
                <a:cs typeface="Arial"/>
              </a:rPr>
              <a:t> (ARF) </a:t>
            </a:r>
            <a:r>
              <a:rPr lang="ar-SA" sz="2800" err="1">
                <a:latin typeface="Arial"/>
                <a:ea typeface="+mn-lt"/>
                <a:cs typeface="Arial"/>
              </a:rPr>
              <a:t>can</a:t>
            </a:r>
            <a:r>
              <a:rPr lang="ar-SA" sz="2800">
                <a:latin typeface="Arial"/>
                <a:ea typeface="+mn-lt"/>
                <a:cs typeface="Arial"/>
              </a:rPr>
              <a:t> </a:t>
            </a:r>
            <a:r>
              <a:rPr lang="ar-SA" sz="2800" err="1">
                <a:latin typeface="Arial"/>
                <a:ea typeface="+mn-lt"/>
                <a:cs typeface="Arial"/>
              </a:rPr>
              <a:t>develop</a:t>
            </a:r>
            <a:r>
              <a:rPr lang="ar-SA" sz="2800">
                <a:latin typeface="Arial"/>
                <a:ea typeface="+mn-lt"/>
                <a:cs typeface="Arial"/>
              </a:rPr>
              <a:t>. ARF </a:t>
            </a:r>
            <a:r>
              <a:rPr lang="ar-SA" sz="2800" err="1">
                <a:latin typeface="Arial"/>
                <a:ea typeface="+mn-lt"/>
                <a:cs typeface="Arial"/>
              </a:rPr>
              <a:t>is</a:t>
            </a:r>
            <a:r>
              <a:rPr lang="ar-SA" sz="2800">
                <a:latin typeface="Arial"/>
                <a:ea typeface="+mn-lt"/>
                <a:cs typeface="Arial"/>
              </a:rPr>
              <a:t> </a:t>
            </a:r>
            <a:r>
              <a:rPr lang="ar-SA" sz="2800" err="1">
                <a:latin typeface="Arial"/>
                <a:ea typeface="+mn-lt"/>
                <a:cs typeface="Arial"/>
              </a:rPr>
              <a:t>characterized</a:t>
            </a:r>
            <a:r>
              <a:rPr lang="ar-SA" sz="2800">
                <a:latin typeface="Arial"/>
                <a:ea typeface="+mn-lt"/>
                <a:cs typeface="Arial"/>
              </a:rPr>
              <a:t> </a:t>
            </a:r>
            <a:r>
              <a:rPr lang="ar-SA" sz="2800" err="1">
                <a:latin typeface="Arial"/>
                <a:ea typeface="+mn-lt"/>
                <a:cs typeface="Arial"/>
              </a:rPr>
              <a:t>by</a:t>
            </a:r>
            <a:r>
              <a:rPr lang="ar-SA" sz="2800">
                <a:latin typeface="Arial"/>
                <a:ea typeface="+mn-lt"/>
                <a:cs typeface="Arial"/>
              </a:rPr>
              <a:t> </a:t>
            </a:r>
            <a:r>
              <a:rPr lang="ar-SA" sz="2800" err="1">
                <a:latin typeface="Arial"/>
                <a:ea typeface="+mn-lt"/>
                <a:cs typeface="Arial"/>
              </a:rPr>
              <a:t>an</a:t>
            </a:r>
            <a:r>
              <a:rPr lang="ar-SA" sz="2800">
                <a:latin typeface="Arial"/>
                <a:ea typeface="+mn-lt"/>
                <a:cs typeface="Arial"/>
              </a:rPr>
              <a:t> </a:t>
            </a:r>
            <a:r>
              <a:rPr lang="ar-SA" sz="2800" err="1">
                <a:latin typeface="Arial"/>
                <a:ea typeface="+mn-lt"/>
                <a:cs typeface="Arial"/>
              </a:rPr>
              <a:t>increase</a:t>
            </a:r>
            <a:r>
              <a:rPr lang="ar-SA" sz="2800">
                <a:latin typeface="Arial"/>
                <a:ea typeface="+mn-lt"/>
                <a:cs typeface="Arial"/>
              </a:rPr>
              <a:t> </a:t>
            </a:r>
            <a:r>
              <a:rPr lang="ar-SA" sz="2800" err="1">
                <a:latin typeface="Arial"/>
                <a:ea typeface="+mn-lt"/>
                <a:cs typeface="Arial"/>
              </a:rPr>
              <a:t>in</a:t>
            </a:r>
            <a:endParaRPr lang="ar-SA" sz="2800">
              <a:latin typeface="Arial"/>
              <a:cs typeface="Arial"/>
            </a:endParaRPr>
          </a:p>
          <a:p>
            <a:pPr algn="l">
              <a:buNone/>
            </a:pPr>
            <a:endParaRPr lang="ar-SA">
              <a:latin typeface="Arial"/>
              <a:cs typeface="Arial"/>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2789354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Autofit/>
          </a:bodyPr>
          <a:lstStyle/>
          <a:p>
            <a:pPr algn="l">
              <a:buNone/>
            </a:pPr>
            <a:r>
              <a:rPr lang="ar-SA" sz="2800" err="1">
                <a:latin typeface="Arial"/>
                <a:ea typeface="+mn-lt"/>
                <a:cs typeface="Arial"/>
              </a:rPr>
              <a:t>blood</a:t>
            </a:r>
            <a:r>
              <a:rPr lang="ar-SA" sz="2800">
                <a:latin typeface="Arial"/>
                <a:ea typeface="+mn-lt"/>
                <a:cs typeface="Arial"/>
              </a:rPr>
              <a:t> </a:t>
            </a:r>
            <a:r>
              <a:rPr lang="ar-SA" sz="2800" err="1">
                <a:latin typeface="Arial"/>
                <a:ea typeface="+mn-lt"/>
                <a:cs typeface="Arial"/>
              </a:rPr>
              <a:t>urea</a:t>
            </a:r>
            <a:r>
              <a:rPr lang="ar-SA" sz="2800">
                <a:latin typeface="Arial"/>
                <a:ea typeface="+mn-lt"/>
                <a:cs typeface="Arial"/>
              </a:rPr>
              <a:t> </a:t>
            </a:r>
            <a:r>
              <a:rPr lang="ar-SA" sz="2800" err="1">
                <a:latin typeface="Arial"/>
                <a:ea typeface="+mn-lt"/>
                <a:cs typeface="Arial"/>
              </a:rPr>
              <a:t>nitrogen</a:t>
            </a:r>
            <a:r>
              <a:rPr lang="ar-SA" sz="2800">
                <a:latin typeface="Arial"/>
                <a:ea typeface="+mn-lt"/>
                <a:cs typeface="Arial"/>
              </a:rPr>
              <a:t> (BUN)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serum</a:t>
            </a:r>
            <a:r>
              <a:rPr lang="ar-SA" sz="2800">
                <a:latin typeface="Arial"/>
                <a:ea typeface="+mn-lt"/>
                <a:cs typeface="Arial"/>
              </a:rPr>
              <a:t> </a:t>
            </a:r>
            <a:r>
              <a:rPr lang="ar-SA" sz="2800" err="1">
                <a:latin typeface="Arial"/>
                <a:ea typeface="+mn-lt"/>
                <a:cs typeface="Arial"/>
              </a:rPr>
              <a:t>creatinine</a:t>
            </a:r>
            <a:r>
              <a:rPr lang="ar-SA" sz="2800">
                <a:latin typeface="Arial"/>
                <a:ea typeface="+mn-lt"/>
                <a:cs typeface="Arial"/>
              </a:rPr>
              <a:t> </a:t>
            </a:r>
            <a:r>
              <a:rPr lang="ar-SA" sz="2800" err="1">
                <a:latin typeface="Arial"/>
                <a:ea typeface="+mn-lt"/>
                <a:cs typeface="Arial"/>
              </a:rPr>
              <a:t>levels</a:t>
            </a:r>
            <a:r>
              <a:rPr lang="ar-SA" sz="2800">
                <a:latin typeface="Arial"/>
                <a:ea typeface="+mn-lt"/>
                <a:cs typeface="Arial"/>
              </a:rPr>
              <a:t>, </a:t>
            </a:r>
            <a:r>
              <a:rPr lang="ar-SA" sz="2800" err="1">
                <a:latin typeface="Arial"/>
                <a:ea typeface="+mn-lt"/>
                <a:cs typeface="Arial"/>
              </a:rPr>
              <a:t>fluid</a:t>
            </a:r>
            <a:r>
              <a:rPr lang="ar-SA" sz="2800">
                <a:latin typeface="Arial"/>
                <a:ea typeface="+mn-lt"/>
                <a:cs typeface="Arial"/>
              </a:rPr>
              <a:t> </a:t>
            </a:r>
            <a:r>
              <a:rPr lang="ar-SA" sz="2800" err="1">
                <a:latin typeface="Arial"/>
                <a:ea typeface="+mn-lt"/>
                <a:cs typeface="Arial"/>
              </a:rPr>
              <a:t>and</a:t>
            </a:r>
            <a:endParaRPr lang="en-US" sz="2800">
              <a:latin typeface="Arial"/>
              <a:cs typeface="Arial"/>
            </a:endParaRPr>
          </a:p>
          <a:p>
            <a:pPr algn="l">
              <a:buNone/>
            </a:pPr>
            <a:r>
              <a:rPr lang="ar-SA" sz="2800" err="1">
                <a:latin typeface="Arial"/>
                <a:ea typeface="+mn-lt"/>
                <a:cs typeface="Arial"/>
              </a:rPr>
              <a:t>electrolyte</a:t>
            </a:r>
            <a:r>
              <a:rPr lang="ar-SA" sz="2800">
                <a:latin typeface="Arial"/>
                <a:ea typeface="+mn-lt"/>
                <a:cs typeface="Arial"/>
              </a:rPr>
              <a:t> </a:t>
            </a:r>
            <a:r>
              <a:rPr lang="ar-SA" sz="2800" err="1">
                <a:latin typeface="Arial"/>
                <a:ea typeface="+mn-lt"/>
                <a:cs typeface="Arial"/>
              </a:rPr>
              <a:t>shifts</a:t>
            </a:r>
            <a:r>
              <a:rPr lang="ar-SA" sz="2800">
                <a:latin typeface="Arial"/>
                <a:ea typeface="+mn-lt"/>
                <a:cs typeface="Arial"/>
              </a:rPr>
              <a:t>, </a:t>
            </a:r>
            <a:r>
              <a:rPr lang="ar-SA" sz="2800" err="1">
                <a:latin typeface="Arial"/>
                <a:ea typeface="+mn-lt"/>
                <a:cs typeface="Arial"/>
              </a:rPr>
              <a:t>acid</a:t>
            </a:r>
            <a:r>
              <a:rPr lang="ar-SA" sz="2800">
                <a:latin typeface="Arial"/>
                <a:ea typeface="+mn-lt"/>
                <a:cs typeface="Arial"/>
              </a:rPr>
              <a:t>–</a:t>
            </a:r>
            <a:r>
              <a:rPr lang="ar-SA" sz="2800" err="1">
                <a:latin typeface="Arial"/>
                <a:ea typeface="+mn-lt"/>
                <a:cs typeface="Arial"/>
              </a:rPr>
              <a:t>base</a:t>
            </a:r>
            <a:r>
              <a:rPr lang="ar-SA" sz="2800">
                <a:latin typeface="Arial"/>
                <a:ea typeface="+mn-lt"/>
                <a:cs typeface="Arial"/>
              </a:rPr>
              <a:t> </a:t>
            </a:r>
            <a:r>
              <a:rPr lang="ar-SA" sz="2800" err="1">
                <a:latin typeface="Arial"/>
                <a:ea typeface="+mn-lt"/>
                <a:cs typeface="Arial"/>
              </a:rPr>
              <a:t>imbalances</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 </a:t>
            </a:r>
            <a:r>
              <a:rPr lang="ar-SA" sz="2800" err="1">
                <a:latin typeface="Arial"/>
                <a:ea typeface="+mn-lt"/>
                <a:cs typeface="Arial"/>
              </a:rPr>
              <a:t>loss</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renal</a:t>
            </a:r>
            <a:r>
              <a:rPr lang="ar-SA" sz="2800">
                <a:latin typeface="Arial"/>
                <a:ea typeface="+mn-lt"/>
                <a:cs typeface="Arial"/>
              </a:rPr>
              <a:t>-</a:t>
            </a:r>
            <a:endParaRPr lang="ar-SA" sz="2800">
              <a:latin typeface="Arial"/>
              <a:cs typeface="Arial"/>
            </a:endParaRPr>
          </a:p>
          <a:p>
            <a:pPr algn="l">
              <a:buNone/>
            </a:pPr>
            <a:r>
              <a:rPr lang="ar-SA" sz="2800" err="1">
                <a:latin typeface="Arial"/>
                <a:ea typeface="+mn-lt"/>
                <a:cs typeface="Arial"/>
              </a:rPr>
              <a:t>hormonal</a:t>
            </a:r>
            <a:r>
              <a:rPr lang="ar-SA" sz="2800">
                <a:latin typeface="Arial"/>
                <a:ea typeface="+mn-lt"/>
                <a:cs typeface="Arial"/>
              </a:rPr>
              <a:t> </a:t>
            </a:r>
            <a:r>
              <a:rPr lang="ar-SA" sz="2800" err="1">
                <a:latin typeface="Arial"/>
                <a:ea typeface="+mn-lt"/>
                <a:cs typeface="Arial"/>
              </a:rPr>
              <a:t>regulation</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blood</a:t>
            </a:r>
            <a:r>
              <a:rPr lang="ar-SA" sz="2800">
                <a:latin typeface="Arial"/>
                <a:ea typeface="+mn-lt"/>
                <a:cs typeface="Arial"/>
              </a:rPr>
              <a:t> </a:t>
            </a:r>
            <a:r>
              <a:rPr lang="ar-SA" sz="2800" err="1">
                <a:latin typeface="Arial"/>
                <a:ea typeface="+mn-lt"/>
                <a:cs typeface="Arial"/>
              </a:rPr>
              <a:t>pressure</a:t>
            </a:r>
            <a:r>
              <a:rPr lang="ar-SA" sz="2800">
                <a:latin typeface="Arial"/>
                <a:ea typeface="+mn-lt"/>
                <a:cs typeface="Arial"/>
              </a:rPr>
              <a:t>. </a:t>
            </a:r>
            <a:r>
              <a:rPr lang="ar-SA" sz="2800" err="1">
                <a:latin typeface="Arial"/>
                <a:ea typeface="+mn-lt"/>
                <a:cs typeface="Arial"/>
              </a:rPr>
              <a:t>Urinary</a:t>
            </a:r>
            <a:r>
              <a:rPr lang="ar-SA" sz="2800">
                <a:latin typeface="Arial"/>
                <a:ea typeface="+mn-lt"/>
                <a:cs typeface="Arial"/>
              </a:rPr>
              <a:t> </a:t>
            </a:r>
            <a:r>
              <a:rPr lang="ar-SA" sz="2800" err="1">
                <a:latin typeface="Arial"/>
                <a:ea typeface="+mn-lt"/>
                <a:cs typeface="Arial"/>
              </a:rPr>
              <a:t>output</a:t>
            </a:r>
            <a:r>
              <a:rPr lang="ar-SA" sz="2800">
                <a:latin typeface="Arial"/>
                <a:ea typeface="+mn-lt"/>
                <a:cs typeface="Arial"/>
              </a:rPr>
              <a:t> </a:t>
            </a:r>
            <a:r>
              <a:rPr lang="ar-SA" sz="2800" err="1">
                <a:latin typeface="Arial"/>
                <a:ea typeface="+mn-lt"/>
                <a:cs typeface="Arial"/>
              </a:rPr>
              <a:t>usually</a:t>
            </a:r>
            <a:endParaRPr lang="ar-SA" sz="2800">
              <a:latin typeface="Arial"/>
              <a:cs typeface="Arial"/>
            </a:endParaRPr>
          </a:p>
          <a:p>
            <a:pPr algn="l">
              <a:buNone/>
            </a:pPr>
            <a:r>
              <a:rPr lang="ar-SA" sz="2800" err="1">
                <a:latin typeface="Arial"/>
                <a:ea typeface="+mn-lt"/>
                <a:cs typeface="Arial"/>
              </a:rPr>
              <a:t>decreases</a:t>
            </a:r>
            <a:r>
              <a:rPr lang="ar-SA" sz="2800">
                <a:latin typeface="Arial"/>
                <a:ea typeface="+mn-lt"/>
                <a:cs typeface="Arial"/>
              </a:rPr>
              <a:t> </a:t>
            </a:r>
            <a:r>
              <a:rPr lang="ar-SA" sz="2800" err="1">
                <a:latin typeface="Arial"/>
                <a:ea typeface="+mn-lt"/>
                <a:cs typeface="Arial"/>
              </a:rPr>
              <a:t>to</a:t>
            </a:r>
            <a:r>
              <a:rPr lang="ar-SA" sz="2800">
                <a:latin typeface="Arial"/>
                <a:ea typeface="+mn-lt"/>
                <a:cs typeface="Arial"/>
              </a:rPr>
              <a:t> </a:t>
            </a:r>
            <a:r>
              <a:rPr lang="ar-SA" sz="2800" err="1">
                <a:latin typeface="Arial"/>
                <a:ea typeface="+mn-lt"/>
                <a:cs typeface="Arial"/>
              </a:rPr>
              <a:t>below</a:t>
            </a:r>
            <a:r>
              <a:rPr lang="ar-SA" sz="2800">
                <a:latin typeface="Arial"/>
                <a:ea typeface="+mn-lt"/>
                <a:cs typeface="Arial"/>
              </a:rPr>
              <a:t> 0.5/</a:t>
            </a:r>
            <a:r>
              <a:rPr lang="ar-SA" sz="2800" err="1">
                <a:latin typeface="Arial"/>
                <a:ea typeface="+mn-lt"/>
                <a:cs typeface="Arial"/>
              </a:rPr>
              <a:t>mL</a:t>
            </a:r>
            <a:r>
              <a:rPr lang="ar-SA" sz="2800">
                <a:latin typeface="Arial"/>
                <a:ea typeface="+mn-lt"/>
                <a:cs typeface="Arial"/>
              </a:rPr>
              <a:t>/</a:t>
            </a:r>
            <a:r>
              <a:rPr lang="ar-SA" sz="2800" err="1">
                <a:latin typeface="Arial"/>
                <a:ea typeface="+mn-lt"/>
                <a:cs typeface="Arial"/>
              </a:rPr>
              <a:t>kg</a:t>
            </a:r>
            <a:r>
              <a:rPr lang="ar-SA" sz="2800">
                <a:latin typeface="Arial"/>
                <a:ea typeface="+mn-lt"/>
                <a:cs typeface="Arial"/>
              </a:rPr>
              <a:t> </a:t>
            </a:r>
            <a:r>
              <a:rPr lang="ar-SA" sz="2800" err="1">
                <a:latin typeface="Arial"/>
                <a:ea typeface="+mn-lt"/>
                <a:cs typeface="Arial"/>
              </a:rPr>
              <a:t>per</a:t>
            </a:r>
            <a:r>
              <a:rPr lang="ar-SA" sz="2800">
                <a:latin typeface="Arial"/>
                <a:ea typeface="+mn-lt"/>
                <a:cs typeface="Arial"/>
              </a:rPr>
              <a:t> </a:t>
            </a:r>
            <a:r>
              <a:rPr lang="ar-SA" sz="2800" err="1">
                <a:latin typeface="Arial"/>
                <a:ea typeface="+mn-lt"/>
                <a:cs typeface="Arial"/>
              </a:rPr>
              <a:t>hour</a:t>
            </a:r>
            <a:r>
              <a:rPr lang="ar-SA" sz="2800">
                <a:latin typeface="Arial"/>
                <a:ea typeface="+mn-lt"/>
                <a:cs typeface="Arial"/>
              </a:rPr>
              <a:t> (</a:t>
            </a:r>
            <a:r>
              <a:rPr lang="ar-SA" sz="2800" err="1">
                <a:latin typeface="Arial"/>
                <a:ea typeface="+mn-lt"/>
                <a:cs typeface="Arial"/>
              </a:rPr>
              <a:t>or</a:t>
            </a:r>
            <a:r>
              <a:rPr lang="ar-SA" sz="2800">
                <a:latin typeface="Arial"/>
                <a:ea typeface="+mn-lt"/>
                <a:cs typeface="Arial"/>
              </a:rPr>
              <a:t> </a:t>
            </a:r>
            <a:r>
              <a:rPr lang="ar-SA" sz="2800" err="1">
                <a:latin typeface="Arial"/>
                <a:ea typeface="+mn-lt"/>
                <a:cs typeface="Arial"/>
              </a:rPr>
              <a:t>below</a:t>
            </a:r>
            <a:r>
              <a:rPr lang="ar-SA" sz="2800">
                <a:latin typeface="Arial"/>
                <a:ea typeface="+mn-lt"/>
                <a:cs typeface="Arial"/>
              </a:rPr>
              <a:t> 30 </a:t>
            </a:r>
            <a:r>
              <a:rPr lang="ar-SA" sz="2800" err="1">
                <a:latin typeface="Arial"/>
                <a:ea typeface="+mn-lt"/>
                <a:cs typeface="Arial"/>
              </a:rPr>
              <a:t>mL</a:t>
            </a:r>
            <a:r>
              <a:rPr lang="ar-SA" sz="2800">
                <a:latin typeface="Arial"/>
                <a:ea typeface="+mn-lt"/>
                <a:cs typeface="Arial"/>
              </a:rPr>
              <a:t> </a:t>
            </a:r>
            <a:r>
              <a:rPr lang="ar-SA" sz="2800" err="1">
                <a:latin typeface="Arial"/>
                <a:ea typeface="+mn-lt"/>
                <a:cs typeface="Arial"/>
              </a:rPr>
              <a:t>per</a:t>
            </a:r>
            <a:endParaRPr lang="ar-SA" sz="2800">
              <a:latin typeface="Arial"/>
              <a:cs typeface="Arial"/>
            </a:endParaRPr>
          </a:p>
          <a:p>
            <a:pPr algn="l">
              <a:buNone/>
            </a:pPr>
            <a:r>
              <a:rPr lang="ar-SA" sz="2800" err="1">
                <a:latin typeface="Arial"/>
                <a:ea typeface="+mn-lt"/>
                <a:cs typeface="Arial"/>
              </a:rPr>
              <a:t>hour</a:t>
            </a:r>
            <a:r>
              <a:rPr lang="ar-SA" sz="2800">
                <a:latin typeface="Arial"/>
                <a:ea typeface="+mn-lt"/>
                <a:cs typeface="Arial"/>
              </a:rPr>
              <a:t>) </a:t>
            </a:r>
            <a:r>
              <a:rPr lang="ar-SA" sz="2800" err="1">
                <a:latin typeface="Arial"/>
                <a:ea typeface="+mn-lt"/>
                <a:cs typeface="Arial"/>
              </a:rPr>
              <a:t>but</a:t>
            </a:r>
            <a:r>
              <a:rPr lang="ar-SA" sz="2800">
                <a:latin typeface="Arial"/>
                <a:ea typeface="+mn-lt"/>
                <a:cs typeface="Arial"/>
              </a:rPr>
              <a:t> </a:t>
            </a:r>
            <a:r>
              <a:rPr lang="ar-SA" sz="2800" err="1">
                <a:latin typeface="Arial"/>
                <a:ea typeface="+mn-lt"/>
                <a:cs typeface="Arial"/>
              </a:rPr>
              <a:t>can</a:t>
            </a:r>
            <a:r>
              <a:rPr lang="ar-SA" sz="2800">
                <a:latin typeface="Arial"/>
                <a:ea typeface="+mn-lt"/>
                <a:cs typeface="Arial"/>
              </a:rPr>
              <a:t> </a:t>
            </a:r>
            <a:r>
              <a:rPr lang="ar-SA" sz="2800" err="1">
                <a:latin typeface="Arial"/>
                <a:ea typeface="+mn-lt"/>
                <a:cs typeface="Arial"/>
              </a:rPr>
              <a:t>be</a:t>
            </a:r>
            <a:r>
              <a:rPr lang="ar-SA" sz="2800">
                <a:latin typeface="Arial"/>
                <a:ea typeface="+mn-lt"/>
                <a:cs typeface="Arial"/>
              </a:rPr>
              <a:t> </a:t>
            </a:r>
            <a:r>
              <a:rPr lang="ar-SA" sz="2800" err="1">
                <a:latin typeface="Arial"/>
                <a:ea typeface="+mn-lt"/>
                <a:cs typeface="Arial"/>
              </a:rPr>
              <a:t>variable</a:t>
            </a:r>
            <a:r>
              <a:rPr lang="ar-SA" sz="2800">
                <a:latin typeface="Arial"/>
                <a:ea typeface="+mn-lt"/>
                <a:cs typeface="Arial"/>
              </a:rPr>
              <a:t> </a:t>
            </a:r>
            <a:r>
              <a:rPr lang="ar-SA" sz="2800" err="1">
                <a:latin typeface="Arial"/>
                <a:ea typeface="+mn-lt"/>
                <a:cs typeface="Arial"/>
              </a:rPr>
              <a:t>depending</a:t>
            </a:r>
            <a:r>
              <a:rPr lang="ar-SA" sz="2800">
                <a:latin typeface="Arial"/>
                <a:ea typeface="+mn-lt"/>
                <a:cs typeface="Arial"/>
              </a:rPr>
              <a:t> </a:t>
            </a:r>
            <a:r>
              <a:rPr lang="ar-SA" sz="2800" err="1">
                <a:latin typeface="Arial"/>
                <a:ea typeface="+mn-lt"/>
                <a:cs typeface="Arial"/>
              </a:rPr>
              <a:t>on</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phase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ARF</a:t>
            </a:r>
            <a:r>
              <a:rPr lang="ar-SA">
                <a:ea typeface="+mn-lt"/>
                <a:cs typeface="+mn-lt"/>
              </a:rPr>
              <a:t>.</a:t>
            </a:r>
            <a:endParaRPr lang="ar-SA"/>
          </a:p>
          <a:p>
            <a:pPr algn="l">
              <a:buNone/>
            </a:pPr>
            <a:endParaRPr lang="ar-SA">
              <a:latin typeface="Arial"/>
              <a:cs typeface="Arial"/>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496678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Autofit/>
          </a:bodyPr>
          <a:lstStyle/>
          <a:p>
            <a:pPr algn="l">
              <a:buNone/>
            </a:pPr>
            <a:r>
              <a:rPr lang="ar-SA" sz="2800" b="1">
                <a:solidFill>
                  <a:srgbClr val="C00000"/>
                </a:solidFill>
                <a:latin typeface="Arial"/>
                <a:ea typeface="+mn-lt"/>
                <a:cs typeface="Arial"/>
              </a:rPr>
              <a:t>HEPATIC EFFECTS</a:t>
            </a:r>
            <a:endParaRPr lang="en-US" sz="3200">
              <a:solidFill>
                <a:srgbClr val="C00000"/>
              </a:solidFill>
              <a:latin typeface="Book Antiqua"/>
              <a:cs typeface="Arial"/>
            </a:endParaRPr>
          </a:p>
          <a:p>
            <a:pPr algn="l">
              <a:buNone/>
            </a:pPr>
            <a:r>
              <a:rPr lang="ar-SA" sz="2800">
                <a:ea typeface="+mn-lt"/>
                <a:cs typeface="+mn-lt"/>
              </a:rPr>
              <a:t> </a:t>
            </a:r>
            <a:r>
              <a:rPr lang="ar-SA" sz="3300" err="1">
                <a:latin typeface="Arial"/>
                <a:ea typeface="+mn-lt"/>
                <a:cs typeface="Arial"/>
              </a:rPr>
              <a:t>Decreased</a:t>
            </a:r>
            <a:r>
              <a:rPr lang="ar-SA" sz="3300">
                <a:latin typeface="Arial"/>
                <a:ea typeface="+mn-lt"/>
                <a:cs typeface="Arial"/>
              </a:rPr>
              <a:t> </a:t>
            </a:r>
            <a:r>
              <a:rPr lang="ar-SA" sz="3300" err="1">
                <a:latin typeface="Arial"/>
                <a:ea typeface="+mn-lt"/>
                <a:cs typeface="Arial"/>
              </a:rPr>
              <a:t>blood</a:t>
            </a:r>
            <a:r>
              <a:rPr lang="ar-SA" sz="3300">
                <a:latin typeface="Arial"/>
                <a:ea typeface="+mn-lt"/>
                <a:cs typeface="Arial"/>
              </a:rPr>
              <a:t> </a:t>
            </a:r>
            <a:r>
              <a:rPr lang="ar-SA" sz="3300" err="1">
                <a:latin typeface="Arial"/>
                <a:ea typeface="+mn-lt"/>
                <a:cs typeface="Arial"/>
              </a:rPr>
              <a:t>flow</a:t>
            </a:r>
            <a:r>
              <a:rPr lang="ar-SA" sz="3300">
                <a:latin typeface="Arial"/>
                <a:ea typeface="+mn-lt"/>
                <a:cs typeface="Arial"/>
              </a:rPr>
              <a:t> </a:t>
            </a:r>
            <a:r>
              <a:rPr lang="ar-SA" sz="3300" err="1">
                <a:latin typeface="Arial"/>
                <a:ea typeface="+mn-lt"/>
                <a:cs typeface="Arial"/>
              </a:rPr>
              <a:t>to</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liver</a:t>
            </a:r>
            <a:r>
              <a:rPr lang="ar-SA" sz="3300">
                <a:latin typeface="Arial"/>
                <a:ea typeface="+mn-lt"/>
                <a:cs typeface="Arial"/>
              </a:rPr>
              <a:t> </a:t>
            </a:r>
            <a:r>
              <a:rPr lang="ar-SA" sz="3300" err="1">
                <a:latin typeface="Arial"/>
                <a:ea typeface="+mn-lt"/>
                <a:cs typeface="Arial"/>
              </a:rPr>
              <a:t>impairs</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liver</a:t>
            </a:r>
            <a:r>
              <a:rPr lang="ar-SA" sz="3300">
                <a:latin typeface="Arial"/>
                <a:ea typeface="+mn-lt"/>
                <a:cs typeface="Arial"/>
              </a:rPr>
              <a:t> </a:t>
            </a:r>
            <a:r>
              <a:rPr lang="ar-SA" sz="3300" err="1">
                <a:latin typeface="Arial"/>
                <a:ea typeface="+mn-lt"/>
                <a:cs typeface="Arial"/>
              </a:rPr>
              <a:t>cells</a:t>
            </a:r>
            <a:r>
              <a:rPr lang="ar-SA" sz="3300">
                <a:latin typeface="Arial"/>
                <a:ea typeface="+mn-lt"/>
                <a:cs typeface="Arial"/>
              </a:rPr>
              <a:t>’ </a:t>
            </a:r>
            <a:r>
              <a:rPr lang="ar-SA" sz="3300" err="1">
                <a:latin typeface="Arial"/>
                <a:ea typeface="+mn-lt"/>
                <a:cs typeface="Arial"/>
              </a:rPr>
              <a:t>ability</a:t>
            </a:r>
            <a:r>
              <a:rPr lang="ar-SA" sz="3300">
                <a:latin typeface="Arial"/>
                <a:ea typeface="+mn-lt"/>
                <a:cs typeface="Arial"/>
              </a:rPr>
              <a:t> </a:t>
            </a:r>
            <a:r>
              <a:rPr lang="ar-SA" sz="3300" err="1">
                <a:latin typeface="Arial"/>
                <a:ea typeface="+mn-lt"/>
                <a:cs typeface="Arial"/>
              </a:rPr>
              <a:t>to</a:t>
            </a:r>
            <a:r>
              <a:rPr lang="ar-SA" sz="3300">
                <a:latin typeface="Arial"/>
                <a:ea typeface="+mn-lt"/>
                <a:cs typeface="Arial"/>
              </a:rPr>
              <a:t> </a:t>
            </a:r>
            <a:r>
              <a:rPr lang="ar-SA" sz="3300" err="1">
                <a:latin typeface="Arial"/>
                <a:ea typeface="+mn-lt"/>
                <a:cs typeface="Arial"/>
              </a:rPr>
              <a:t>perform</a:t>
            </a:r>
            <a:r>
              <a:rPr lang="ar-SA" sz="3300">
                <a:latin typeface="Arial"/>
                <a:ea typeface="+mn-lt"/>
                <a:cs typeface="Arial"/>
              </a:rPr>
              <a:t> </a:t>
            </a:r>
            <a:r>
              <a:rPr lang="ar-SA" sz="3300" err="1">
                <a:latin typeface="Arial"/>
                <a:ea typeface="+mn-lt"/>
                <a:cs typeface="Arial"/>
              </a:rPr>
              <a:t>metabolic</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phagocytic</a:t>
            </a:r>
            <a:r>
              <a:rPr lang="ar-SA" sz="3300">
                <a:latin typeface="Arial"/>
                <a:ea typeface="+mn-lt"/>
                <a:cs typeface="Arial"/>
              </a:rPr>
              <a:t> </a:t>
            </a:r>
            <a:r>
              <a:rPr lang="ar-SA" sz="3300" err="1">
                <a:latin typeface="Arial"/>
                <a:ea typeface="+mn-lt"/>
                <a:cs typeface="Arial"/>
              </a:rPr>
              <a:t>functions</a:t>
            </a:r>
            <a:r>
              <a:rPr lang="ar-SA" sz="3300">
                <a:latin typeface="Arial"/>
                <a:ea typeface="+mn-lt"/>
                <a:cs typeface="Arial"/>
              </a:rPr>
              <a:t>. </a:t>
            </a:r>
            <a:r>
              <a:rPr lang="ar-SA" sz="3300" err="1">
                <a:latin typeface="Arial"/>
                <a:ea typeface="+mn-lt"/>
                <a:cs typeface="Arial"/>
              </a:rPr>
              <a:t>Consequently</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a:t>
            </a:r>
            <a:r>
              <a:rPr lang="ar-SA" sz="3300">
                <a:latin typeface="Arial"/>
                <a:ea typeface="+mn-lt"/>
                <a:cs typeface="Arial"/>
              </a:rPr>
              <a:t> </a:t>
            </a:r>
            <a:r>
              <a:rPr lang="ar-SA" sz="3300" err="1">
                <a:latin typeface="Arial"/>
                <a:ea typeface="+mn-lt"/>
                <a:cs typeface="Arial"/>
              </a:rPr>
              <a:t>is</a:t>
            </a:r>
            <a:r>
              <a:rPr lang="ar-SA" sz="3300">
                <a:latin typeface="Arial"/>
                <a:ea typeface="+mn-lt"/>
                <a:cs typeface="Arial"/>
              </a:rPr>
              <a:t> </a:t>
            </a:r>
            <a:r>
              <a:rPr lang="ar-SA" sz="3300" err="1">
                <a:latin typeface="Arial"/>
                <a:ea typeface="+mn-lt"/>
                <a:cs typeface="Arial"/>
              </a:rPr>
              <a:t>less</a:t>
            </a:r>
            <a:r>
              <a:rPr lang="ar-SA" sz="3300">
                <a:latin typeface="Arial"/>
                <a:ea typeface="+mn-lt"/>
                <a:cs typeface="Arial"/>
              </a:rPr>
              <a:t> </a:t>
            </a:r>
            <a:r>
              <a:rPr lang="ar-SA" sz="3300" err="1">
                <a:latin typeface="Arial"/>
                <a:ea typeface="+mn-lt"/>
                <a:cs typeface="Arial"/>
              </a:rPr>
              <a:t>able</a:t>
            </a:r>
            <a:r>
              <a:rPr lang="ar-SA" sz="3300">
                <a:latin typeface="Arial"/>
                <a:ea typeface="+mn-lt"/>
                <a:cs typeface="Arial"/>
              </a:rPr>
              <a:t> </a:t>
            </a:r>
            <a:r>
              <a:rPr lang="ar-SA" sz="3300" err="1">
                <a:latin typeface="Arial"/>
                <a:ea typeface="+mn-lt"/>
                <a:cs typeface="Arial"/>
              </a:rPr>
              <a:t>to</a:t>
            </a:r>
            <a:r>
              <a:rPr lang="ar-SA" sz="3300">
                <a:latin typeface="Arial"/>
                <a:ea typeface="+mn-lt"/>
                <a:cs typeface="Arial"/>
              </a:rPr>
              <a:t> </a:t>
            </a:r>
            <a:r>
              <a:rPr lang="ar-SA" sz="3300" err="1">
                <a:latin typeface="Arial"/>
                <a:ea typeface="+mn-lt"/>
                <a:cs typeface="Arial"/>
              </a:rPr>
              <a:t>metabolize</a:t>
            </a:r>
            <a:r>
              <a:rPr lang="ar-SA" sz="3300">
                <a:latin typeface="Arial"/>
                <a:ea typeface="+mn-lt"/>
                <a:cs typeface="Arial"/>
              </a:rPr>
              <a:t> </a:t>
            </a:r>
            <a:r>
              <a:rPr lang="ar-SA" sz="3300" err="1">
                <a:latin typeface="Arial"/>
                <a:ea typeface="+mn-lt"/>
                <a:cs typeface="Arial"/>
              </a:rPr>
              <a:t>medications</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metabolic</a:t>
            </a:r>
            <a:r>
              <a:rPr lang="ar-SA" sz="3300">
                <a:latin typeface="Arial"/>
                <a:ea typeface="+mn-lt"/>
                <a:cs typeface="Arial"/>
              </a:rPr>
              <a:t> </a:t>
            </a:r>
            <a:r>
              <a:rPr lang="ar-SA" sz="3300" err="1">
                <a:latin typeface="Arial"/>
                <a:ea typeface="+mn-lt"/>
                <a:cs typeface="Arial"/>
              </a:rPr>
              <a:t>waste</a:t>
            </a:r>
            <a:r>
              <a:rPr lang="ar-SA" sz="3300">
                <a:latin typeface="Arial"/>
                <a:ea typeface="+mn-lt"/>
                <a:cs typeface="Arial"/>
              </a:rPr>
              <a:t> </a:t>
            </a:r>
            <a:r>
              <a:rPr lang="ar-SA" sz="3300" err="1">
                <a:latin typeface="Arial"/>
                <a:ea typeface="+mn-lt"/>
                <a:cs typeface="Arial"/>
              </a:rPr>
              <a:t>products</a:t>
            </a:r>
            <a:r>
              <a:rPr lang="ar-SA" sz="3300">
                <a:latin typeface="Arial"/>
                <a:ea typeface="+mn-lt"/>
                <a:cs typeface="Arial"/>
              </a:rPr>
              <a:t>, </a:t>
            </a:r>
            <a:r>
              <a:rPr lang="ar-SA" sz="3300" err="1">
                <a:latin typeface="Arial"/>
                <a:ea typeface="+mn-lt"/>
                <a:cs typeface="Arial"/>
              </a:rPr>
              <a:t>such</a:t>
            </a:r>
            <a:r>
              <a:rPr lang="ar-SA" sz="3300">
                <a:latin typeface="Arial"/>
                <a:ea typeface="+mn-lt"/>
                <a:cs typeface="Arial"/>
              </a:rPr>
              <a:t> </a:t>
            </a:r>
            <a:r>
              <a:rPr lang="ar-SA" sz="3300" err="1">
                <a:latin typeface="Arial"/>
                <a:ea typeface="+mn-lt"/>
                <a:cs typeface="Arial"/>
              </a:rPr>
              <a:t>as</a:t>
            </a:r>
            <a:r>
              <a:rPr lang="ar-SA" sz="3300">
                <a:latin typeface="Arial"/>
                <a:ea typeface="+mn-lt"/>
                <a:cs typeface="Arial"/>
              </a:rPr>
              <a:t> </a:t>
            </a:r>
            <a:r>
              <a:rPr lang="ar-SA" sz="3300" err="1">
                <a:latin typeface="Arial"/>
                <a:ea typeface="+mn-lt"/>
                <a:cs typeface="Arial"/>
              </a:rPr>
              <a:t>ammonia</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lactic</a:t>
            </a:r>
            <a:r>
              <a:rPr lang="ar-SA" sz="3300">
                <a:latin typeface="Arial"/>
                <a:ea typeface="+mn-lt"/>
                <a:cs typeface="Arial"/>
              </a:rPr>
              <a:t> </a:t>
            </a:r>
            <a:r>
              <a:rPr lang="ar-SA" sz="3300" err="1">
                <a:latin typeface="Arial"/>
                <a:ea typeface="+mn-lt"/>
                <a:cs typeface="Arial"/>
              </a:rPr>
              <a:t>acid</a:t>
            </a:r>
            <a:endParaRPr lang="ar-SA" sz="3300" err="1">
              <a:latin typeface="Arial"/>
              <a:cs typeface="Arial"/>
            </a:endParaRPr>
          </a:p>
          <a:p>
            <a:pPr algn="l">
              <a:buNone/>
            </a:pPr>
            <a:endParaRPr lang="ar-SA"/>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7335929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p:txBody>
          <a:bodyPr vert="horz" lIns="91440" tIns="45720" rIns="91440" bIns="45720" rtlCol="0" anchor="t">
            <a:noAutofit/>
          </a:bodyPr>
          <a:lstStyle/>
          <a:p>
            <a:pPr algn="l">
              <a:buNone/>
            </a:pP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a:t>
            </a:r>
            <a:r>
              <a:rPr lang="ar-SA" sz="3300">
                <a:latin typeface="Arial"/>
                <a:ea typeface="+mn-lt"/>
                <a:cs typeface="Arial"/>
              </a:rPr>
              <a:t> </a:t>
            </a:r>
            <a:r>
              <a:rPr lang="ar-SA" sz="3300" err="1">
                <a:latin typeface="Arial"/>
                <a:ea typeface="+mn-lt"/>
                <a:cs typeface="Arial"/>
              </a:rPr>
              <a:t>becomes</a:t>
            </a:r>
            <a:r>
              <a:rPr lang="ar-SA" sz="3300">
                <a:latin typeface="Arial"/>
                <a:ea typeface="+mn-lt"/>
                <a:cs typeface="Arial"/>
              </a:rPr>
              <a:t> </a:t>
            </a:r>
            <a:r>
              <a:rPr lang="ar-SA" sz="3300" err="1">
                <a:latin typeface="Arial"/>
                <a:ea typeface="+mn-lt"/>
                <a:cs typeface="Arial"/>
              </a:rPr>
              <a:t>more</a:t>
            </a:r>
            <a:r>
              <a:rPr lang="ar-SA" sz="3300">
                <a:latin typeface="Arial"/>
                <a:ea typeface="+mn-lt"/>
                <a:cs typeface="Arial"/>
              </a:rPr>
              <a:t> </a:t>
            </a:r>
            <a:r>
              <a:rPr lang="ar-SA" sz="3300" err="1">
                <a:latin typeface="Arial"/>
                <a:ea typeface="+mn-lt"/>
                <a:cs typeface="Arial"/>
              </a:rPr>
              <a:t>susceptible</a:t>
            </a:r>
            <a:r>
              <a:rPr lang="ar-SA" sz="3300">
                <a:latin typeface="Arial"/>
                <a:ea typeface="+mn-lt"/>
                <a:cs typeface="Arial"/>
              </a:rPr>
              <a:t> </a:t>
            </a:r>
            <a:r>
              <a:rPr lang="ar-SA" sz="3300" err="1">
                <a:latin typeface="Arial"/>
                <a:ea typeface="+mn-lt"/>
                <a:cs typeface="Arial"/>
              </a:rPr>
              <a:t>to</a:t>
            </a:r>
            <a:r>
              <a:rPr lang="ar-SA" sz="3300">
                <a:latin typeface="Arial"/>
                <a:ea typeface="+mn-lt"/>
                <a:cs typeface="Arial"/>
              </a:rPr>
              <a:t> </a:t>
            </a:r>
            <a:r>
              <a:rPr lang="ar-SA" sz="3300" err="1">
                <a:latin typeface="Arial"/>
                <a:ea typeface="+mn-lt"/>
                <a:cs typeface="Arial"/>
              </a:rPr>
              <a:t>infection</a:t>
            </a:r>
            <a:r>
              <a:rPr lang="ar-SA" sz="3300">
                <a:latin typeface="Arial"/>
                <a:ea typeface="+mn-lt"/>
                <a:cs typeface="Arial"/>
              </a:rPr>
              <a:t> </a:t>
            </a:r>
            <a:r>
              <a:rPr lang="ar-SA" sz="3300" err="1">
                <a:latin typeface="Arial"/>
                <a:ea typeface="+mn-lt"/>
                <a:cs typeface="Arial"/>
              </a:rPr>
              <a:t>as</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liver</a:t>
            </a:r>
            <a:r>
              <a:rPr lang="ar-SA" sz="3300">
                <a:latin typeface="Arial"/>
                <a:ea typeface="+mn-lt"/>
                <a:cs typeface="Arial"/>
              </a:rPr>
              <a:t> </a:t>
            </a:r>
            <a:r>
              <a:rPr lang="ar-SA" sz="3300" err="1">
                <a:latin typeface="Arial"/>
                <a:ea typeface="+mn-lt"/>
                <a:cs typeface="Arial"/>
              </a:rPr>
              <a:t>fails</a:t>
            </a:r>
            <a:r>
              <a:rPr lang="ar-SA" sz="3300">
                <a:latin typeface="Arial"/>
                <a:ea typeface="+mn-lt"/>
                <a:cs typeface="Arial"/>
              </a:rPr>
              <a:t> </a:t>
            </a:r>
            <a:r>
              <a:rPr lang="ar-SA" sz="3300" err="1">
                <a:latin typeface="Arial"/>
                <a:ea typeface="+mn-lt"/>
                <a:cs typeface="Arial"/>
              </a:rPr>
              <a:t>to</a:t>
            </a:r>
            <a:r>
              <a:rPr lang="ar-SA" sz="3300">
                <a:latin typeface="Arial"/>
                <a:ea typeface="+mn-lt"/>
                <a:cs typeface="Arial"/>
              </a:rPr>
              <a:t> </a:t>
            </a:r>
            <a:r>
              <a:rPr lang="ar-SA" sz="3300" err="1">
                <a:latin typeface="Arial"/>
                <a:ea typeface="+mn-lt"/>
                <a:cs typeface="Arial"/>
              </a:rPr>
              <a:t>filter</a:t>
            </a:r>
            <a:r>
              <a:rPr lang="ar-SA" sz="3300">
                <a:latin typeface="Arial"/>
                <a:ea typeface="+mn-lt"/>
                <a:cs typeface="Arial"/>
              </a:rPr>
              <a:t> </a:t>
            </a:r>
            <a:r>
              <a:rPr lang="ar-SA" sz="3300" err="1">
                <a:latin typeface="Arial"/>
                <a:ea typeface="+mn-lt"/>
                <a:cs typeface="Arial"/>
              </a:rPr>
              <a:t>bacteria</a:t>
            </a:r>
            <a:r>
              <a:rPr lang="ar-SA" sz="3300">
                <a:latin typeface="Arial"/>
                <a:ea typeface="+mn-lt"/>
                <a:cs typeface="Arial"/>
              </a:rPr>
              <a:t> </a:t>
            </a:r>
            <a:r>
              <a:rPr lang="ar-SA" sz="3300" err="1">
                <a:latin typeface="Arial"/>
                <a:ea typeface="+mn-lt"/>
                <a:cs typeface="Arial"/>
              </a:rPr>
              <a:t>from</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blood</a:t>
            </a:r>
            <a:r>
              <a:rPr lang="ar-SA" sz="3300">
                <a:latin typeface="Arial"/>
                <a:ea typeface="+mn-lt"/>
                <a:cs typeface="Arial"/>
              </a:rPr>
              <a:t>. </a:t>
            </a:r>
            <a:r>
              <a:rPr lang="ar-SA" sz="3300" err="1">
                <a:latin typeface="Arial"/>
                <a:ea typeface="+mn-lt"/>
                <a:cs typeface="Arial"/>
              </a:rPr>
              <a:t>Liver</a:t>
            </a:r>
            <a:r>
              <a:rPr lang="ar-SA" sz="3300">
                <a:latin typeface="Arial"/>
                <a:ea typeface="+mn-lt"/>
                <a:cs typeface="Arial"/>
              </a:rPr>
              <a:t> </a:t>
            </a:r>
            <a:r>
              <a:rPr lang="ar-SA" sz="3300" err="1">
                <a:latin typeface="Arial"/>
                <a:ea typeface="+mn-lt"/>
                <a:cs typeface="Arial"/>
              </a:rPr>
              <a:t>enzymes</a:t>
            </a:r>
            <a:r>
              <a:rPr lang="ar-SA" sz="3300">
                <a:latin typeface="Arial"/>
                <a:ea typeface="+mn-lt"/>
                <a:cs typeface="Arial"/>
              </a:rPr>
              <a:t> (</a:t>
            </a:r>
            <a:r>
              <a:rPr lang="ar-SA" sz="3300" err="1">
                <a:latin typeface="Arial"/>
                <a:ea typeface="+mn-lt"/>
                <a:cs typeface="Arial"/>
              </a:rPr>
              <a:t>aspartate</a:t>
            </a:r>
            <a:r>
              <a:rPr lang="ar-SA" sz="3300">
                <a:latin typeface="Arial"/>
                <a:ea typeface="+mn-lt"/>
                <a:cs typeface="Arial"/>
              </a:rPr>
              <a:t> </a:t>
            </a:r>
            <a:r>
              <a:rPr lang="ar-SA" sz="3300" err="1">
                <a:latin typeface="Arial"/>
                <a:ea typeface="+mn-lt"/>
                <a:cs typeface="Arial"/>
              </a:rPr>
              <a:t>aminotransferase</a:t>
            </a:r>
            <a:r>
              <a:rPr lang="ar-SA" sz="3300">
                <a:latin typeface="Arial"/>
                <a:ea typeface="+mn-lt"/>
                <a:cs typeface="Arial"/>
              </a:rPr>
              <a:t> [AST], </a:t>
            </a:r>
            <a:r>
              <a:rPr lang="ar-SA" sz="3300" err="1">
                <a:latin typeface="Arial"/>
                <a:ea typeface="+mn-lt"/>
                <a:cs typeface="Arial"/>
              </a:rPr>
              <a:t>formerly</a:t>
            </a:r>
            <a:r>
              <a:rPr lang="ar-SA" sz="3300">
                <a:latin typeface="Arial"/>
                <a:ea typeface="+mn-lt"/>
                <a:cs typeface="Arial"/>
              </a:rPr>
              <a:t> </a:t>
            </a:r>
            <a:r>
              <a:rPr lang="ar-SA" sz="3300" err="1">
                <a:latin typeface="Arial"/>
                <a:ea typeface="+mn-lt"/>
                <a:cs typeface="Arial"/>
              </a:rPr>
              <a:t>serum</a:t>
            </a:r>
            <a:r>
              <a:rPr lang="ar-SA" sz="3300">
                <a:latin typeface="Arial"/>
                <a:ea typeface="+mn-lt"/>
                <a:cs typeface="Arial"/>
              </a:rPr>
              <a:t> </a:t>
            </a:r>
            <a:r>
              <a:rPr lang="ar-SA" sz="3300" err="1">
                <a:latin typeface="Arial"/>
                <a:ea typeface="+mn-lt"/>
                <a:cs typeface="Arial"/>
              </a:rPr>
              <a:t>glutamic-oxaloacetic</a:t>
            </a:r>
            <a:r>
              <a:rPr lang="ar-SA" sz="3300">
                <a:latin typeface="Arial"/>
                <a:ea typeface="+mn-lt"/>
                <a:cs typeface="Arial"/>
              </a:rPr>
              <a:t> </a:t>
            </a:r>
            <a:r>
              <a:rPr lang="ar-SA" sz="3300" err="1">
                <a:latin typeface="Arial"/>
                <a:ea typeface="+mn-lt"/>
                <a:cs typeface="Arial"/>
              </a:rPr>
              <a:t>transaminase</a:t>
            </a:r>
            <a:r>
              <a:rPr lang="ar-SA" sz="3300">
                <a:latin typeface="Arial"/>
                <a:ea typeface="+mn-lt"/>
                <a:cs typeface="Arial"/>
              </a:rPr>
              <a:t> [SGOT]; </a:t>
            </a:r>
            <a:r>
              <a:rPr lang="ar-SA" sz="3300" err="1">
                <a:latin typeface="Arial"/>
                <a:ea typeface="+mn-lt"/>
                <a:cs typeface="Arial"/>
              </a:rPr>
              <a:t>alanine</a:t>
            </a:r>
            <a:r>
              <a:rPr lang="ar-SA" sz="3300">
                <a:latin typeface="Arial"/>
                <a:ea typeface="+mn-lt"/>
                <a:cs typeface="Arial"/>
              </a:rPr>
              <a:t> </a:t>
            </a:r>
            <a:r>
              <a:rPr lang="ar-SA" sz="3300" err="1">
                <a:latin typeface="Arial"/>
                <a:ea typeface="+mn-lt"/>
                <a:cs typeface="Arial"/>
              </a:rPr>
              <a:t>aminotransferase</a:t>
            </a:r>
            <a:r>
              <a:rPr lang="ar-SA" sz="3300">
                <a:latin typeface="Arial"/>
                <a:ea typeface="+mn-lt"/>
                <a:cs typeface="Arial"/>
              </a:rPr>
              <a:t> [ALT], </a:t>
            </a:r>
            <a:r>
              <a:rPr lang="ar-SA" sz="3300" err="1">
                <a:latin typeface="Arial"/>
                <a:ea typeface="+mn-lt"/>
                <a:cs typeface="Arial"/>
              </a:rPr>
              <a:t>formerly</a:t>
            </a:r>
            <a:r>
              <a:rPr lang="ar-SA" sz="3300">
                <a:latin typeface="Arial"/>
                <a:ea typeface="+mn-lt"/>
                <a:cs typeface="Arial"/>
              </a:rPr>
              <a:t> </a:t>
            </a:r>
            <a:r>
              <a:rPr lang="ar-SA" sz="3300" err="1">
                <a:latin typeface="Arial"/>
                <a:ea typeface="+mn-lt"/>
                <a:cs typeface="Arial"/>
              </a:rPr>
              <a:t>serum</a:t>
            </a:r>
            <a:r>
              <a:rPr lang="ar-SA" sz="3300">
                <a:latin typeface="Arial"/>
                <a:ea typeface="+mn-lt"/>
                <a:cs typeface="Arial"/>
              </a:rPr>
              <a:t> </a:t>
            </a:r>
            <a:r>
              <a:rPr lang="ar-SA" sz="3300" err="1">
                <a:latin typeface="Arial"/>
                <a:ea typeface="+mn-lt"/>
                <a:cs typeface="Arial"/>
              </a:rPr>
              <a:t>glutamate</a:t>
            </a:r>
            <a:r>
              <a:rPr lang="ar-SA" sz="3300">
                <a:latin typeface="Arial"/>
                <a:ea typeface="+mn-lt"/>
                <a:cs typeface="Arial"/>
              </a:rPr>
              <a:t> </a:t>
            </a:r>
            <a:r>
              <a:rPr lang="ar-SA" sz="3300" err="1">
                <a:latin typeface="Arial"/>
                <a:ea typeface="+mn-lt"/>
                <a:cs typeface="Arial"/>
              </a:rPr>
              <a:t>pyruvate</a:t>
            </a:r>
            <a:r>
              <a:rPr lang="ar-SA" sz="3300">
                <a:latin typeface="Arial"/>
                <a:ea typeface="+mn-lt"/>
                <a:cs typeface="Arial"/>
              </a:rPr>
              <a:t> </a:t>
            </a:r>
            <a:r>
              <a:rPr lang="ar-SA" sz="3300" err="1">
                <a:latin typeface="Arial"/>
                <a:ea typeface="+mn-lt"/>
                <a:cs typeface="Arial"/>
              </a:rPr>
              <a:t>transaminase</a:t>
            </a:r>
            <a:r>
              <a:rPr lang="ar-SA" sz="3300">
                <a:latin typeface="Arial"/>
                <a:ea typeface="+mn-lt"/>
                <a:cs typeface="Arial"/>
              </a:rPr>
              <a:t> [SGPT]; </a:t>
            </a:r>
            <a:r>
              <a:rPr lang="ar-SA" sz="3300" err="1">
                <a:latin typeface="Arial"/>
                <a:ea typeface="+mn-lt"/>
                <a:cs typeface="Arial"/>
              </a:rPr>
              <a:t>lactate</a:t>
            </a:r>
            <a:r>
              <a:rPr lang="ar-SA" sz="3300">
                <a:latin typeface="Arial"/>
                <a:ea typeface="+mn-lt"/>
                <a:cs typeface="Arial"/>
              </a:rPr>
              <a:t> </a:t>
            </a:r>
            <a:r>
              <a:rPr lang="ar-SA" sz="3300" err="1">
                <a:latin typeface="Arial"/>
                <a:ea typeface="+mn-lt"/>
                <a:cs typeface="Arial"/>
              </a:rPr>
              <a:t>dehydrogenase</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bilirubin</a:t>
            </a:r>
            <a:r>
              <a:rPr lang="ar-SA" sz="3300">
                <a:latin typeface="Arial"/>
                <a:ea typeface="+mn-lt"/>
                <a:cs typeface="Arial"/>
              </a:rPr>
              <a:t> </a:t>
            </a:r>
            <a:r>
              <a:rPr lang="ar-SA" sz="3300" err="1">
                <a:latin typeface="Arial"/>
                <a:ea typeface="+mn-lt"/>
                <a:cs typeface="Arial"/>
              </a:rPr>
              <a:t>levels</a:t>
            </a:r>
            <a:r>
              <a:rPr lang="ar-SA" sz="3300">
                <a:latin typeface="Arial"/>
                <a:ea typeface="+mn-lt"/>
                <a:cs typeface="Arial"/>
              </a:rPr>
              <a:t> </a:t>
            </a:r>
            <a:r>
              <a:rPr lang="ar-SA" sz="3300" err="1">
                <a:latin typeface="Arial"/>
                <a:ea typeface="+mn-lt"/>
                <a:cs typeface="Arial"/>
              </a:rPr>
              <a:t>are</a:t>
            </a:r>
            <a:r>
              <a:rPr lang="ar-SA" sz="3300">
                <a:latin typeface="Arial"/>
                <a:ea typeface="+mn-lt"/>
                <a:cs typeface="Arial"/>
              </a:rPr>
              <a:t> </a:t>
            </a:r>
            <a:r>
              <a:rPr lang="ar-SA" sz="3300" err="1">
                <a:latin typeface="Arial"/>
                <a:ea typeface="+mn-lt"/>
                <a:cs typeface="Arial"/>
              </a:rPr>
              <a:t>elevated</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a:t>
            </a:r>
            <a:r>
              <a:rPr lang="ar-SA" sz="3300">
                <a:latin typeface="Arial"/>
                <a:ea typeface="+mn-lt"/>
                <a:cs typeface="Arial"/>
              </a:rPr>
              <a:t> </a:t>
            </a:r>
            <a:r>
              <a:rPr lang="ar-SA" sz="3300" err="1">
                <a:latin typeface="Arial"/>
                <a:ea typeface="+mn-lt"/>
                <a:cs typeface="Arial"/>
              </a:rPr>
              <a:t>appears</a:t>
            </a:r>
            <a:r>
              <a:rPr lang="ar-SA" sz="3300">
                <a:latin typeface="Arial"/>
                <a:ea typeface="+mn-lt"/>
                <a:cs typeface="Arial"/>
              </a:rPr>
              <a:t> </a:t>
            </a:r>
            <a:r>
              <a:rPr lang="ar-SA" sz="3300" err="1">
                <a:latin typeface="Arial"/>
                <a:ea typeface="+mn-lt"/>
                <a:cs typeface="Arial"/>
              </a:rPr>
              <a:t>jaundiced</a:t>
            </a:r>
            <a:r>
              <a:rPr lang="ar-SA" sz="3300">
                <a:latin typeface="Arial"/>
                <a:ea typeface="+mn-lt"/>
                <a:cs typeface="Arial"/>
              </a:rPr>
              <a:t>.</a:t>
            </a:r>
            <a:endParaRPr lang="en-US" sz="3300">
              <a:latin typeface="Arial"/>
              <a:cs typeface="Arial"/>
            </a:endParaRPr>
          </a:p>
          <a:p>
            <a:pPr algn="l">
              <a:buNone/>
            </a:pPr>
            <a:endParaRPr lang="ar-SA">
              <a:cs typeface="Times New Roman"/>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227362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91480"/>
            <a:ext cx="10327340" cy="3877815"/>
          </a:xfrm>
        </p:spPr>
        <p:txBody>
          <a:bodyPr vert="horz" lIns="91440" tIns="45720" rIns="91440" bIns="45720" rtlCol="0" anchor="t">
            <a:noAutofit/>
          </a:bodyPr>
          <a:lstStyle/>
          <a:p>
            <a:pPr algn="l">
              <a:buNone/>
            </a:pPr>
            <a:r>
              <a:rPr lang="ar-SA" sz="3200" b="1">
                <a:solidFill>
                  <a:srgbClr val="C00000"/>
                </a:solidFill>
                <a:latin typeface="Arial"/>
                <a:ea typeface="+mn-lt"/>
                <a:cs typeface="Arial"/>
              </a:rPr>
              <a:t>HEMATOLOGIC EFFECTS</a:t>
            </a:r>
            <a:endParaRPr lang="en-US" sz="3200">
              <a:solidFill>
                <a:srgbClr val="C00000"/>
              </a:solidFill>
              <a:latin typeface="Arial"/>
              <a:cs typeface="Arial"/>
            </a:endParaRPr>
          </a:p>
          <a:p>
            <a:pPr algn="l">
              <a:buNone/>
            </a:pP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combination</a:t>
            </a:r>
            <a:r>
              <a:rPr lang="ar-SA" sz="3300">
                <a:latin typeface="Arial"/>
                <a:ea typeface="+mn-lt"/>
                <a:cs typeface="Arial"/>
              </a:rPr>
              <a:t> </a:t>
            </a:r>
            <a:r>
              <a:rPr lang="ar-SA" sz="3300" err="1">
                <a:latin typeface="Arial"/>
                <a:ea typeface="+mn-lt"/>
                <a:cs typeface="Arial"/>
              </a:rPr>
              <a:t>of</a:t>
            </a:r>
            <a:r>
              <a:rPr lang="ar-SA" sz="3300">
                <a:latin typeface="Arial"/>
                <a:ea typeface="+mn-lt"/>
                <a:cs typeface="Arial"/>
              </a:rPr>
              <a:t> </a:t>
            </a:r>
            <a:r>
              <a:rPr lang="ar-SA" sz="3300" err="1">
                <a:latin typeface="Arial"/>
                <a:ea typeface="+mn-lt"/>
                <a:cs typeface="Arial"/>
              </a:rPr>
              <a:t>hypotension</a:t>
            </a:r>
            <a:r>
              <a:rPr lang="ar-SA" sz="3300">
                <a:latin typeface="Arial"/>
                <a:ea typeface="+mn-lt"/>
                <a:cs typeface="Arial"/>
              </a:rPr>
              <a:t>, </a:t>
            </a:r>
            <a:r>
              <a:rPr lang="ar-SA" sz="3300" err="1">
                <a:latin typeface="Arial"/>
                <a:ea typeface="+mn-lt"/>
                <a:cs typeface="Arial"/>
              </a:rPr>
              <a:t>sluggish</a:t>
            </a:r>
            <a:r>
              <a:rPr lang="ar-SA" sz="3300">
                <a:latin typeface="Arial"/>
                <a:ea typeface="+mn-lt"/>
                <a:cs typeface="Arial"/>
              </a:rPr>
              <a:t> </a:t>
            </a:r>
            <a:r>
              <a:rPr lang="ar-SA" sz="3300" err="1">
                <a:latin typeface="Arial"/>
                <a:ea typeface="+mn-lt"/>
                <a:cs typeface="Arial"/>
              </a:rPr>
              <a:t>blood</a:t>
            </a:r>
            <a:r>
              <a:rPr lang="ar-SA" sz="3300">
                <a:latin typeface="Arial"/>
                <a:ea typeface="+mn-lt"/>
                <a:cs typeface="Arial"/>
              </a:rPr>
              <a:t> </a:t>
            </a:r>
            <a:r>
              <a:rPr lang="ar-SA" sz="3300" err="1">
                <a:latin typeface="Arial"/>
                <a:ea typeface="+mn-lt"/>
                <a:cs typeface="Arial"/>
              </a:rPr>
              <a:t>flow</a:t>
            </a:r>
            <a:r>
              <a:rPr lang="ar-SA" sz="3300">
                <a:latin typeface="Arial"/>
                <a:ea typeface="+mn-lt"/>
                <a:cs typeface="Arial"/>
              </a:rPr>
              <a:t>, </a:t>
            </a:r>
            <a:r>
              <a:rPr lang="ar-SA" sz="3300" err="1">
                <a:latin typeface="Arial"/>
                <a:ea typeface="+mn-lt"/>
                <a:cs typeface="Arial"/>
              </a:rPr>
              <a:t>metabolic</a:t>
            </a:r>
            <a:r>
              <a:rPr lang="ar-SA" sz="3300">
                <a:latin typeface="Arial"/>
                <a:ea typeface="+mn-lt"/>
                <a:cs typeface="Arial"/>
              </a:rPr>
              <a:t> </a:t>
            </a:r>
            <a:r>
              <a:rPr lang="ar-SA" sz="3300" err="1">
                <a:latin typeface="Arial"/>
                <a:ea typeface="+mn-lt"/>
                <a:cs typeface="Arial"/>
              </a:rPr>
              <a:t>Acidosis</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generalized</a:t>
            </a:r>
            <a:r>
              <a:rPr lang="ar-SA" sz="3300">
                <a:latin typeface="Arial"/>
                <a:ea typeface="+mn-lt"/>
                <a:cs typeface="Arial"/>
              </a:rPr>
              <a:t> </a:t>
            </a:r>
            <a:r>
              <a:rPr lang="ar-SA" sz="3300" err="1">
                <a:latin typeface="Arial"/>
                <a:ea typeface="+mn-lt"/>
                <a:cs typeface="Arial"/>
              </a:rPr>
              <a:t>hypoxemia</a:t>
            </a:r>
            <a:r>
              <a:rPr lang="ar-SA" sz="3300">
                <a:latin typeface="Arial"/>
                <a:ea typeface="+mn-lt"/>
                <a:cs typeface="Arial"/>
              </a:rPr>
              <a:t> </a:t>
            </a:r>
            <a:r>
              <a:rPr lang="ar-SA" sz="3300" err="1">
                <a:latin typeface="Arial"/>
                <a:ea typeface="+mn-lt"/>
                <a:cs typeface="Arial"/>
              </a:rPr>
              <a:t>can</a:t>
            </a:r>
            <a:r>
              <a:rPr lang="ar-SA" sz="3300">
                <a:latin typeface="Arial"/>
                <a:ea typeface="+mn-lt"/>
                <a:cs typeface="Arial"/>
              </a:rPr>
              <a:t> </a:t>
            </a:r>
            <a:r>
              <a:rPr lang="ar-SA" sz="3300" err="1">
                <a:latin typeface="Arial"/>
                <a:ea typeface="+mn-lt"/>
                <a:cs typeface="Arial"/>
              </a:rPr>
              <a:t>interfere</a:t>
            </a:r>
            <a:r>
              <a:rPr lang="ar-SA" sz="3300">
                <a:latin typeface="Arial"/>
                <a:ea typeface="+mn-lt"/>
                <a:cs typeface="Arial"/>
              </a:rPr>
              <a:t> </a:t>
            </a:r>
            <a:r>
              <a:rPr lang="ar-SA" sz="3300" err="1">
                <a:latin typeface="Arial"/>
                <a:ea typeface="+mn-lt"/>
                <a:cs typeface="Arial"/>
              </a:rPr>
              <a:t>with</a:t>
            </a:r>
            <a:r>
              <a:rPr lang="ar-SA" sz="3300">
                <a:latin typeface="Arial"/>
                <a:ea typeface="+mn-lt"/>
                <a:cs typeface="Arial"/>
              </a:rPr>
              <a:t> </a:t>
            </a:r>
            <a:r>
              <a:rPr lang="ar-SA" sz="3300" err="1">
                <a:latin typeface="Arial"/>
                <a:ea typeface="+mn-lt"/>
                <a:cs typeface="Arial"/>
              </a:rPr>
              <a:t>normal</a:t>
            </a:r>
            <a:r>
              <a:rPr lang="ar-SA" sz="3300">
                <a:latin typeface="Arial"/>
                <a:ea typeface="+mn-lt"/>
                <a:cs typeface="Arial"/>
              </a:rPr>
              <a:t> </a:t>
            </a:r>
            <a:r>
              <a:rPr lang="ar-SA" sz="3300" err="1">
                <a:latin typeface="Arial"/>
                <a:ea typeface="+mn-lt"/>
                <a:cs typeface="Arial"/>
              </a:rPr>
              <a:t>Hemostatic</a:t>
            </a:r>
            <a:r>
              <a:rPr lang="ar-SA" sz="3300">
                <a:latin typeface="Arial"/>
                <a:ea typeface="+mn-lt"/>
                <a:cs typeface="Arial"/>
              </a:rPr>
              <a:t> </a:t>
            </a:r>
            <a:r>
              <a:rPr lang="ar-SA" sz="3300" err="1">
                <a:latin typeface="Arial"/>
                <a:ea typeface="+mn-lt"/>
                <a:cs typeface="Arial"/>
              </a:rPr>
              <a:t>mechanisms</a:t>
            </a:r>
            <a:r>
              <a:rPr lang="ar-SA" sz="3300">
                <a:latin typeface="Arial"/>
                <a:ea typeface="+mn-lt"/>
                <a:cs typeface="Arial"/>
              </a:rPr>
              <a:t>. </a:t>
            </a:r>
            <a:r>
              <a:rPr lang="ar-SA" sz="3300" err="1">
                <a:latin typeface="Arial"/>
                <a:ea typeface="+mn-lt"/>
                <a:cs typeface="Arial"/>
              </a:rPr>
              <a:t>Disseminated</a:t>
            </a:r>
            <a:r>
              <a:rPr lang="ar-SA" sz="3300">
                <a:latin typeface="Arial"/>
                <a:ea typeface="+mn-lt"/>
                <a:cs typeface="Arial"/>
              </a:rPr>
              <a:t> </a:t>
            </a:r>
            <a:r>
              <a:rPr lang="ar-SA" sz="3300" err="1">
                <a:latin typeface="Arial"/>
                <a:ea typeface="+mn-lt"/>
                <a:cs typeface="Arial"/>
              </a:rPr>
              <a:t>intravascular</a:t>
            </a:r>
            <a:r>
              <a:rPr lang="ar-SA" sz="3300">
                <a:latin typeface="Arial"/>
                <a:ea typeface="+mn-lt"/>
                <a:cs typeface="Arial"/>
              </a:rPr>
              <a:t> </a:t>
            </a:r>
            <a:r>
              <a:rPr lang="ar-SA" sz="3300" err="1">
                <a:latin typeface="Arial"/>
                <a:ea typeface="+mn-lt"/>
                <a:cs typeface="Arial"/>
              </a:rPr>
              <a:t>coagulation</a:t>
            </a:r>
            <a:r>
              <a:rPr lang="ar-SA" sz="3300">
                <a:latin typeface="Arial"/>
                <a:ea typeface="+mn-lt"/>
                <a:cs typeface="Arial"/>
              </a:rPr>
              <a:t> (DIC) </a:t>
            </a:r>
            <a:r>
              <a:rPr lang="ar-SA" sz="3300" err="1">
                <a:latin typeface="Arial"/>
                <a:ea typeface="+mn-lt"/>
                <a:cs typeface="Arial"/>
              </a:rPr>
              <a:t>can</a:t>
            </a:r>
            <a:r>
              <a:rPr lang="ar-SA" sz="3300">
                <a:latin typeface="Arial"/>
                <a:ea typeface="+mn-lt"/>
                <a:cs typeface="Arial"/>
              </a:rPr>
              <a:t> </a:t>
            </a:r>
            <a:r>
              <a:rPr lang="ar-SA" sz="3300" err="1">
                <a:latin typeface="Arial"/>
                <a:ea typeface="+mn-lt"/>
                <a:cs typeface="Arial"/>
              </a:rPr>
              <a:t>occur</a:t>
            </a:r>
            <a:r>
              <a:rPr lang="ar-SA" sz="3300">
                <a:latin typeface="Arial"/>
                <a:ea typeface="+mn-lt"/>
                <a:cs typeface="Arial"/>
              </a:rPr>
              <a:t> </a:t>
            </a:r>
            <a:r>
              <a:rPr lang="ar-SA" sz="3300" err="1">
                <a:latin typeface="Arial"/>
                <a:ea typeface="+mn-lt"/>
                <a:cs typeface="Arial"/>
              </a:rPr>
              <a:t>either</a:t>
            </a:r>
            <a:r>
              <a:rPr lang="ar-SA" sz="3300">
                <a:latin typeface="Arial"/>
                <a:ea typeface="+mn-lt"/>
                <a:cs typeface="Arial"/>
              </a:rPr>
              <a:t> </a:t>
            </a:r>
            <a:r>
              <a:rPr lang="ar-SA" sz="3300" err="1">
                <a:latin typeface="Arial"/>
                <a:ea typeface="+mn-lt"/>
                <a:cs typeface="Arial"/>
              </a:rPr>
              <a:t>as</a:t>
            </a:r>
            <a:r>
              <a:rPr lang="ar-SA" sz="3300">
                <a:latin typeface="Arial"/>
                <a:ea typeface="+mn-lt"/>
                <a:cs typeface="Arial"/>
              </a:rPr>
              <a:t> a </a:t>
            </a:r>
            <a:r>
              <a:rPr lang="ar-SA" sz="3300" err="1">
                <a:latin typeface="Arial"/>
                <a:ea typeface="+mn-lt"/>
                <a:cs typeface="Arial"/>
              </a:rPr>
              <a:t>cause</a:t>
            </a:r>
            <a:r>
              <a:rPr lang="ar-SA" sz="3300">
                <a:latin typeface="Arial"/>
                <a:ea typeface="+mn-lt"/>
                <a:cs typeface="Arial"/>
              </a:rPr>
              <a:t> </a:t>
            </a:r>
            <a:r>
              <a:rPr lang="ar-SA" sz="3300" err="1">
                <a:latin typeface="Arial"/>
                <a:ea typeface="+mn-lt"/>
                <a:cs typeface="Arial"/>
              </a:rPr>
              <a:t>or</a:t>
            </a:r>
            <a:r>
              <a:rPr lang="ar-SA" sz="3300">
                <a:latin typeface="Arial"/>
                <a:ea typeface="+mn-lt"/>
                <a:cs typeface="Arial"/>
              </a:rPr>
              <a:t> </a:t>
            </a:r>
            <a:r>
              <a:rPr lang="ar-SA" sz="3300" err="1">
                <a:latin typeface="Arial"/>
                <a:ea typeface="+mn-lt"/>
                <a:cs typeface="Arial"/>
              </a:rPr>
              <a:t>as</a:t>
            </a:r>
            <a:r>
              <a:rPr lang="ar-SA" sz="3300">
                <a:latin typeface="Arial"/>
                <a:ea typeface="+mn-lt"/>
                <a:cs typeface="Arial"/>
              </a:rPr>
              <a:t> a </a:t>
            </a:r>
            <a:r>
              <a:rPr lang="ar-SA" sz="3300" err="1">
                <a:latin typeface="Arial"/>
                <a:ea typeface="+mn-lt"/>
                <a:cs typeface="Arial"/>
              </a:rPr>
              <a:t>complication</a:t>
            </a:r>
            <a:r>
              <a:rPr lang="ar-SA" sz="3300">
                <a:latin typeface="Arial"/>
                <a:ea typeface="+mn-lt"/>
                <a:cs typeface="Arial"/>
              </a:rPr>
              <a:t> </a:t>
            </a:r>
            <a:r>
              <a:rPr lang="ar-SA" sz="3300" err="1">
                <a:latin typeface="Arial"/>
                <a:ea typeface="+mn-lt"/>
                <a:cs typeface="Arial"/>
              </a:rPr>
              <a:t>of</a:t>
            </a:r>
            <a:r>
              <a:rPr lang="ar-SA" sz="3300">
                <a:latin typeface="Arial"/>
                <a:ea typeface="+mn-lt"/>
                <a:cs typeface="Arial"/>
              </a:rPr>
              <a:t> </a:t>
            </a:r>
            <a:r>
              <a:rPr lang="ar-SA" sz="3300" err="1">
                <a:latin typeface="Arial"/>
                <a:ea typeface="+mn-lt"/>
                <a:cs typeface="Arial"/>
              </a:rPr>
              <a:t>shock</a:t>
            </a:r>
            <a:r>
              <a:rPr lang="ar-SA" sz="3300">
                <a:latin typeface="Arial"/>
                <a:ea typeface="+mn-lt"/>
                <a:cs typeface="Arial"/>
              </a:rPr>
              <a:t>.</a:t>
            </a:r>
            <a:endParaRPr lang="ar-SA" sz="3300">
              <a:latin typeface="Arial"/>
              <a:cs typeface="Arial"/>
            </a:endParaRPr>
          </a:p>
          <a:p>
            <a:pPr algn="l">
              <a:buNone/>
            </a:pPr>
            <a:endParaRPr lang="ar-SA">
              <a:cs typeface="Times New Roman"/>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2031015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91480"/>
            <a:ext cx="10327340" cy="3877815"/>
          </a:xfrm>
        </p:spPr>
        <p:txBody>
          <a:bodyPr vert="horz" lIns="91440" tIns="45720" rIns="91440" bIns="45720" rtlCol="0" anchor="t">
            <a:noAutofit/>
          </a:bodyPr>
          <a:lstStyle/>
          <a:p>
            <a:pPr algn="l">
              <a:buNone/>
            </a:pPr>
            <a:r>
              <a:rPr lang="ar-SA" sz="3300" err="1">
                <a:latin typeface="Arial"/>
                <a:ea typeface="+mn-lt"/>
                <a:cs typeface="Arial"/>
              </a:rPr>
              <a:t>In</a:t>
            </a:r>
            <a:r>
              <a:rPr lang="ar-SA" sz="3300">
                <a:latin typeface="Arial"/>
                <a:ea typeface="+mn-lt"/>
                <a:cs typeface="Arial"/>
              </a:rPr>
              <a:t> </a:t>
            </a:r>
            <a:r>
              <a:rPr lang="ar-SA" sz="3300" err="1">
                <a:latin typeface="Arial"/>
                <a:ea typeface="+mn-lt"/>
                <a:cs typeface="Arial"/>
              </a:rPr>
              <a:t>this</a:t>
            </a:r>
            <a:r>
              <a:rPr lang="ar-SA" sz="3300">
                <a:latin typeface="Arial"/>
                <a:ea typeface="+mn-lt"/>
                <a:cs typeface="Arial"/>
              </a:rPr>
              <a:t> </a:t>
            </a:r>
            <a:r>
              <a:rPr lang="ar-SA" sz="3300" err="1">
                <a:latin typeface="Arial"/>
                <a:ea typeface="+mn-lt"/>
                <a:cs typeface="Arial"/>
              </a:rPr>
              <a:t>condition</a:t>
            </a:r>
            <a:r>
              <a:rPr lang="ar-SA" sz="3300">
                <a:latin typeface="Arial"/>
                <a:ea typeface="+mn-lt"/>
                <a:cs typeface="Arial"/>
              </a:rPr>
              <a:t>, </a:t>
            </a:r>
            <a:r>
              <a:rPr lang="ar-SA" sz="3300" err="1">
                <a:latin typeface="Arial"/>
                <a:ea typeface="+mn-lt"/>
                <a:cs typeface="Arial"/>
              </a:rPr>
              <a:t>widespread</a:t>
            </a:r>
            <a:r>
              <a:rPr lang="ar-SA" sz="3300">
                <a:latin typeface="Arial"/>
                <a:ea typeface="+mn-lt"/>
                <a:cs typeface="Arial"/>
              </a:rPr>
              <a:t> </a:t>
            </a:r>
            <a:r>
              <a:rPr lang="ar-SA" sz="3300" err="1">
                <a:latin typeface="Arial"/>
                <a:ea typeface="+mn-lt"/>
                <a:cs typeface="Arial"/>
              </a:rPr>
              <a:t>clotting</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bleeding</a:t>
            </a:r>
            <a:r>
              <a:rPr lang="ar-SA" sz="3300">
                <a:latin typeface="Arial"/>
                <a:ea typeface="+mn-lt"/>
                <a:cs typeface="Arial"/>
              </a:rPr>
              <a:t> </a:t>
            </a:r>
            <a:r>
              <a:rPr lang="ar-SA" sz="3300" err="1">
                <a:latin typeface="Arial"/>
                <a:ea typeface="+mn-lt"/>
                <a:cs typeface="Arial"/>
              </a:rPr>
              <a:t>occur</a:t>
            </a:r>
            <a:r>
              <a:rPr lang="ar-SA" sz="3300">
                <a:latin typeface="Arial"/>
                <a:ea typeface="+mn-lt"/>
                <a:cs typeface="Arial"/>
              </a:rPr>
              <a:t> </a:t>
            </a:r>
            <a:r>
              <a:rPr lang="ar-SA" sz="3300" err="1">
                <a:latin typeface="Arial"/>
                <a:ea typeface="+mn-lt"/>
                <a:cs typeface="Arial"/>
              </a:rPr>
              <a:t>simultaneously</a:t>
            </a:r>
            <a:r>
              <a:rPr lang="ar-SA" sz="3300">
                <a:latin typeface="Arial"/>
                <a:ea typeface="+mn-lt"/>
                <a:cs typeface="Arial"/>
              </a:rPr>
              <a:t>. </a:t>
            </a:r>
            <a:r>
              <a:rPr lang="ar-SA" sz="3300" err="1">
                <a:latin typeface="Arial"/>
                <a:ea typeface="+mn-lt"/>
                <a:cs typeface="Arial"/>
              </a:rPr>
              <a:t>Bruises</a:t>
            </a:r>
            <a:r>
              <a:rPr lang="ar-SA" sz="3300">
                <a:latin typeface="Arial"/>
                <a:ea typeface="+mn-lt"/>
                <a:cs typeface="Arial"/>
              </a:rPr>
              <a:t> (</a:t>
            </a:r>
            <a:r>
              <a:rPr lang="ar-SA" sz="3300" err="1">
                <a:latin typeface="Arial"/>
                <a:ea typeface="+mn-lt"/>
                <a:cs typeface="Arial"/>
              </a:rPr>
              <a:t>ecchymoses</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bleeding</a:t>
            </a:r>
            <a:r>
              <a:rPr lang="ar-SA" sz="3300">
                <a:latin typeface="Arial"/>
                <a:ea typeface="+mn-lt"/>
                <a:cs typeface="Arial"/>
              </a:rPr>
              <a:t> (</a:t>
            </a:r>
            <a:r>
              <a:rPr lang="ar-SA" sz="3300" err="1">
                <a:latin typeface="Arial"/>
                <a:ea typeface="+mn-lt"/>
                <a:cs typeface="Arial"/>
              </a:rPr>
              <a:t>petechiae</a:t>
            </a:r>
            <a:r>
              <a:rPr lang="ar-SA" sz="3300">
                <a:latin typeface="Arial"/>
                <a:ea typeface="+mn-lt"/>
                <a:cs typeface="Arial"/>
              </a:rPr>
              <a:t>) </a:t>
            </a:r>
            <a:r>
              <a:rPr lang="ar-SA" sz="3300" err="1">
                <a:latin typeface="Arial"/>
                <a:ea typeface="+mn-lt"/>
                <a:cs typeface="Arial"/>
              </a:rPr>
              <a:t>may</a:t>
            </a:r>
            <a:r>
              <a:rPr lang="ar-SA" sz="3300">
                <a:latin typeface="Arial"/>
                <a:ea typeface="+mn-lt"/>
                <a:cs typeface="Arial"/>
              </a:rPr>
              <a:t> </a:t>
            </a:r>
            <a:r>
              <a:rPr lang="ar-SA" sz="3300" err="1">
                <a:latin typeface="Arial"/>
                <a:ea typeface="+mn-lt"/>
                <a:cs typeface="Arial"/>
              </a:rPr>
              <a:t>appear</a:t>
            </a:r>
            <a:r>
              <a:rPr lang="ar-SA" sz="3300">
                <a:latin typeface="Arial"/>
                <a:ea typeface="+mn-lt"/>
                <a:cs typeface="Arial"/>
              </a:rPr>
              <a:t> </a:t>
            </a:r>
            <a:r>
              <a:rPr lang="ar-SA" sz="3300" err="1">
                <a:latin typeface="Arial"/>
                <a:ea typeface="+mn-lt"/>
                <a:cs typeface="Arial"/>
              </a:rPr>
              <a:t>In</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skin</a:t>
            </a:r>
            <a:r>
              <a:rPr lang="ar-SA" sz="3300">
                <a:latin typeface="Arial"/>
                <a:ea typeface="+mn-lt"/>
                <a:cs typeface="Arial"/>
              </a:rPr>
              <a:t>. </a:t>
            </a:r>
            <a:r>
              <a:rPr lang="ar-SA" sz="3300" err="1">
                <a:latin typeface="Arial"/>
                <a:ea typeface="+mn-lt"/>
                <a:cs typeface="Arial"/>
              </a:rPr>
              <a:t>Coagulation</a:t>
            </a:r>
            <a:r>
              <a:rPr lang="ar-SA" sz="3300">
                <a:latin typeface="Arial"/>
                <a:ea typeface="+mn-lt"/>
                <a:cs typeface="Arial"/>
              </a:rPr>
              <a:t> </a:t>
            </a:r>
            <a:r>
              <a:rPr lang="ar-SA" sz="3300" err="1">
                <a:latin typeface="Arial"/>
                <a:ea typeface="+mn-lt"/>
                <a:cs typeface="Arial"/>
              </a:rPr>
              <a:t>times</a:t>
            </a:r>
            <a:r>
              <a:rPr lang="ar-SA" sz="3300">
                <a:latin typeface="Arial"/>
                <a:ea typeface="+mn-lt"/>
                <a:cs typeface="Arial"/>
              </a:rPr>
              <a:t> (</a:t>
            </a:r>
            <a:r>
              <a:rPr lang="ar-SA" sz="3300" err="1">
                <a:latin typeface="Arial"/>
                <a:ea typeface="+mn-lt"/>
                <a:cs typeface="Arial"/>
              </a:rPr>
              <a:t>prothrombin</a:t>
            </a:r>
            <a:r>
              <a:rPr lang="ar-SA" sz="3300">
                <a:latin typeface="Arial"/>
                <a:ea typeface="+mn-lt"/>
                <a:cs typeface="Arial"/>
              </a:rPr>
              <a:t> </a:t>
            </a:r>
            <a:r>
              <a:rPr lang="ar-SA" sz="3300" err="1">
                <a:latin typeface="Arial"/>
                <a:ea typeface="+mn-lt"/>
                <a:cs typeface="Arial"/>
              </a:rPr>
              <a:t>time</a:t>
            </a:r>
            <a:r>
              <a:rPr lang="ar-SA" sz="3300">
                <a:latin typeface="Arial"/>
                <a:ea typeface="+mn-lt"/>
                <a:cs typeface="Arial"/>
              </a:rPr>
              <a:t>, </a:t>
            </a:r>
            <a:r>
              <a:rPr lang="ar-SA" sz="3300" err="1">
                <a:latin typeface="Arial"/>
                <a:ea typeface="+mn-lt"/>
                <a:cs typeface="Arial"/>
              </a:rPr>
              <a:t>partial</a:t>
            </a:r>
            <a:r>
              <a:rPr lang="ar-SA" sz="3300">
                <a:latin typeface="Arial"/>
                <a:ea typeface="+mn-lt"/>
                <a:cs typeface="Arial"/>
              </a:rPr>
              <a:t> </a:t>
            </a:r>
            <a:r>
              <a:rPr lang="ar-SA" sz="3300" err="1">
                <a:latin typeface="Arial"/>
                <a:ea typeface="+mn-lt"/>
                <a:cs typeface="Arial"/>
              </a:rPr>
              <a:t>Thromboplastin</a:t>
            </a:r>
            <a:r>
              <a:rPr lang="ar-SA" sz="3300">
                <a:latin typeface="Arial"/>
                <a:ea typeface="+mn-lt"/>
                <a:cs typeface="Arial"/>
              </a:rPr>
              <a:t> </a:t>
            </a:r>
            <a:r>
              <a:rPr lang="ar-SA" sz="3300" err="1">
                <a:latin typeface="Arial"/>
                <a:ea typeface="+mn-lt"/>
                <a:cs typeface="Arial"/>
              </a:rPr>
              <a:t>time</a:t>
            </a:r>
            <a:r>
              <a:rPr lang="ar-SA" sz="3300">
                <a:latin typeface="Arial"/>
                <a:ea typeface="+mn-lt"/>
                <a:cs typeface="Arial"/>
              </a:rPr>
              <a:t>) </a:t>
            </a:r>
            <a:r>
              <a:rPr lang="ar-SA" sz="3300" err="1">
                <a:latin typeface="Arial"/>
                <a:ea typeface="+mn-lt"/>
                <a:cs typeface="Arial"/>
              </a:rPr>
              <a:t>are</a:t>
            </a:r>
            <a:r>
              <a:rPr lang="ar-SA" sz="3300">
                <a:latin typeface="Arial"/>
                <a:ea typeface="+mn-lt"/>
                <a:cs typeface="Arial"/>
              </a:rPr>
              <a:t> </a:t>
            </a:r>
            <a:r>
              <a:rPr lang="ar-SA" sz="3300" err="1">
                <a:latin typeface="Arial"/>
                <a:ea typeface="+mn-lt"/>
                <a:cs typeface="Arial"/>
              </a:rPr>
              <a:t>prolonged</a:t>
            </a:r>
            <a:r>
              <a:rPr lang="ar-SA" sz="3300">
                <a:latin typeface="Arial"/>
                <a:ea typeface="+mn-lt"/>
                <a:cs typeface="Arial"/>
              </a:rPr>
              <a:t>. </a:t>
            </a:r>
            <a:r>
              <a:rPr lang="ar-SA" sz="3300" err="1">
                <a:latin typeface="Arial"/>
                <a:ea typeface="+mn-lt"/>
                <a:cs typeface="Arial"/>
              </a:rPr>
              <a:t>Clotting</a:t>
            </a:r>
            <a:r>
              <a:rPr lang="ar-SA" sz="3300">
                <a:latin typeface="Arial"/>
                <a:ea typeface="+mn-lt"/>
                <a:cs typeface="Arial"/>
              </a:rPr>
              <a:t> </a:t>
            </a:r>
            <a:r>
              <a:rPr lang="ar-SA" sz="3300" err="1">
                <a:latin typeface="Arial"/>
                <a:ea typeface="+mn-lt"/>
                <a:cs typeface="Arial"/>
              </a:rPr>
              <a:t>factors</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Platelets</a:t>
            </a:r>
            <a:r>
              <a:rPr lang="ar-SA" sz="3300">
                <a:latin typeface="Arial"/>
                <a:ea typeface="+mn-lt"/>
                <a:cs typeface="Arial"/>
              </a:rPr>
              <a:t> </a:t>
            </a:r>
            <a:r>
              <a:rPr lang="ar-SA" sz="3300" err="1">
                <a:latin typeface="Arial"/>
                <a:ea typeface="+mn-lt"/>
                <a:cs typeface="Arial"/>
              </a:rPr>
              <a:t>are</a:t>
            </a:r>
            <a:r>
              <a:rPr lang="ar-SA" sz="3300">
                <a:latin typeface="Arial"/>
                <a:ea typeface="+mn-lt"/>
                <a:cs typeface="Arial"/>
              </a:rPr>
              <a:t> </a:t>
            </a:r>
            <a:r>
              <a:rPr lang="ar-SA" sz="3300" err="1">
                <a:latin typeface="Arial"/>
                <a:ea typeface="+mn-lt"/>
                <a:cs typeface="Arial"/>
              </a:rPr>
              <a:t>consumed</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require</a:t>
            </a:r>
            <a:r>
              <a:rPr lang="ar-SA" sz="3300">
                <a:latin typeface="Arial"/>
                <a:ea typeface="+mn-lt"/>
                <a:cs typeface="Arial"/>
              </a:rPr>
              <a:t> </a:t>
            </a:r>
            <a:r>
              <a:rPr lang="ar-SA" sz="3300" err="1">
                <a:latin typeface="Arial"/>
                <a:ea typeface="+mn-lt"/>
                <a:cs typeface="Arial"/>
              </a:rPr>
              <a:t>replacement</a:t>
            </a:r>
            <a:r>
              <a:rPr lang="ar-SA" sz="3300">
                <a:latin typeface="Arial"/>
                <a:ea typeface="+mn-lt"/>
                <a:cs typeface="Arial"/>
              </a:rPr>
              <a:t> </a:t>
            </a:r>
            <a:r>
              <a:rPr lang="ar-SA" sz="3300" err="1">
                <a:latin typeface="Arial"/>
                <a:ea typeface="+mn-lt"/>
                <a:cs typeface="Arial"/>
              </a:rPr>
              <a:t>therapy</a:t>
            </a:r>
            <a:r>
              <a:rPr lang="ar-SA" sz="3300">
                <a:latin typeface="Arial"/>
                <a:ea typeface="+mn-lt"/>
                <a:cs typeface="Arial"/>
              </a:rPr>
              <a:t> </a:t>
            </a:r>
            <a:r>
              <a:rPr lang="ar-SA" sz="3300" err="1">
                <a:latin typeface="Arial"/>
                <a:ea typeface="+mn-lt"/>
                <a:cs typeface="Arial"/>
              </a:rPr>
              <a:t>to</a:t>
            </a:r>
            <a:r>
              <a:rPr lang="ar-SA" sz="3300">
                <a:latin typeface="Arial"/>
                <a:ea typeface="+mn-lt"/>
                <a:cs typeface="Arial"/>
              </a:rPr>
              <a:t> </a:t>
            </a:r>
            <a:r>
              <a:rPr lang="ar-SA" sz="3300" err="1">
                <a:latin typeface="Arial"/>
                <a:ea typeface="+mn-lt"/>
                <a:cs typeface="Arial"/>
              </a:rPr>
              <a:t>Achieve</a:t>
            </a:r>
            <a:r>
              <a:rPr lang="ar-SA" sz="3300">
                <a:latin typeface="Arial"/>
                <a:ea typeface="+mn-lt"/>
                <a:cs typeface="Arial"/>
              </a:rPr>
              <a:t> </a:t>
            </a:r>
            <a:r>
              <a:rPr lang="ar-SA" sz="3300" err="1">
                <a:latin typeface="Arial"/>
                <a:ea typeface="+mn-lt"/>
                <a:cs typeface="Arial"/>
              </a:rPr>
              <a:t>hemostasis</a:t>
            </a:r>
            <a:r>
              <a:rPr lang="ar-SA" sz="3300">
                <a:ea typeface="+mn-lt"/>
                <a:cs typeface="+mn-lt"/>
              </a:rPr>
              <a:t>.</a:t>
            </a:r>
            <a:endParaRPr lang="en-US"/>
          </a:p>
          <a:p>
            <a:pPr algn="l">
              <a:buNone/>
            </a:pPr>
            <a:endParaRPr lang="ar-SA" sz="3300">
              <a:latin typeface="Arial"/>
              <a:cs typeface="Arial"/>
            </a:endParaRPr>
          </a:p>
          <a:p>
            <a:pPr algn="l">
              <a:buNone/>
            </a:pPr>
            <a:endParaRPr lang="ar-SA">
              <a:cs typeface="Times New Roman"/>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28960432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91480"/>
            <a:ext cx="10327340" cy="3877815"/>
          </a:xfrm>
        </p:spPr>
        <p:txBody>
          <a:bodyPr vert="horz" lIns="91440" tIns="45720" rIns="91440" bIns="45720" rtlCol="0" anchor="t">
            <a:noAutofit/>
          </a:bodyPr>
          <a:lstStyle/>
          <a:p>
            <a:pPr algn="l">
              <a:buNone/>
            </a:pPr>
            <a:r>
              <a:rPr lang="ar-SA" sz="2800" b="1">
                <a:solidFill>
                  <a:srgbClr val="C00000"/>
                </a:solidFill>
                <a:latin typeface="Arial"/>
                <a:ea typeface="+mn-lt"/>
                <a:cs typeface="Arial"/>
              </a:rPr>
              <a:t>GASTROINTESTINAL EFFECTS</a:t>
            </a:r>
            <a:endParaRPr lang="en-US" sz="2800">
              <a:solidFill>
                <a:srgbClr val="C00000"/>
              </a:solidFill>
              <a:latin typeface="Arial"/>
              <a:cs typeface="Arial"/>
            </a:endParaRPr>
          </a:p>
          <a:p>
            <a:pPr algn="l">
              <a:buNone/>
            </a:pPr>
            <a:r>
              <a:rPr lang="ar-SA">
                <a:latin typeface="Arial"/>
                <a:ea typeface="+mn-lt"/>
                <a:cs typeface="Arial"/>
              </a:rPr>
              <a:t> </a:t>
            </a:r>
            <a:r>
              <a:rPr lang="ar-SA" err="1">
                <a:latin typeface="Arial"/>
                <a:ea typeface="+mn-lt"/>
                <a:cs typeface="Arial"/>
              </a:rPr>
              <a:t>Gastrointestinal</a:t>
            </a:r>
            <a:r>
              <a:rPr lang="ar-SA">
                <a:latin typeface="Arial"/>
                <a:ea typeface="+mn-lt"/>
                <a:cs typeface="Arial"/>
              </a:rPr>
              <a:t> </a:t>
            </a:r>
            <a:r>
              <a:rPr lang="ar-SA" err="1">
                <a:latin typeface="Arial"/>
                <a:ea typeface="+mn-lt"/>
                <a:cs typeface="Arial"/>
              </a:rPr>
              <a:t>ischemia</a:t>
            </a:r>
            <a:r>
              <a:rPr lang="ar-SA">
                <a:latin typeface="Arial"/>
                <a:ea typeface="+mn-lt"/>
                <a:cs typeface="Arial"/>
              </a:rPr>
              <a:t> </a:t>
            </a:r>
            <a:r>
              <a:rPr lang="ar-SA" err="1">
                <a:latin typeface="Arial"/>
                <a:ea typeface="+mn-lt"/>
                <a:cs typeface="Arial"/>
              </a:rPr>
              <a:t>can</a:t>
            </a:r>
            <a:r>
              <a:rPr lang="ar-SA">
                <a:latin typeface="Arial"/>
                <a:ea typeface="+mn-lt"/>
                <a:cs typeface="Arial"/>
              </a:rPr>
              <a:t> </a:t>
            </a:r>
            <a:r>
              <a:rPr lang="ar-SA" err="1">
                <a:latin typeface="Arial"/>
                <a:ea typeface="+mn-lt"/>
                <a:cs typeface="Arial"/>
              </a:rPr>
              <a:t>cause</a:t>
            </a:r>
            <a:r>
              <a:rPr lang="ar-SA">
                <a:latin typeface="Arial"/>
                <a:ea typeface="+mn-lt"/>
                <a:cs typeface="Arial"/>
              </a:rPr>
              <a:t> </a:t>
            </a:r>
            <a:r>
              <a:rPr lang="ar-SA" err="1">
                <a:latin typeface="Arial"/>
                <a:ea typeface="+mn-lt"/>
                <a:cs typeface="Arial"/>
              </a:rPr>
              <a:t>stress</a:t>
            </a:r>
            <a:r>
              <a:rPr lang="ar-SA">
                <a:latin typeface="Arial"/>
                <a:ea typeface="+mn-lt"/>
                <a:cs typeface="Arial"/>
              </a:rPr>
              <a:t> </a:t>
            </a:r>
            <a:r>
              <a:rPr lang="ar-SA" err="1">
                <a:latin typeface="Arial"/>
                <a:ea typeface="+mn-lt"/>
                <a:cs typeface="Arial"/>
              </a:rPr>
              <a:t>ulcers</a:t>
            </a:r>
            <a:r>
              <a:rPr lang="ar-SA">
                <a:latin typeface="Arial"/>
                <a:ea typeface="+mn-lt"/>
                <a:cs typeface="Arial"/>
              </a:rPr>
              <a:t> </a:t>
            </a:r>
            <a:r>
              <a:rPr lang="ar-SA" err="1">
                <a:latin typeface="Arial"/>
                <a:ea typeface="+mn-lt"/>
                <a:cs typeface="Arial"/>
              </a:rPr>
              <a:t>in</a:t>
            </a:r>
            <a:r>
              <a:rPr lang="ar-SA">
                <a:latin typeface="Arial"/>
                <a:ea typeface="+mn-lt"/>
                <a:cs typeface="Arial"/>
              </a:rPr>
              <a:t> </a:t>
            </a:r>
            <a:r>
              <a:rPr lang="ar-SA" err="1">
                <a:latin typeface="Arial"/>
                <a:ea typeface="+mn-lt"/>
                <a:cs typeface="Arial"/>
              </a:rPr>
              <a:t>the</a:t>
            </a:r>
            <a:r>
              <a:rPr lang="ar-SA">
                <a:latin typeface="Arial"/>
                <a:ea typeface="+mn-lt"/>
                <a:cs typeface="Arial"/>
              </a:rPr>
              <a:t> </a:t>
            </a:r>
            <a:r>
              <a:rPr lang="ar-SA" err="1">
                <a:latin typeface="Arial"/>
                <a:ea typeface="+mn-lt"/>
                <a:cs typeface="Arial"/>
              </a:rPr>
              <a:t>stomach</a:t>
            </a:r>
            <a:r>
              <a:rPr lang="ar-SA">
                <a:latin typeface="Arial"/>
                <a:ea typeface="+mn-lt"/>
                <a:cs typeface="Arial"/>
              </a:rPr>
              <a:t> </a:t>
            </a:r>
            <a:r>
              <a:rPr lang="ar-SA" err="1">
                <a:latin typeface="Arial"/>
                <a:ea typeface="+mn-lt"/>
                <a:cs typeface="Arial"/>
              </a:rPr>
              <a:t>placing</a:t>
            </a:r>
            <a:r>
              <a:rPr lang="ar-SA">
                <a:latin typeface="Arial"/>
                <a:ea typeface="+mn-lt"/>
                <a:cs typeface="Arial"/>
              </a:rPr>
              <a:t> </a:t>
            </a:r>
            <a:r>
              <a:rPr lang="ar-SA" err="1">
                <a:latin typeface="Arial"/>
                <a:ea typeface="+mn-lt"/>
                <a:cs typeface="Arial"/>
              </a:rPr>
              <a:t>the</a:t>
            </a:r>
            <a:r>
              <a:rPr lang="ar-SA">
                <a:latin typeface="Arial"/>
                <a:ea typeface="+mn-lt"/>
                <a:cs typeface="Arial"/>
              </a:rPr>
              <a:t> </a:t>
            </a:r>
            <a:r>
              <a:rPr lang="ar-SA" err="1">
                <a:latin typeface="Arial"/>
                <a:ea typeface="+mn-lt"/>
                <a:cs typeface="Arial"/>
              </a:rPr>
              <a:t>patient</a:t>
            </a:r>
            <a:r>
              <a:rPr lang="ar-SA">
                <a:latin typeface="Arial"/>
                <a:ea typeface="+mn-lt"/>
                <a:cs typeface="Arial"/>
              </a:rPr>
              <a:t> </a:t>
            </a:r>
            <a:r>
              <a:rPr lang="ar-SA" err="1">
                <a:latin typeface="Arial"/>
                <a:ea typeface="+mn-lt"/>
                <a:cs typeface="Arial"/>
              </a:rPr>
              <a:t>at</a:t>
            </a:r>
            <a:r>
              <a:rPr lang="ar-SA">
                <a:latin typeface="Arial"/>
                <a:ea typeface="+mn-lt"/>
                <a:cs typeface="Arial"/>
              </a:rPr>
              <a:t> </a:t>
            </a:r>
            <a:r>
              <a:rPr lang="ar-SA" err="1">
                <a:latin typeface="Arial"/>
                <a:ea typeface="+mn-lt"/>
                <a:cs typeface="Arial"/>
              </a:rPr>
              <a:t>risk</a:t>
            </a:r>
            <a:r>
              <a:rPr lang="ar-SA">
                <a:latin typeface="Arial"/>
                <a:ea typeface="+mn-lt"/>
                <a:cs typeface="Arial"/>
              </a:rPr>
              <a:t> </a:t>
            </a:r>
            <a:r>
              <a:rPr lang="ar-SA" err="1">
                <a:latin typeface="Arial"/>
                <a:ea typeface="+mn-lt"/>
                <a:cs typeface="Arial"/>
              </a:rPr>
              <a:t>for</a:t>
            </a:r>
            <a:r>
              <a:rPr lang="ar-SA">
                <a:latin typeface="Arial"/>
                <a:ea typeface="+mn-lt"/>
                <a:cs typeface="Arial"/>
              </a:rPr>
              <a:t> </a:t>
            </a:r>
            <a:r>
              <a:rPr lang="ar-SA" err="1">
                <a:latin typeface="Arial"/>
                <a:ea typeface="+mn-lt"/>
                <a:cs typeface="Arial"/>
              </a:rPr>
              <a:t>gastrointestinal</a:t>
            </a:r>
            <a:r>
              <a:rPr lang="ar-SA">
                <a:latin typeface="Arial"/>
                <a:ea typeface="+mn-lt"/>
                <a:cs typeface="Arial"/>
              </a:rPr>
              <a:t> </a:t>
            </a:r>
            <a:r>
              <a:rPr lang="ar-SA" err="1">
                <a:latin typeface="Arial"/>
                <a:ea typeface="+mn-lt"/>
                <a:cs typeface="Arial"/>
              </a:rPr>
              <a:t>bleeding</a:t>
            </a:r>
            <a:r>
              <a:rPr lang="ar-SA">
                <a:latin typeface="Arial"/>
                <a:ea typeface="+mn-lt"/>
                <a:cs typeface="Arial"/>
              </a:rPr>
              <a:t>. </a:t>
            </a:r>
            <a:r>
              <a:rPr lang="ar-SA" err="1">
                <a:latin typeface="Arial"/>
                <a:ea typeface="+mn-lt"/>
                <a:cs typeface="Arial"/>
              </a:rPr>
              <a:t>In</a:t>
            </a:r>
            <a:r>
              <a:rPr lang="ar-SA">
                <a:latin typeface="Arial"/>
                <a:ea typeface="+mn-lt"/>
                <a:cs typeface="Arial"/>
              </a:rPr>
              <a:t> </a:t>
            </a:r>
            <a:r>
              <a:rPr lang="ar-SA" err="1">
                <a:latin typeface="Arial"/>
                <a:ea typeface="+mn-lt"/>
                <a:cs typeface="Arial"/>
              </a:rPr>
              <a:t>the</a:t>
            </a:r>
            <a:r>
              <a:rPr lang="ar-SA">
                <a:latin typeface="Arial"/>
                <a:ea typeface="+mn-lt"/>
                <a:cs typeface="Arial"/>
              </a:rPr>
              <a:t> </a:t>
            </a:r>
            <a:r>
              <a:rPr lang="ar-SA" err="1">
                <a:latin typeface="Arial"/>
                <a:ea typeface="+mn-lt"/>
                <a:cs typeface="Arial"/>
              </a:rPr>
              <a:t>small</a:t>
            </a:r>
            <a:r>
              <a:rPr lang="ar-SA">
                <a:latin typeface="Arial"/>
                <a:ea typeface="+mn-lt"/>
                <a:cs typeface="Arial"/>
              </a:rPr>
              <a:t> </a:t>
            </a:r>
            <a:r>
              <a:rPr lang="ar-SA" err="1">
                <a:latin typeface="Arial"/>
                <a:ea typeface="+mn-lt"/>
                <a:cs typeface="Arial"/>
              </a:rPr>
              <a:t>intestine</a:t>
            </a:r>
            <a:r>
              <a:rPr lang="ar-SA">
                <a:latin typeface="Arial"/>
                <a:ea typeface="+mn-lt"/>
                <a:cs typeface="Arial"/>
              </a:rPr>
              <a:t>, </a:t>
            </a:r>
            <a:r>
              <a:rPr lang="ar-SA" err="1">
                <a:latin typeface="Arial"/>
                <a:ea typeface="+mn-lt"/>
                <a:cs typeface="Arial"/>
              </a:rPr>
              <a:t>the</a:t>
            </a:r>
            <a:r>
              <a:rPr lang="ar-SA">
                <a:latin typeface="Arial"/>
                <a:ea typeface="+mn-lt"/>
                <a:cs typeface="Arial"/>
              </a:rPr>
              <a:t> </a:t>
            </a:r>
            <a:r>
              <a:rPr lang="ar-SA" err="1">
                <a:latin typeface="Arial"/>
                <a:ea typeface="+mn-lt"/>
                <a:cs typeface="Arial"/>
              </a:rPr>
              <a:t>mucosa</a:t>
            </a:r>
            <a:r>
              <a:rPr lang="ar-SA">
                <a:latin typeface="Arial"/>
                <a:ea typeface="+mn-lt"/>
                <a:cs typeface="Arial"/>
              </a:rPr>
              <a:t> </a:t>
            </a:r>
            <a:r>
              <a:rPr lang="ar-SA" err="1">
                <a:latin typeface="Arial"/>
                <a:ea typeface="+mn-lt"/>
                <a:cs typeface="Arial"/>
              </a:rPr>
              <a:t>can</a:t>
            </a:r>
            <a:r>
              <a:rPr lang="ar-SA">
                <a:latin typeface="Arial"/>
                <a:ea typeface="+mn-lt"/>
                <a:cs typeface="Arial"/>
              </a:rPr>
              <a:t> </a:t>
            </a:r>
            <a:r>
              <a:rPr lang="ar-SA" err="1">
                <a:latin typeface="Arial"/>
                <a:ea typeface="+mn-lt"/>
                <a:cs typeface="Arial"/>
              </a:rPr>
              <a:t>become</a:t>
            </a:r>
            <a:r>
              <a:rPr lang="ar-SA">
                <a:latin typeface="Arial"/>
                <a:ea typeface="+mn-lt"/>
                <a:cs typeface="Arial"/>
              </a:rPr>
              <a:t> </a:t>
            </a:r>
            <a:r>
              <a:rPr lang="ar-SA" err="1">
                <a:latin typeface="Arial"/>
                <a:ea typeface="+mn-lt"/>
                <a:cs typeface="Arial"/>
              </a:rPr>
              <a:t>necrotic</a:t>
            </a:r>
            <a:r>
              <a:rPr lang="ar-SA">
                <a:latin typeface="Arial"/>
                <a:ea typeface="+mn-lt"/>
                <a:cs typeface="Arial"/>
              </a:rPr>
              <a:t> </a:t>
            </a:r>
            <a:r>
              <a:rPr lang="ar-SA" err="1">
                <a:latin typeface="Arial"/>
                <a:ea typeface="+mn-lt"/>
                <a:cs typeface="Arial"/>
              </a:rPr>
              <a:t>and</a:t>
            </a:r>
            <a:r>
              <a:rPr lang="ar-SA">
                <a:latin typeface="Arial"/>
                <a:ea typeface="+mn-lt"/>
                <a:cs typeface="Arial"/>
              </a:rPr>
              <a:t> </a:t>
            </a:r>
            <a:r>
              <a:rPr lang="ar-SA" err="1">
                <a:latin typeface="Arial"/>
                <a:ea typeface="+mn-lt"/>
                <a:cs typeface="Arial"/>
              </a:rPr>
              <a:t>slough</a:t>
            </a:r>
            <a:r>
              <a:rPr lang="ar-SA">
                <a:latin typeface="Arial"/>
                <a:ea typeface="+mn-lt"/>
                <a:cs typeface="Arial"/>
              </a:rPr>
              <a:t> </a:t>
            </a:r>
            <a:r>
              <a:rPr lang="ar-SA" err="1">
                <a:latin typeface="Arial"/>
                <a:ea typeface="+mn-lt"/>
                <a:cs typeface="Arial"/>
              </a:rPr>
              <a:t>off,causing</a:t>
            </a:r>
            <a:r>
              <a:rPr lang="ar-SA">
                <a:latin typeface="Arial"/>
                <a:ea typeface="+mn-lt"/>
                <a:cs typeface="Arial"/>
              </a:rPr>
              <a:t> </a:t>
            </a:r>
            <a:r>
              <a:rPr lang="ar-SA" err="1">
                <a:latin typeface="Arial"/>
                <a:ea typeface="+mn-lt"/>
                <a:cs typeface="Arial"/>
              </a:rPr>
              <a:t>bloody</a:t>
            </a:r>
            <a:r>
              <a:rPr lang="ar-SA">
                <a:latin typeface="Arial"/>
                <a:ea typeface="+mn-lt"/>
                <a:cs typeface="Arial"/>
              </a:rPr>
              <a:t> </a:t>
            </a:r>
            <a:r>
              <a:rPr lang="ar-SA" err="1">
                <a:latin typeface="Arial"/>
                <a:ea typeface="+mn-lt"/>
                <a:cs typeface="Arial"/>
              </a:rPr>
              <a:t>diarrhea</a:t>
            </a:r>
            <a:r>
              <a:rPr lang="ar-SA">
                <a:latin typeface="Arial"/>
                <a:ea typeface="+mn-lt"/>
                <a:cs typeface="Arial"/>
              </a:rPr>
              <a:t>. </a:t>
            </a:r>
            <a:r>
              <a:rPr lang="ar-SA" err="1">
                <a:latin typeface="Arial"/>
                <a:ea typeface="+mn-lt"/>
                <a:cs typeface="Arial"/>
              </a:rPr>
              <a:t>Beyond</a:t>
            </a:r>
            <a:r>
              <a:rPr lang="ar-SA">
                <a:latin typeface="Arial"/>
                <a:ea typeface="+mn-lt"/>
                <a:cs typeface="Arial"/>
              </a:rPr>
              <a:t> </a:t>
            </a:r>
            <a:r>
              <a:rPr lang="ar-SA" err="1">
                <a:latin typeface="Arial"/>
                <a:ea typeface="+mn-lt"/>
                <a:cs typeface="Arial"/>
              </a:rPr>
              <a:t>the</a:t>
            </a:r>
            <a:r>
              <a:rPr lang="ar-SA">
                <a:latin typeface="Arial"/>
                <a:ea typeface="+mn-lt"/>
                <a:cs typeface="Arial"/>
              </a:rPr>
              <a:t> </a:t>
            </a:r>
            <a:r>
              <a:rPr lang="ar-SA" err="1">
                <a:latin typeface="Arial"/>
                <a:ea typeface="+mn-lt"/>
                <a:cs typeface="Arial"/>
              </a:rPr>
              <a:t>local</a:t>
            </a:r>
            <a:r>
              <a:rPr lang="ar-SA">
                <a:latin typeface="Arial"/>
                <a:ea typeface="+mn-lt"/>
                <a:cs typeface="Arial"/>
              </a:rPr>
              <a:t> </a:t>
            </a:r>
            <a:r>
              <a:rPr lang="ar-SA" err="1">
                <a:latin typeface="Arial"/>
                <a:ea typeface="+mn-lt"/>
                <a:cs typeface="Arial"/>
              </a:rPr>
              <a:t>effects</a:t>
            </a:r>
            <a:r>
              <a:rPr lang="ar-SA">
                <a:latin typeface="Arial"/>
                <a:ea typeface="+mn-lt"/>
                <a:cs typeface="Arial"/>
              </a:rPr>
              <a:t> </a:t>
            </a:r>
            <a:r>
              <a:rPr lang="ar-SA" err="1">
                <a:latin typeface="Arial"/>
                <a:ea typeface="+mn-lt"/>
                <a:cs typeface="Arial"/>
              </a:rPr>
              <a:t>of</a:t>
            </a:r>
            <a:r>
              <a:rPr lang="ar-SA">
                <a:latin typeface="Arial"/>
                <a:ea typeface="+mn-lt"/>
                <a:cs typeface="Arial"/>
              </a:rPr>
              <a:t> </a:t>
            </a:r>
            <a:r>
              <a:rPr lang="ar-SA" err="1">
                <a:latin typeface="Arial"/>
                <a:ea typeface="+mn-lt"/>
                <a:cs typeface="Arial"/>
              </a:rPr>
              <a:t>impaired</a:t>
            </a:r>
            <a:r>
              <a:rPr lang="ar-SA">
                <a:latin typeface="Arial"/>
                <a:ea typeface="+mn-lt"/>
                <a:cs typeface="Arial"/>
              </a:rPr>
              <a:t> </a:t>
            </a:r>
            <a:r>
              <a:rPr lang="ar-SA" err="1">
                <a:latin typeface="Arial"/>
                <a:ea typeface="+mn-lt"/>
                <a:cs typeface="Arial"/>
              </a:rPr>
              <a:t>perfusion</a:t>
            </a:r>
            <a:r>
              <a:rPr lang="ar-SA">
                <a:latin typeface="Arial"/>
                <a:ea typeface="+mn-lt"/>
                <a:cs typeface="Arial"/>
              </a:rPr>
              <a:t>, </a:t>
            </a:r>
            <a:r>
              <a:rPr lang="ar-SA" err="1">
                <a:latin typeface="Arial"/>
                <a:ea typeface="+mn-lt"/>
                <a:cs typeface="Arial"/>
              </a:rPr>
              <a:t>gastrointestinal</a:t>
            </a:r>
            <a:r>
              <a:rPr lang="ar-SA">
                <a:latin typeface="Arial"/>
                <a:ea typeface="+mn-lt"/>
                <a:cs typeface="Arial"/>
              </a:rPr>
              <a:t> </a:t>
            </a:r>
            <a:r>
              <a:rPr lang="ar-SA" err="1">
                <a:latin typeface="Arial"/>
                <a:ea typeface="+mn-lt"/>
                <a:cs typeface="Arial"/>
              </a:rPr>
              <a:t>ischemia</a:t>
            </a:r>
            <a:r>
              <a:rPr lang="ar-SA">
                <a:latin typeface="Arial"/>
                <a:ea typeface="+mn-lt"/>
                <a:cs typeface="Arial"/>
              </a:rPr>
              <a:t> </a:t>
            </a:r>
            <a:r>
              <a:rPr lang="ar-SA" err="1">
                <a:latin typeface="Arial"/>
                <a:ea typeface="+mn-lt"/>
                <a:cs typeface="Arial"/>
              </a:rPr>
              <a:t>leads</a:t>
            </a:r>
            <a:r>
              <a:rPr lang="ar-SA">
                <a:latin typeface="Arial"/>
                <a:ea typeface="+mn-lt"/>
                <a:cs typeface="Arial"/>
              </a:rPr>
              <a:t> </a:t>
            </a:r>
            <a:r>
              <a:rPr lang="ar-SA" err="1">
                <a:latin typeface="Arial"/>
                <a:ea typeface="+mn-lt"/>
                <a:cs typeface="Arial"/>
              </a:rPr>
              <a:t>to</a:t>
            </a:r>
            <a:r>
              <a:rPr lang="ar-SA">
                <a:latin typeface="Arial"/>
                <a:ea typeface="+mn-lt"/>
                <a:cs typeface="Arial"/>
              </a:rPr>
              <a:t> </a:t>
            </a:r>
            <a:r>
              <a:rPr lang="ar-SA" err="1">
                <a:latin typeface="Arial"/>
                <a:ea typeface="+mn-lt"/>
                <a:cs typeface="Arial"/>
              </a:rPr>
              <a:t>bacterial</a:t>
            </a:r>
            <a:r>
              <a:rPr lang="ar-SA">
                <a:latin typeface="Arial"/>
                <a:ea typeface="+mn-lt"/>
                <a:cs typeface="Arial"/>
              </a:rPr>
              <a:t> </a:t>
            </a:r>
            <a:r>
              <a:rPr lang="ar-SA" err="1">
                <a:latin typeface="Arial"/>
                <a:ea typeface="+mn-lt"/>
                <a:cs typeface="Arial"/>
              </a:rPr>
              <a:t>toxin</a:t>
            </a:r>
            <a:r>
              <a:rPr lang="ar-SA">
                <a:latin typeface="Arial"/>
                <a:ea typeface="+mn-lt"/>
                <a:cs typeface="Arial"/>
              </a:rPr>
              <a:t> </a:t>
            </a:r>
            <a:r>
              <a:rPr lang="ar-SA" err="1">
                <a:latin typeface="Arial"/>
                <a:ea typeface="+mn-lt"/>
                <a:cs typeface="Arial"/>
              </a:rPr>
              <a:t>translocation</a:t>
            </a:r>
            <a:r>
              <a:rPr lang="ar-SA">
                <a:latin typeface="Arial"/>
                <a:ea typeface="+mn-lt"/>
                <a:cs typeface="Arial"/>
              </a:rPr>
              <a:t>, </a:t>
            </a:r>
            <a:r>
              <a:rPr lang="ar-SA" err="1">
                <a:latin typeface="Arial"/>
                <a:ea typeface="+mn-lt"/>
                <a:cs typeface="Arial"/>
              </a:rPr>
              <a:t>in</a:t>
            </a:r>
            <a:r>
              <a:rPr lang="ar-SA">
                <a:latin typeface="Arial"/>
                <a:ea typeface="+mn-lt"/>
                <a:cs typeface="Arial"/>
              </a:rPr>
              <a:t> </a:t>
            </a:r>
            <a:r>
              <a:rPr lang="ar-SA" err="1">
                <a:latin typeface="Arial"/>
                <a:ea typeface="+mn-lt"/>
                <a:cs typeface="Arial"/>
              </a:rPr>
              <a:t>which</a:t>
            </a:r>
            <a:r>
              <a:rPr lang="ar-SA">
                <a:latin typeface="Arial"/>
                <a:ea typeface="+mn-lt"/>
                <a:cs typeface="Arial"/>
              </a:rPr>
              <a:t> </a:t>
            </a:r>
            <a:r>
              <a:rPr lang="ar-SA" err="1">
                <a:latin typeface="Arial"/>
                <a:ea typeface="+mn-lt"/>
                <a:cs typeface="Arial"/>
              </a:rPr>
              <a:t>bacterial</a:t>
            </a:r>
            <a:r>
              <a:rPr lang="ar-SA">
                <a:latin typeface="Arial"/>
                <a:ea typeface="+mn-lt"/>
                <a:cs typeface="Arial"/>
              </a:rPr>
              <a:t> </a:t>
            </a:r>
            <a:r>
              <a:rPr lang="ar-SA" err="1">
                <a:latin typeface="Arial"/>
                <a:ea typeface="+mn-lt"/>
                <a:cs typeface="Arial"/>
              </a:rPr>
              <a:t>toxins</a:t>
            </a:r>
            <a:r>
              <a:rPr lang="ar-SA">
                <a:latin typeface="Arial"/>
                <a:ea typeface="+mn-lt"/>
                <a:cs typeface="Arial"/>
              </a:rPr>
              <a:t> </a:t>
            </a:r>
            <a:r>
              <a:rPr lang="ar-SA" err="1">
                <a:latin typeface="Arial"/>
                <a:ea typeface="+mn-lt"/>
                <a:cs typeface="Arial"/>
              </a:rPr>
              <a:t>enter</a:t>
            </a:r>
            <a:r>
              <a:rPr lang="ar-SA">
                <a:latin typeface="Arial"/>
                <a:ea typeface="+mn-lt"/>
                <a:cs typeface="Arial"/>
              </a:rPr>
              <a:t> </a:t>
            </a:r>
            <a:r>
              <a:rPr lang="ar-SA" err="1">
                <a:latin typeface="Arial"/>
                <a:ea typeface="+mn-lt"/>
                <a:cs typeface="Arial"/>
              </a:rPr>
              <a:t>the</a:t>
            </a:r>
            <a:r>
              <a:rPr lang="ar-SA">
                <a:latin typeface="Arial"/>
                <a:ea typeface="+mn-lt"/>
                <a:cs typeface="Arial"/>
              </a:rPr>
              <a:t> </a:t>
            </a:r>
            <a:r>
              <a:rPr lang="ar-SA" err="1">
                <a:latin typeface="Arial"/>
                <a:ea typeface="+mn-lt"/>
                <a:cs typeface="Arial"/>
              </a:rPr>
              <a:t>bloodstream</a:t>
            </a:r>
            <a:r>
              <a:rPr lang="ar-SA">
                <a:latin typeface="Arial"/>
                <a:ea typeface="+mn-lt"/>
                <a:cs typeface="Arial"/>
              </a:rPr>
              <a:t> </a:t>
            </a:r>
            <a:r>
              <a:rPr lang="ar-SA" err="1">
                <a:latin typeface="Arial"/>
                <a:ea typeface="+mn-lt"/>
                <a:cs typeface="Arial"/>
              </a:rPr>
              <a:t>through</a:t>
            </a:r>
            <a:r>
              <a:rPr lang="ar-SA">
                <a:latin typeface="Arial"/>
                <a:ea typeface="+mn-lt"/>
                <a:cs typeface="Arial"/>
              </a:rPr>
              <a:t> </a:t>
            </a:r>
            <a:r>
              <a:rPr lang="ar-SA" err="1">
                <a:latin typeface="Arial"/>
                <a:ea typeface="+mn-lt"/>
                <a:cs typeface="Arial"/>
              </a:rPr>
              <a:t>the</a:t>
            </a:r>
            <a:r>
              <a:rPr lang="ar-SA">
                <a:latin typeface="Arial"/>
                <a:ea typeface="+mn-lt"/>
                <a:cs typeface="Arial"/>
              </a:rPr>
              <a:t> </a:t>
            </a:r>
            <a:r>
              <a:rPr lang="ar-SA" err="1">
                <a:latin typeface="Arial"/>
                <a:ea typeface="+mn-lt"/>
                <a:cs typeface="Arial"/>
              </a:rPr>
              <a:t>lymph</a:t>
            </a:r>
            <a:r>
              <a:rPr lang="ar-SA">
                <a:latin typeface="Arial"/>
                <a:ea typeface="+mn-lt"/>
                <a:cs typeface="Arial"/>
              </a:rPr>
              <a:t> </a:t>
            </a:r>
            <a:r>
              <a:rPr lang="ar-SA" err="1">
                <a:latin typeface="Arial"/>
                <a:ea typeface="+mn-lt"/>
                <a:cs typeface="Arial"/>
              </a:rPr>
              <a:t>system</a:t>
            </a:r>
            <a:r>
              <a:rPr lang="ar-SA">
                <a:latin typeface="Arial"/>
                <a:ea typeface="+mn-lt"/>
                <a:cs typeface="Arial"/>
              </a:rPr>
              <a:t>. </a:t>
            </a:r>
            <a:r>
              <a:rPr lang="ar-SA" err="1">
                <a:latin typeface="Arial"/>
                <a:ea typeface="+mn-lt"/>
                <a:cs typeface="Arial"/>
              </a:rPr>
              <a:t>In</a:t>
            </a:r>
            <a:r>
              <a:rPr lang="ar-SA">
                <a:latin typeface="Arial"/>
                <a:ea typeface="+mn-lt"/>
                <a:cs typeface="Arial"/>
              </a:rPr>
              <a:t> </a:t>
            </a:r>
            <a:r>
              <a:rPr lang="ar-SA" err="1">
                <a:latin typeface="Arial"/>
                <a:ea typeface="+mn-lt"/>
                <a:cs typeface="Arial"/>
              </a:rPr>
              <a:t>addition</a:t>
            </a:r>
            <a:r>
              <a:rPr lang="ar-SA">
                <a:latin typeface="Arial"/>
                <a:ea typeface="+mn-lt"/>
                <a:cs typeface="Arial"/>
              </a:rPr>
              <a:t> </a:t>
            </a:r>
            <a:r>
              <a:rPr lang="ar-SA" err="1">
                <a:latin typeface="Arial"/>
                <a:ea typeface="+mn-lt"/>
                <a:cs typeface="Arial"/>
              </a:rPr>
              <a:t>to</a:t>
            </a:r>
            <a:r>
              <a:rPr lang="ar-SA">
                <a:latin typeface="Arial"/>
                <a:ea typeface="+mn-lt"/>
                <a:cs typeface="Arial"/>
              </a:rPr>
              <a:t> </a:t>
            </a:r>
            <a:r>
              <a:rPr lang="ar-SA" err="1">
                <a:latin typeface="Arial"/>
                <a:ea typeface="+mn-lt"/>
                <a:cs typeface="Arial"/>
              </a:rPr>
              <a:t>causing</a:t>
            </a:r>
            <a:r>
              <a:rPr lang="ar-SA">
                <a:latin typeface="Arial"/>
                <a:ea typeface="+mn-lt"/>
                <a:cs typeface="Arial"/>
              </a:rPr>
              <a:t> </a:t>
            </a:r>
            <a:r>
              <a:rPr lang="ar-SA" err="1">
                <a:latin typeface="Arial"/>
                <a:ea typeface="+mn-lt"/>
                <a:cs typeface="Arial"/>
              </a:rPr>
              <a:t>infection</a:t>
            </a:r>
            <a:r>
              <a:rPr lang="ar-SA">
                <a:latin typeface="Arial"/>
                <a:ea typeface="+mn-lt"/>
                <a:cs typeface="Arial"/>
              </a:rPr>
              <a:t>, </a:t>
            </a:r>
            <a:r>
              <a:rPr lang="ar-SA" err="1">
                <a:latin typeface="Arial"/>
                <a:ea typeface="+mn-lt"/>
                <a:cs typeface="Arial"/>
              </a:rPr>
              <a:t>bacterial</a:t>
            </a:r>
            <a:r>
              <a:rPr lang="ar-SA">
                <a:latin typeface="Arial"/>
                <a:ea typeface="+mn-lt"/>
                <a:cs typeface="Arial"/>
              </a:rPr>
              <a:t> </a:t>
            </a:r>
            <a:r>
              <a:rPr lang="ar-SA" err="1">
                <a:latin typeface="Arial"/>
                <a:ea typeface="+mn-lt"/>
                <a:cs typeface="Arial"/>
              </a:rPr>
              <a:t>toxins</a:t>
            </a:r>
            <a:r>
              <a:rPr lang="ar-SA">
                <a:latin typeface="Arial"/>
                <a:ea typeface="+mn-lt"/>
                <a:cs typeface="Arial"/>
              </a:rPr>
              <a:t> </a:t>
            </a:r>
            <a:r>
              <a:rPr lang="ar-SA" err="1">
                <a:latin typeface="Arial"/>
                <a:ea typeface="+mn-lt"/>
                <a:cs typeface="Arial"/>
              </a:rPr>
              <a:t>can</a:t>
            </a:r>
            <a:r>
              <a:rPr lang="ar-SA">
                <a:latin typeface="Arial"/>
                <a:ea typeface="+mn-lt"/>
                <a:cs typeface="Arial"/>
              </a:rPr>
              <a:t> </a:t>
            </a:r>
            <a:r>
              <a:rPr lang="ar-SA" err="1">
                <a:latin typeface="Arial"/>
                <a:ea typeface="+mn-lt"/>
                <a:cs typeface="Arial"/>
              </a:rPr>
              <a:t>cause</a:t>
            </a:r>
            <a:r>
              <a:rPr lang="ar-SA">
                <a:latin typeface="Arial"/>
                <a:ea typeface="+mn-lt"/>
                <a:cs typeface="Arial"/>
              </a:rPr>
              <a:t> </a:t>
            </a:r>
            <a:r>
              <a:rPr lang="ar-SA" err="1">
                <a:latin typeface="Arial"/>
                <a:ea typeface="+mn-lt"/>
                <a:cs typeface="Arial"/>
              </a:rPr>
              <a:t>cardiac</a:t>
            </a:r>
            <a:r>
              <a:rPr lang="ar-SA">
                <a:latin typeface="Arial"/>
                <a:ea typeface="+mn-lt"/>
                <a:cs typeface="Arial"/>
              </a:rPr>
              <a:t> </a:t>
            </a:r>
            <a:r>
              <a:rPr lang="ar-SA" err="1">
                <a:latin typeface="Arial"/>
                <a:ea typeface="+mn-lt"/>
                <a:cs typeface="Arial"/>
              </a:rPr>
              <a:t>depression</a:t>
            </a:r>
            <a:r>
              <a:rPr lang="ar-SA">
                <a:latin typeface="Arial"/>
                <a:ea typeface="+mn-lt"/>
                <a:cs typeface="Arial"/>
              </a:rPr>
              <a:t>, </a:t>
            </a:r>
            <a:r>
              <a:rPr lang="ar-SA" err="1">
                <a:latin typeface="Arial"/>
                <a:ea typeface="+mn-lt"/>
                <a:cs typeface="Arial"/>
              </a:rPr>
              <a:t>vasodilation</a:t>
            </a:r>
            <a:r>
              <a:rPr lang="ar-SA">
                <a:latin typeface="Arial"/>
                <a:ea typeface="+mn-lt"/>
                <a:cs typeface="Arial"/>
              </a:rPr>
              <a:t>, </a:t>
            </a:r>
            <a:r>
              <a:rPr lang="ar-SA" err="1">
                <a:latin typeface="Arial"/>
                <a:ea typeface="+mn-lt"/>
                <a:cs typeface="Arial"/>
              </a:rPr>
              <a:t>increased</a:t>
            </a:r>
            <a:r>
              <a:rPr lang="ar-SA">
                <a:latin typeface="Arial"/>
                <a:ea typeface="+mn-lt"/>
                <a:cs typeface="Arial"/>
              </a:rPr>
              <a:t> </a:t>
            </a:r>
            <a:r>
              <a:rPr lang="ar-SA" err="1">
                <a:latin typeface="Arial"/>
                <a:ea typeface="+mn-lt"/>
                <a:cs typeface="Arial"/>
              </a:rPr>
              <a:t>capillary</a:t>
            </a:r>
            <a:r>
              <a:rPr lang="ar-SA">
                <a:latin typeface="Arial"/>
                <a:ea typeface="+mn-lt"/>
                <a:cs typeface="Arial"/>
              </a:rPr>
              <a:t> </a:t>
            </a:r>
            <a:r>
              <a:rPr lang="ar-SA" err="1">
                <a:latin typeface="Arial"/>
                <a:ea typeface="+mn-lt"/>
                <a:cs typeface="Arial"/>
              </a:rPr>
              <a:t>permeability</a:t>
            </a:r>
            <a:r>
              <a:rPr lang="ar-SA">
                <a:latin typeface="Arial"/>
                <a:ea typeface="+mn-lt"/>
                <a:cs typeface="Arial"/>
              </a:rPr>
              <a:t>, </a:t>
            </a:r>
            <a:r>
              <a:rPr lang="ar-SA" err="1">
                <a:latin typeface="Arial"/>
                <a:ea typeface="+mn-lt"/>
                <a:cs typeface="Arial"/>
              </a:rPr>
              <a:t>and</a:t>
            </a:r>
            <a:r>
              <a:rPr lang="ar-SA">
                <a:latin typeface="Arial"/>
                <a:ea typeface="+mn-lt"/>
                <a:cs typeface="Arial"/>
              </a:rPr>
              <a:t> </a:t>
            </a:r>
            <a:r>
              <a:rPr lang="ar-SA" err="1">
                <a:latin typeface="Arial"/>
                <a:ea typeface="+mn-lt"/>
                <a:cs typeface="Arial"/>
              </a:rPr>
              <a:t>an</a:t>
            </a:r>
            <a:r>
              <a:rPr lang="ar-SA">
                <a:latin typeface="Arial"/>
                <a:ea typeface="+mn-lt"/>
                <a:cs typeface="Arial"/>
              </a:rPr>
              <a:t> </a:t>
            </a:r>
            <a:r>
              <a:rPr lang="ar-SA" err="1">
                <a:latin typeface="Arial"/>
                <a:ea typeface="+mn-lt"/>
                <a:cs typeface="Arial"/>
              </a:rPr>
              <a:t>intense</a:t>
            </a:r>
            <a:r>
              <a:rPr lang="ar-SA">
                <a:latin typeface="Arial"/>
                <a:ea typeface="+mn-lt"/>
                <a:cs typeface="Arial"/>
              </a:rPr>
              <a:t> </a:t>
            </a:r>
            <a:r>
              <a:rPr lang="ar-SA" err="1">
                <a:latin typeface="Arial"/>
                <a:ea typeface="+mn-lt"/>
                <a:cs typeface="Arial"/>
              </a:rPr>
              <a:t>inflammatory</a:t>
            </a:r>
            <a:r>
              <a:rPr lang="ar-SA">
                <a:latin typeface="Arial"/>
                <a:ea typeface="+mn-lt"/>
                <a:cs typeface="Arial"/>
              </a:rPr>
              <a:t> </a:t>
            </a:r>
            <a:r>
              <a:rPr lang="ar-SA" err="1">
                <a:latin typeface="Arial"/>
                <a:ea typeface="+mn-lt"/>
                <a:cs typeface="Arial"/>
              </a:rPr>
              <a:t>response</a:t>
            </a:r>
            <a:r>
              <a:rPr lang="ar-SA">
                <a:latin typeface="Arial"/>
                <a:ea typeface="+mn-lt"/>
                <a:cs typeface="Arial"/>
              </a:rPr>
              <a:t> </a:t>
            </a:r>
            <a:r>
              <a:rPr lang="ar-SA" err="1">
                <a:latin typeface="Arial"/>
                <a:ea typeface="+mn-lt"/>
                <a:cs typeface="Arial"/>
              </a:rPr>
              <a:t>with</a:t>
            </a:r>
            <a:r>
              <a:rPr lang="ar-SA">
                <a:latin typeface="Arial"/>
                <a:ea typeface="+mn-lt"/>
                <a:cs typeface="Arial"/>
              </a:rPr>
              <a:t> </a:t>
            </a:r>
            <a:r>
              <a:rPr lang="ar-SA" err="1">
                <a:latin typeface="Arial"/>
                <a:ea typeface="+mn-lt"/>
                <a:cs typeface="Arial"/>
              </a:rPr>
              <a:t>activation</a:t>
            </a:r>
            <a:r>
              <a:rPr lang="ar-SA">
                <a:latin typeface="Arial"/>
                <a:ea typeface="+mn-lt"/>
                <a:cs typeface="Arial"/>
              </a:rPr>
              <a:t> </a:t>
            </a:r>
            <a:r>
              <a:rPr lang="ar-SA" err="1">
                <a:latin typeface="Arial"/>
                <a:ea typeface="+mn-lt"/>
                <a:cs typeface="Arial"/>
              </a:rPr>
              <a:t>of</a:t>
            </a:r>
            <a:r>
              <a:rPr lang="ar-SA">
                <a:latin typeface="Arial"/>
                <a:ea typeface="+mn-lt"/>
                <a:cs typeface="Arial"/>
              </a:rPr>
              <a:t> </a:t>
            </a:r>
            <a:r>
              <a:rPr lang="ar-SA" err="1">
                <a:latin typeface="Arial"/>
                <a:ea typeface="+mn-lt"/>
                <a:cs typeface="Arial"/>
              </a:rPr>
              <a:t>additional</a:t>
            </a:r>
            <a:r>
              <a:rPr lang="ar-SA">
                <a:latin typeface="Arial"/>
                <a:ea typeface="+mn-lt"/>
                <a:cs typeface="Arial"/>
              </a:rPr>
              <a:t> </a:t>
            </a:r>
            <a:r>
              <a:rPr lang="ar-SA" err="1">
                <a:latin typeface="Arial"/>
                <a:ea typeface="+mn-lt"/>
                <a:cs typeface="Arial"/>
              </a:rPr>
              <a:t>biochemical</a:t>
            </a:r>
            <a:r>
              <a:rPr lang="ar-SA">
                <a:latin typeface="Arial"/>
                <a:ea typeface="+mn-lt"/>
                <a:cs typeface="Arial"/>
              </a:rPr>
              <a:t> </a:t>
            </a:r>
            <a:r>
              <a:rPr lang="ar-SA" err="1">
                <a:latin typeface="Arial"/>
                <a:ea typeface="+mn-lt"/>
                <a:cs typeface="Arial"/>
              </a:rPr>
              <a:t>mediators</a:t>
            </a:r>
            <a:r>
              <a:rPr lang="ar-SA">
                <a:latin typeface="Arial"/>
                <a:ea typeface="+mn-lt"/>
                <a:cs typeface="Arial"/>
              </a:rPr>
              <a:t>. </a:t>
            </a:r>
            <a:r>
              <a:rPr lang="ar-SA" err="1">
                <a:latin typeface="Arial"/>
                <a:ea typeface="+mn-lt"/>
                <a:cs typeface="Arial"/>
              </a:rPr>
              <a:t>The</a:t>
            </a:r>
            <a:r>
              <a:rPr lang="ar-SA">
                <a:latin typeface="Arial"/>
                <a:ea typeface="+mn-lt"/>
                <a:cs typeface="Arial"/>
              </a:rPr>
              <a:t> </a:t>
            </a:r>
            <a:r>
              <a:rPr lang="ar-SA" err="1">
                <a:latin typeface="Arial"/>
                <a:ea typeface="+mn-lt"/>
                <a:cs typeface="Arial"/>
              </a:rPr>
              <a:t>net</a:t>
            </a:r>
            <a:r>
              <a:rPr lang="ar-SA">
                <a:latin typeface="Arial"/>
                <a:ea typeface="+mn-lt"/>
                <a:cs typeface="Arial"/>
              </a:rPr>
              <a:t> </a:t>
            </a:r>
            <a:r>
              <a:rPr lang="ar-SA" err="1">
                <a:latin typeface="Arial"/>
                <a:ea typeface="+mn-lt"/>
                <a:cs typeface="Arial"/>
              </a:rPr>
              <a:t>result</a:t>
            </a:r>
            <a:r>
              <a:rPr lang="ar-SA">
                <a:latin typeface="Arial"/>
                <a:ea typeface="+mn-lt"/>
                <a:cs typeface="Arial"/>
              </a:rPr>
              <a:t> </a:t>
            </a:r>
            <a:r>
              <a:rPr lang="ar-SA" err="1">
                <a:latin typeface="Arial"/>
                <a:ea typeface="+mn-lt"/>
                <a:cs typeface="Arial"/>
              </a:rPr>
              <a:t>is</a:t>
            </a:r>
            <a:r>
              <a:rPr lang="ar-SA">
                <a:latin typeface="Arial"/>
                <a:ea typeface="+mn-lt"/>
                <a:cs typeface="Arial"/>
              </a:rPr>
              <a:t> </a:t>
            </a:r>
            <a:r>
              <a:rPr lang="ar-SA" err="1">
                <a:latin typeface="Arial"/>
                <a:ea typeface="+mn-lt"/>
                <a:cs typeface="Arial"/>
              </a:rPr>
              <a:t>interference</a:t>
            </a:r>
            <a:r>
              <a:rPr lang="ar-SA">
                <a:latin typeface="Arial"/>
                <a:ea typeface="+mn-lt"/>
                <a:cs typeface="Arial"/>
              </a:rPr>
              <a:t> </a:t>
            </a:r>
            <a:r>
              <a:rPr lang="ar-SA" err="1">
                <a:latin typeface="Arial"/>
                <a:ea typeface="+mn-lt"/>
                <a:cs typeface="Arial"/>
              </a:rPr>
              <a:t>with</a:t>
            </a:r>
            <a:r>
              <a:rPr lang="ar-SA">
                <a:latin typeface="Arial"/>
                <a:ea typeface="+mn-lt"/>
                <a:cs typeface="Arial"/>
              </a:rPr>
              <a:t> </a:t>
            </a:r>
            <a:r>
              <a:rPr lang="ar-SA" err="1">
                <a:latin typeface="Arial"/>
                <a:ea typeface="+mn-lt"/>
                <a:cs typeface="Arial"/>
              </a:rPr>
              <a:t>healthy</a:t>
            </a:r>
            <a:r>
              <a:rPr lang="ar-SA">
                <a:latin typeface="Arial"/>
                <a:ea typeface="+mn-lt"/>
                <a:cs typeface="Arial"/>
              </a:rPr>
              <a:t> </a:t>
            </a:r>
            <a:r>
              <a:rPr lang="ar-SA" err="1">
                <a:latin typeface="Arial"/>
                <a:ea typeface="+mn-lt"/>
                <a:cs typeface="Arial"/>
              </a:rPr>
              <a:t>cells</a:t>
            </a:r>
            <a:r>
              <a:rPr lang="ar-SA">
                <a:latin typeface="Arial"/>
                <a:ea typeface="+mn-lt"/>
                <a:cs typeface="Arial"/>
              </a:rPr>
              <a:t> </a:t>
            </a:r>
            <a:r>
              <a:rPr lang="ar-SA" err="1">
                <a:latin typeface="Arial"/>
                <a:ea typeface="+mn-lt"/>
                <a:cs typeface="Arial"/>
              </a:rPr>
              <a:t>and</a:t>
            </a:r>
            <a:r>
              <a:rPr lang="ar-SA">
                <a:latin typeface="Arial"/>
                <a:ea typeface="+mn-lt"/>
                <a:cs typeface="Arial"/>
              </a:rPr>
              <a:t> </a:t>
            </a:r>
            <a:r>
              <a:rPr lang="ar-SA" err="1">
                <a:latin typeface="Arial"/>
                <a:ea typeface="+mn-lt"/>
                <a:cs typeface="Arial"/>
              </a:rPr>
              <a:t>their</a:t>
            </a:r>
            <a:r>
              <a:rPr lang="ar-SA">
                <a:latin typeface="Arial"/>
                <a:ea typeface="+mn-lt"/>
                <a:cs typeface="Arial"/>
              </a:rPr>
              <a:t> </a:t>
            </a:r>
            <a:r>
              <a:rPr lang="ar-SA" err="1">
                <a:latin typeface="Arial"/>
                <a:ea typeface="+mn-lt"/>
                <a:cs typeface="Arial"/>
              </a:rPr>
              <a:t>ability</a:t>
            </a:r>
            <a:r>
              <a:rPr lang="ar-SA">
                <a:latin typeface="Arial"/>
                <a:ea typeface="+mn-lt"/>
                <a:cs typeface="Arial"/>
              </a:rPr>
              <a:t> </a:t>
            </a:r>
            <a:r>
              <a:rPr lang="ar-SA" err="1">
                <a:latin typeface="Arial"/>
                <a:ea typeface="+mn-lt"/>
                <a:cs typeface="Arial"/>
              </a:rPr>
              <a:t>to</a:t>
            </a:r>
            <a:r>
              <a:rPr lang="ar-SA">
                <a:latin typeface="Arial"/>
                <a:ea typeface="+mn-lt"/>
                <a:cs typeface="Arial"/>
              </a:rPr>
              <a:t> </a:t>
            </a:r>
            <a:r>
              <a:rPr lang="ar-SA" err="1">
                <a:latin typeface="Arial"/>
                <a:ea typeface="+mn-lt"/>
                <a:cs typeface="Arial"/>
              </a:rPr>
              <a:t>metabolize</a:t>
            </a:r>
            <a:r>
              <a:rPr lang="ar-SA">
                <a:latin typeface="Arial"/>
                <a:ea typeface="+mn-lt"/>
                <a:cs typeface="Arial"/>
              </a:rPr>
              <a:t> </a:t>
            </a:r>
            <a:r>
              <a:rPr lang="ar-SA" err="1">
                <a:latin typeface="Arial"/>
                <a:ea typeface="+mn-lt"/>
                <a:cs typeface="Arial"/>
              </a:rPr>
              <a:t>nutrients</a:t>
            </a:r>
            <a:r>
              <a:rPr lang="ar-SA">
                <a:latin typeface="Arial"/>
                <a:ea typeface="+mn-lt"/>
                <a:cs typeface="Arial"/>
              </a:rPr>
              <a:t>.</a:t>
            </a:r>
            <a:endParaRPr lang="ar-SA">
              <a:latin typeface="Arial"/>
              <a:cs typeface="Arial"/>
            </a:endParaRPr>
          </a:p>
          <a:p>
            <a:pPr algn="l">
              <a:buNone/>
            </a:pPr>
            <a:endParaRPr lang="ar-SA">
              <a:latin typeface="Arial"/>
              <a:cs typeface="Arial"/>
            </a:endParaRPr>
          </a:p>
          <a:p>
            <a:pPr algn="l">
              <a:buNone/>
            </a:pPr>
            <a:endParaRPr lang="ar-SA">
              <a:cs typeface="Times New Roman"/>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3785004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91480"/>
            <a:ext cx="10327340" cy="3877815"/>
          </a:xfrm>
        </p:spPr>
        <p:txBody>
          <a:bodyPr vert="horz" lIns="91440" tIns="45720" rIns="91440" bIns="45720" rtlCol="0" anchor="t">
            <a:noAutofit/>
          </a:bodyPr>
          <a:lstStyle/>
          <a:p>
            <a:pPr algn="l">
              <a:buNone/>
            </a:pPr>
            <a:r>
              <a:rPr lang="ar-SA" sz="2800" b="1" err="1">
                <a:solidFill>
                  <a:srgbClr val="C00000"/>
                </a:solidFill>
                <a:latin typeface="Arial"/>
                <a:ea typeface="+mn-lt"/>
                <a:cs typeface="Arial"/>
              </a:rPr>
              <a:t>Medical</a:t>
            </a:r>
            <a:r>
              <a:rPr lang="ar-SA" sz="2800" b="1">
                <a:solidFill>
                  <a:srgbClr val="C00000"/>
                </a:solidFill>
                <a:latin typeface="Arial"/>
                <a:ea typeface="+mn-lt"/>
                <a:cs typeface="Arial"/>
              </a:rPr>
              <a:t> </a:t>
            </a:r>
            <a:r>
              <a:rPr lang="ar-SA" sz="2800" b="1" err="1">
                <a:solidFill>
                  <a:srgbClr val="C00000"/>
                </a:solidFill>
                <a:latin typeface="Arial"/>
                <a:ea typeface="+mn-lt"/>
                <a:cs typeface="Arial"/>
              </a:rPr>
              <a:t>Management</a:t>
            </a:r>
            <a:endParaRPr lang="en-US" sz="2800">
              <a:solidFill>
                <a:srgbClr val="C00000"/>
              </a:solidFill>
              <a:latin typeface="Arial"/>
              <a:cs typeface="Arial"/>
            </a:endParaRPr>
          </a:p>
          <a:p>
            <a:pPr algn="l">
              <a:buNone/>
            </a:pPr>
            <a:r>
              <a:rPr lang="ar-SA" sz="2800" err="1">
                <a:latin typeface="Arial"/>
                <a:ea typeface="+mn-lt"/>
                <a:cs typeface="Arial"/>
              </a:rPr>
              <a:t>Specific</a:t>
            </a:r>
            <a:r>
              <a:rPr lang="ar-SA" sz="2800">
                <a:latin typeface="Arial"/>
                <a:ea typeface="+mn-lt"/>
                <a:cs typeface="Arial"/>
              </a:rPr>
              <a:t> </a:t>
            </a:r>
            <a:r>
              <a:rPr lang="ar-SA" sz="2800" err="1">
                <a:latin typeface="Arial"/>
                <a:ea typeface="+mn-lt"/>
                <a:cs typeface="Arial"/>
              </a:rPr>
              <a:t>medical</a:t>
            </a:r>
            <a:r>
              <a:rPr lang="ar-SA" sz="2800">
                <a:latin typeface="Arial"/>
                <a:ea typeface="+mn-lt"/>
                <a:cs typeface="Arial"/>
              </a:rPr>
              <a:t> </a:t>
            </a:r>
            <a:r>
              <a:rPr lang="ar-SA" sz="2800" err="1">
                <a:latin typeface="Arial"/>
                <a:ea typeface="+mn-lt"/>
                <a:cs typeface="Arial"/>
              </a:rPr>
              <a:t>management</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progresive</a:t>
            </a:r>
            <a:r>
              <a:rPr lang="ar-SA" sz="2800">
                <a:latin typeface="Arial"/>
                <a:ea typeface="+mn-lt"/>
                <a:cs typeface="Arial"/>
              </a:rPr>
              <a:t> </a:t>
            </a:r>
            <a:r>
              <a:rPr lang="ar-SA" sz="2800" err="1">
                <a:latin typeface="Arial"/>
                <a:ea typeface="+mn-lt"/>
                <a:cs typeface="Arial"/>
              </a:rPr>
              <a:t>stage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shock</a:t>
            </a:r>
            <a:r>
              <a:rPr lang="ar-SA" sz="2800">
                <a:latin typeface="Arial"/>
                <a:ea typeface="+mn-lt"/>
                <a:cs typeface="Arial"/>
              </a:rPr>
              <a:t> </a:t>
            </a:r>
            <a:r>
              <a:rPr lang="ar-SA" sz="2800" err="1">
                <a:latin typeface="Arial"/>
                <a:ea typeface="+mn-lt"/>
                <a:cs typeface="Arial"/>
              </a:rPr>
              <a:t>depends</a:t>
            </a:r>
            <a:r>
              <a:rPr lang="ar-SA" sz="2800">
                <a:latin typeface="Arial"/>
                <a:ea typeface="+mn-lt"/>
                <a:cs typeface="Arial"/>
              </a:rPr>
              <a:t> </a:t>
            </a:r>
            <a:r>
              <a:rPr lang="ar-SA" sz="2800" err="1">
                <a:latin typeface="Arial"/>
                <a:ea typeface="+mn-lt"/>
                <a:cs typeface="Arial"/>
              </a:rPr>
              <a:t>on</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type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shock</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its</a:t>
            </a:r>
            <a:r>
              <a:rPr lang="ar-SA" sz="2800">
                <a:latin typeface="Arial"/>
                <a:ea typeface="+mn-lt"/>
                <a:cs typeface="Arial"/>
              </a:rPr>
              <a:t> </a:t>
            </a:r>
            <a:r>
              <a:rPr lang="ar-SA" sz="2800" err="1">
                <a:latin typeface="Arial"/>
                <a:ea typeface="+mn-lt"/>
                <a:cs typeface="Arial"/>
              </a:rPr>
              <a:t>underlying</a:t>
            </a:r>
            <a:r>
              <a:rPr lang="ar-SA" sz="2800">
                <a:latin typeface="Arial"/>
                <a:ea typeface="+mn-lt"/>
                <a:cs typeface="Arial"/>
              </a:rPr>
              <a:t> </a:t>
            </a:r>
            <a:r>
              <a:rPr lang="ar-SA" sz="2800" err="1">
                <a:latin typeface="Arial"/>
                <a:ea typeface="+mn-lt"/>
                <a:cs typeface="Arial"/>
              </a:rPr>
              <a:t>cause</a:t>
            </a:r>
            <a:r>
              <a:rPr lang="ar-SA" sz="2800">
                <a:latin typeface="Arial"/>
                <a:ea typeface="+mn-lt"/>
                <a:cs typeface="Arial"/>
              </a:rPr>
              <a:t>. </a:t>
            </a:r>
            <a:r>
              <a:rPr lang="ar-SA" sz="2800" err="1">
                <a:latin typeface="Arial"/>
                <a:ea typeface="+mn-lt"/>
                <a:cs typeface="Arial"/>
              </a:rPr>
              <a:t>It</a:t>
            </a:r>
            <a:r>
              <a:rPr lang="ar-SA" sz="2800">
                <a:latin typeface="Arial"/>
                <a:ea typeface="+mn-lt"/>
                <a:cs typeface="Arial"/>
              </a:rPr>
              <a:t> </a:t>
            </a:r>
            <a:r>
              <a:rPr lang="ar-SA" sz="2800" err="1">
                <a:latin typeface="Arial"/>
                <a:ea typeface="+mn-lt"/>
                <a:cs typeface="Arial"/>
              </a:rPr>
              <a:t>is</a:t>
            </a:r>
            <a:r>
              <a:rPr lang="ar-SA" sz="2800">
                <a:latin typeface="Arial"/>
                <a:ea typeface="+mn-lt"/>
                <a:cs typeface="Arial"/>
              </a:rPr>
              <a:t> </a:t>
            </a:r>
            <a:r>
              <a:rPr lang="ar-SA" sz="2800" err="1">
                <a:latin typeface="Arial"/>
                <a:ea typeface="+mn-lt"/>
                <a:cs typeface="Arial"/>
              </a:rPr>
              <a:t>also</a:t>
            </a:r>
            <a:r>
              <a:rPr lang="ar-SA" sz="2800">
                <a:latin typeface="Arial"/>
                <a:ea typeface="+mn-lt"/>
                <a:cs typeface="Arial"/>
              </a:rPr>
              <a:t> </a:t>
            </a:r>
            <a:r>
              <a:rPr lang="ar-SA" sz="2800" err="1">
                <a:latin typeface="Arial"/>
                <a:ea typeface="+mn-lt"/>
                <a:cs typeface="Arial"/>
              </a:rPr>
              <a:t>based</a:t>
            </a:r>
            <a:r>
              <a:rPr lang="ar-SA" sz="2800">
                <a:latin typeface="Arial"/>
                <a:ea typeface="+mn-lt"/>
                <a:cs typeface="Arial"/>
              </a:rPr>
              <a:t> </a:t>
            </a:r>
            <a:r>
              <a:rPr lang="ar-SA" sz="2800" err="1">
                <a:latin typeface="Arial"/>
                <a:ea typeface="+mn-lt"/>
                <a:cs typeface="Arial"/>
              </a:rPr>
              <a:t>on</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degree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decompensation</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organ</a:t>
            </a:r>
            <a:r>
              <a:rPr lang="ar-SA" sz="2800">
                <a:latin typeface="Arial"/>
                <a:ea typeface="+mn-lt"/>
                <a:cs typeface="Arial"/>
              </a:rPr>
              <a:t> </a:t>
            </a:r>
            <a:r>
              <a:rPr lang="ar-SA" sz="2800" err="1">
                <a:latin typeface="Arial"/>
                <a:ea typeface="+mn-lt"/>
                <a:cs typeface="Arial"/>
              </a:rPr>
              <a:t>systems</a:t>
            </a:r>
            <a:r>
              <a:rPr lang="ar-SA" sz="2800">
                <a:latin typeface="Arial"/>
                <a:ea typeface="+mn-lt"/>
                <a:cs typeface="Arial"/>
              </a:rPr>
              <a:t>. </a:t>
            </a:r>
            <a:r>
              <a:rPr lang="ar-SA" sz="2800" err="1">
                <a:latin typeface="Arial"/>
                <a:ea typeface="+mn-lt"/>
                <a:cs typeface="Arial"/>
              </a:rPr>
              <a:t>Medical</a:t>
            </a:r>
            <a:r>
              <a:rPr lang="ar-SA" sz="2800">
                <a:latin typeface="Arial"/>
                <a:ea typeface="+mn-lt"/>
                <a:cs typeface="Arial"/>
              </a:rPr>
              <a:t> </a:t>
            </a:r>
            <a:r>
              <a:rPr lang="ar-SA" sz="2800" err="1">
                <a:latin typeface="Arial"/>
                <a:ea typeface="+mn-lt"/>
                <a:cs typeface="Arial"/>
              </a:rPr>
              <a:t>management</a:t>
            </a:r>
            <a:r>
              <a:rPr lang="ar-SA" sz="2800">
                <a:latin typeface="Arial"/>
                <a:ea typeface="+mn-lt"/>
                <a:cs typeface="Arial"/>
              </a:rPr>
              <a:t> </a:t>
            </a:r>
            <a:r>
              <a:rPr lang="ar-SA" sz="2800" err="1">
                <a:latin typeface="Arial"/>
                <a:ea typeface="+mn-lt"/>
                <a:cs typeface="Arial"/>
              </a:rPr>
              <a:t>specific</a:t>
            </a:r>
            <a:r>
              <a:rPr lang="ar-SA" sz="2800">
                <a:latin typeface="Arial"/>
                <a:ea typeface="+mn-lt"/>
                <a:cs typeface="Arial"/>
              </a:rPr>
              <a:t> </a:t>
            </a:r>
            <a:r>
              <a:rPr lang="ar-SA" sz="2800" err="1">
                <a:latin typeface="Arial"/>
                <a:ea typeface="+mn-lt"/>
                <a:cs typeface="Arial"/>
              </a:rPr>
              <a:t>to</a:t>
            </a:r>
            <a:r>
              <a:rPr lang="ar-SA" sz="2800">
                <a:latin typeface="Arial"/>
                <a:ea typeface="+mn-lt"/>
                <a:cs typeface="Arial"/>
              </a:rPr>
              <a:t> </a:t>
            </a:r>
            <a:r>
              <a:rPr lang="ar-SA" sz="2800" err="1">
                <a:latin typeface="Arial"/>
                <a:ea typeface="+mn-lt"/>
                <a:cs typeface="Arial"/>
              </a:rPr>
              <a:t>each</a:t>
            </a:r>
            <a:r>
              <a:rPr lang="ar-SA" sz="2800">
                <a:latin typeface="Arial"/>
                <a:ea typeface="+mn-lt"/>
                <a:cs typeface="Arial"/>
              </a:rPr>
              <a:t> </a:t>
            </a:r>
            <a:r>
              <a:rPr lang="ar-SA" sz="2800" err="1">
                <a:latin typeface="Arial"/>
                <a:ea typeface="+mn-lt"/>
                <a:cs typeface="Arial"/>
              </a:rPr>
              <a:t>type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shock</a:t>
            </a:r>
            <a:r>
              <a:rPr lang="ar-SA" sz="2800">
                <a:latin typeface="Arial"/>
                <a:ea typeface="+mn-lt"/>
                <a:cs typeface="Arial"/>
              </a:rPr>
              <a:t> </a:t>
            </a:r>
            <a:r>
              <a:rPr lang="ar-SA" sz="2800" err="1">
                <a:latin typeface="Arial"/>
                <a:ea typeface="+mn-lt"/>
                <a:cs typeface="Arial"/>
              </a:rPr>
              <a:t>Is</a:t>
            </a:r>
            <a:r>
              <a:rPr lang="ar-SA" sz="2800">
                <a:latin typeface="Arial"/>
                <a:ea typeface="+mn-lt"/>
                <a:cs typeface="Arial"/>
              </a:rPr>
              <a:t> </a:t>
            </a:r>
            <a:r>
              <a:rPr lang="ar-SA" sz="2800" err="1">
                <a:latin typeface="Arial"/>
                <a:ea typeface="+mn-lt"/>
                <a:cs typeface="Arial"/>
              </a:rPr>
              <a:t>discussed</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 </a:t>
            </a:r>
            <a:r>
              <a:rPr lang="ar-SA" sz="2800" err="1">
                <a:latin typeface="Arial"/>
                <a:ea typeface="+mn-lt"/>
                <a:cs typeface="Arial"/>
              </a:rPr>
              <a:t>later</a:t>
            </a:r>
            <a:r>
              <a:rPr lang="ar-SA" sz="2800">
                <a:latin typeface="Arial"/>
                <a:ea typeface="+mn-lt"/>
                <a:cs typeface="Arial"/>
              </a:rPr>
              <a:t> </a:t>
            </a:r>
            <a:r>
              <a:rPr lang="ar-SA" sz="2800" err="1">
                <a:latin typeface="Arial"/>
                <a:ea typeface="+mn-lt"/>
                <a:cs typeface="Arial"/>
              </a:rPr>
              <a:t>sections</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this</a:t>
            </a:r>
            <a:r>
              <a:rPr lang="ar-SA" sz="2800">
                <a:latin typeface="Arial"/>
                <a:ea typeface="+mn-lt"/>
                <a:cs typeface="Arial"/>
              </a:rPr>
              <a:t> </a:t>
            </a:r>
            <a:r>
              <a:rPr lang="ar-SA" sz="2800" err="1">
                <a:latin typeface="Arial"/>
                <a:ea typeface="+mn-lt"/>
                <a:cs typeface="Arial"/>
              </a:rPr>
              <a:t>chapter</a:t>
            </a:r>
            <a:r>
              <a:rPr lang="ar-SA" sz="2800">
                <a:latin typeface="Arial"/>
                <a:ea typeface="+mn-lt"/>
                <a:cs typeface="Arial"/>
              </a:rPr>
              <a:t>. </a:t>
            </a:r>
            <a:r>
              <a:rPr lang="ar-SA" sz="2800" err="1">
                <a:latin typeface="Arial"/>
                <a:ea typeface="+mn-lt"/>
                <a:cs typeface="Arial"/>
              </a:rPr>
              <a:t>Although</a:t>
            </a:r>
            <a:r>
              <a:rPr lang="ar-SA" sz="2800">
                <a:latin typeface="Arial"/>
                <a:ea typeface="+mn-lt"/>
                <a:cs typeface="Arial"/>
              </a:rPr>
              <a:t> </a:t>
            </a:r>
            <a:r>
              <a:rPr lang="ar-SA" sz="2800" err="1">
                <a:latin typeface="Arial"/>
                <a:ea typeface="+mn-lt"/>
                <a:cs typeface="Arial"/>
              </a:rPr>
              <a:t>there</a:t>
            </a:r>
            <a:r>
              <a:rPr lang="ar-SA" sz="2800">
                <a:latin typeface="Arial"/>
                <a:ea typeface="+mn-lt"/>
                <a:cs typeface="Arial"/>
              </a:rPr>
              <a:t> </a:t>
            </a:r>
            <a:r>
              <a:rPr lang="ar-SA" sz="2800" err="1">
                <a:latin typeface="Arial"/>
                <a:ea typeface="+mn-lt"/>
                <a:cs typeface="Arial"/>
              </a:rPr>
              <a:t>are</a:t>
            </a:r>
            <a:r>
              <a:rPr lang="ar-SA" sz="2800">
                <a:latin typeface="Arial"/>
                <a:ea typeface="+mn-lt"/>
                <a:cs typeface="Arial"/>
              </a:rPr>
              <a:t> </a:t>
            </a:r>
            <a:r>
              <a:rPr lang="ar-SA" sz="2800" err="1">
                <a:latin typeface="Arial"/>
                <a:ea typeface="+mn-lt"/>
                <a:cs typeface="Arial"/>
              </a:rPr>
              <a:t>several</a:t>
            </a:r>
            <a:r>
              <a:rPr lang="ar-SA" sz="2800">
                <a:latin typeface="Arial"/>
                <a:ea typeface="+mn-lt"/>
                <a:cs typeface="Arial"/>
              </a:rPr>
              <a:t> </a:t>
            </a:r>
            <a:r>
              <a:rPr lang="ar-SA" sz="2800" err="1">
                <a:latin typeface="Arial"/>
                <a:ea typeface="+mn-lt"/>
                <a:cs typeface="Arial"/>
              </a:rPr>
              <a:t>differ</a:t>
            </a:r>
            <a:r>
              <a:rPr lang="ar-SA" sz="2800">
                <a:latin typeface="Arial"/>
                <a:ea typeface="+mn-lt"/>
                <a:cs typeface="Arial"/>
              </a:rPr>
              <a:t>- </a:t>
            </a:r>
            <a:r>
              <a:rPr lang="ar-SA" sz="2800" err="1">
                <a:latin typeface="Arial"/>
                <a:ea typeface="+mn-lt"/>
                <a:cs typeface="Arial"/>
              </a:rPr>
              <a:t>ences</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 </a:t>
            </a:r>
            <a:r>
              <a:rPr lang="ar-SA" sz="2800" err="1">
                <a:latin typeface="Arial"/>
                <a:ea typeface="+mn-lt"/>
                <a:cs typeface="Arial"/>
              </a:rPr>
              <a:t>medical</a:t>
            </a:r>
            <a:r>
              <a:rPr lang="ar-SA" sz="2800">
                <a:latin typeface="Arial"/>
                <a:ea typeface="+mn-lt"/>
                <a:cs typeface="Arial"/>
              </a:rPr>
              <a:t> </a:t>
            </a:r>
            <a:r>
              <a:rPr lang="ar-SA" sz="2800" err="1">
                <a:latin typeface="Arial"/>
                <a:ea typeface="+mn-lt"/>
                <a:cs typeface="Arial"/>
              </a:rPr>
              <a:t>management</a:t>
            </a:r>
            <a:r>
              <a:rPr lang="ar-SA" sz="2800">
                <a:latin typeface="Arial"/>
                <a:ea typeface="+mn-lt"/>
                <a:cs typeface="Arial"/>
              </a:rPr>
              <a:t> </a:t>
            </a:r>
            <a:r>
              <a:rPr lang="ar-SA" sz="2800" err="1">
                <a:latin typeface="Arial"/>
                <a:ea typeface="+mn-lt"/>
                <a:cs typeface="Arial"/>
              </a:rPr>
              <a:t>by</a:t>
            </a:r>
            <a:r>
              <a:rPr lang="ar-SA" sz="2800">
                <a:latin typeface="Arial"/>
                <a:ea typeface="+mn-lt"/>
                <a:cs typeface="Arial"/>
              </a:rPr>
              <a:t> </a:t>
            </a:r>
            <a:r>
              <a:rPr lang="ar-SA" sz="2800" err="1">
                <a:latin typeface="Arial"/>
                <a:ea typeface="+mn-lt"/>
                <a:cs typeface="Arial"/>
              </a:rPr>
              <a:t>type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shock</a:t>
            </a:r>
            <a:r>
              <a:rPr lang="ar-SA" sz="2800">
                <a:latin typeface="Arial"/>
                <a:ea typeface="+mn-lt"/>
                <a:cs typeface="Arial"/>
              </a:rPr>
              <a:t>, </a:t>
            </a:r>
            <a:r>
              <a:rPr lang="ar-SA" sz="2800" err="1">
                <a:latin typeface="Arial"/>
                <a:ea typeface="+mn-lt"/>
                <a:cs typeface="Arial"/>
              </a:rPr>
              <a:t>some</a:t>
            </a:r>
            <a:r>
              <a:rPr lang="ar-SA" sz="2800">
                <a:latin typeface="Arial"/>
                <a:ea typeface="+mn-lt"/>
                <a:cs typeface="Arial"/>
              </a:rPr>
              <a:t> </a:t>
            </a:r>
            <a:r>
              <a:rPr lang="ar-SA" sz="2800" err="1">
                <a:latin typeface="Arial"/>
                <a:ea typeface="+mn-lt"/>
                <a:cs typeface="Arial"/>
              </a:rPr>
              <a:t>medical</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 </a:t>
            </a:r>
            <a:r>
              <a:rPr lang="ar-SA" sz="2800" err="1">
                <a:latin typeface="Arial"/>
                <a:ea typeface="+mn-lt"/>
                <a:cs typeface="Arial"/>
              </a:rPr>
              <a:t>terventions</a:t>
            </a:r>
            <a:r>
              <a:rPr lang="ar-SA" sz="2800">
                <a:latin typeface="Arial"/>
                <a:ea typeface="+mn-lt"/>
                <a:cs typeface="Arial"/>
              </a:rPr>
              <a:t> </a:t>
            </a:r>
            <a:r>
              <a:rPr lang="ar-SA" sz="2800" err="1">
                <a:latin typeface="Arial"/>
                <a:ea typeface="+mn-lt"/>
                <a:cs typeface="Arial"/>
              </a:rPr>
              <a:t>are</a:t>
            </a:r>
            <a:r>
              <a:rPr lang="ar-SA" sz="2800">
                <a:latin typeface="Arial"/>
                <a:ea typeface="+mn-lt"/>
                <a:cs typeface="Arial"/>
              </a:rPr>
              <a:t> </a:t>
            </a:r>
            <a:r>
              <a:rPr lang="ar-SA" sz="2800" err="1">
                <a:latin typeface="Arial"/>
                <a:ea typeface="+mn-lt"/>
                <a:cs typeface="Arial"/>
              </a:rPr>
              <a:t>common</a:t>
            </a:r>
            <a:r>
              <a:rPr lang="ar-SA" sz="2800">
                <a:latin typeface="Arial"/>
                <a:ea typeface="+mn-lt"/>
                <a:cs typeface="Arial"/>
              </a:rPr>
              <a:t> </a:t>
            </a:r>
            <a:r>
              <a:rPr lang="ar-SA" sz="2800" err="1">
                <a:latin typeface="Arial"/>
                <a:ea typeface="+mn-lt"/>
                <a:cs typeface="Arial"/>
              </a:rPr>
              <a:t>to</a:t>
            </a:r>
            <a:r>
              <a:rPr lang="ar-SA" sz="2800">
                <a:latin typeface="Arial"/>
                <a:ea typeface="+mn-lt"/>
                <a:cs typeface="Arial"/>
              </a:rPr>
              <a:t> </a:t>
            </a:r>
            <a:r>
              <a:rPr lang="ar-SA" sz="2800" err="1">
                <a:latin typeface="Arial"/>
                <a:ea typeface="+mn-lt"/>
                <a:cs typeface="Arial"/>
              </a:rPr>
              <a:t>all</a:t>
            </a:r>
            <a:r>
              <a:rPr lang="ar-SA" sz="2800">
                <a:latin typeface="Arial"/>
                <a:ea typeface="+mn-lt"/>
                <a:cs typeface="Arial"/>
              </a:rPr>
              <a:t> </a:t>
            </a:r>
            <a:r>
              <a:rPr lang="ar-SA" sz="2800" err="1">
                <a:latin typeface="Arial"/>
                <a:ea typeface="+mn-lt"/>
                <a:cs typeface="Arial"/>
              </a:rPr>
              <a:t>types</a:t>
            </a:r>
            <a:r>
              <a:rPr lang="ar-SA">
                <a:ea typeface="+mn-lt"/>
                <a:cs typeface="+mn-lt"/>
              </a:rPr>
              <a:t>. </a:t>
            </a:r>
            <a:endParaRPr lang="ar-SA"/>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2506951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91480"/>
            <a:ext cx="10327340" cy="3877815"/>
          </a:xfrm>
        </p:spPr>
        <p:txBody>
          <a:bodyPr vert="horz" lIns="91440" tIns="45720" rIns="91440" bIns="45720" rtlCol="0" anchor="t">
            <a:noAutofit/>
          </a:bodyPr>
          <a:lstStyle/>
          <a:p>
            <a:pPr algn="l">
              <a:buNone/>
            </a:pPr>
            <a:r>
              <a:rPr lang="ar-SA" sz="2800" err="1">
                <a:latin typeface="Arial"/>
                <a:ea typeface="+mn-lt"/>
                <a:cs typeface="Arial"/>
              </a:rPr>
              <a:t>These</a:t>
            </a:r>
            <a:r>
              <a:rPr lang="ar-SA" sz="2800">
                <a:latin typeface="Arial"/>
                <a:ea typeface="+mn-lt"/>
                <a:cs typeface="Arial"/>
              </a:rPr>
              <a:t> </a:t>
            </a:r>
            <a:r>
              <a:rPr lang="ar-SA" sz="2800" err="1">
                <a:latin typeface="Arial"/>
                <a:ea typeface="+mn-lt"/>
                <a:cs typeface="Arial"/>
              </a:rPr>
              <a:t>Include</a:t>
            </a:r>
            <a:r>
              <a:rPr lang="ar-SA" sz="2800">
                <a:latin typeface="Arial"/>
                <a:ea typeface="+mn-lt"/>
                <a:cs typeface="Arial"/>
              </a:rPr>
              <a:t> </a:t>
            </a:r>
            <a:r>
              <a:rPr lang="ar-SA" sz="2800" err="1">
                <a:latin typeface="Arial"/>
                <a:ea typeface="+mn-lt"/>
                <a:cs typeface="Arial"/>
              </a:rPr>
              <a:t>use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appropriate</a:t>
            </a:r>
            <a:r>
              <a:rPr lang="ar-SA" sz="2800">
                <a:latin typeface="Arial"/>
                <a:ea typeface="+mn-lt"/>
                <a:cs typeface="Arial"/>
              </a:rPr>
              <a:t> </a:t>
            </a:r>
            <a:r>
              <a:rPr lang="ar-SA" sz="2800" err="1">
                <a:latin typeface="Arial"/>
                <a:ea typeface="+mn-lt"/>
                <a:cs typeface="Arial"/>
              </a:rPr>
              <a:t>intravenous</a:t>
            </a:r>
            <a:r>
              <a:rPr lang="ar-SA" sz="2800">
                <a:latin typeface="Arial"/>
                <a:ea typeface="+mn-lt"/>
                <a:cs typeface="Arial"/>
              </a:rPr>
              <a:t> </a:t>
            </a:r>
            <a:r>
              <a:rPr lang="ar-SA" sz="2800" err="1">
                <a:latin typeface="Arial"/>
                <a:ea typeface="+mn-lt"/>
                <a:cs typeface="Arial"/>
              </a:rPr>
              <a:t>fluids</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medications</a:t>
            </a:r>
            <a:r>
              <a:rPr lang="ar-SA" sz="2800">
                <a:latin typeface="Arial"/>
                <a:ea typeface="+mn-lt"/>
                <a:cs typeface="Arial"/>
              </a:rPr>
              <a:t> </a:t>
            </a:r>
            <a:r>
              <a:rPr lang="ar-SA" sz="2800" err="1">
                <a:latin typeface="Arial"/>
                <a:ea typeface="+mn-lt"/>
                <a:cs typeface="Arial"/>
              </a:rPr>
              <a:t>to</a:t>
            </a:r>
            <a:r>
              <a:rPr lang="ar-SA" sz="2800">
                <a:latin typeface="Arial"/>
                <a:ea typeface="+mn-lt"/>
                <a:cs typeface="Arial"/>
              </a:rPr>
              <a:t> </a:t>
            </a:r>
            <a:r>
              <a:rPr lang="ar-SA" sz="2800" err="1">
                <a:latin typeface="Arial"/>
                <a:ea typeface="+mn-lt"/>
                <a:cs typeface="Arial"/>
              </a:rPr>
              <a:t>restore</a:t>
            </a:r>
            <a:r>
              <a:rPr lang="ar-SA" sz="2800">
                <a:latin typeface="Arial"/>
                <a:ea typeface="+mn-lt"/>
                <a:cs typeface="Arial"/>
              </a:rPr>
              <a:t> </a:t>
            </a:r>
            <a:r>
              <a:rPr lang="ar-SA" sz="2800" err="1">
                <a:latin typeface="Arial"/>
                <a:ea typeface="+mn-lt"/>
                <a:cs typeface="Arial"/>
              </a:rPr>
              <a:t>tie</a:t>
            </a:r>
            <a:r>
              <a:rPr lang="ar-SA" sz="2800">
                <a:latin typeface="Arial"/>
                <a:ea typeface="+mn-lt"/>
                <a:cs typeface="Arial"/>
              </a:rPr>
              <a:t> </a:t>
            </a:r>
            <a:r>
              <a:rPr lang="ar-SA" sz="2800" err="1">
                <a:latin typeface="Arial"/>
                <a:ea typeface="+mn-lt"/>
                <a:cs typeface="Arial"/>
              </a:rPr>
              <a:t>perfusion</a:t>
            </a:r>
            <a:r>
              <a:rPr lang="ar-SA" sz="2800">
                <a:latin typeface="Arial"/>
                <a:ea typeface="+mn-lt"/>
                <a:cs typeface="Arial"/>
              </a:rPr>
              <a:t> </a:t>
            </a:r>
            <a:r>
              <a:rPr lang="ar-SA" sz="2800" err="1">
                <a:latin typeface="Arial"/>
                <a:ea typeface="+mn-lt"/>
                <a:cs typeface="Arial"/>
              </a:rPr>
              <a:t>by</a:t>
            </a:r>
            <a:r>
              <a:rPr lang="ar-SA" sz="2800">
                <a:latin typeface="Arial"/>
                <a:ea typeface="+mn-lt"/>
                <a:cs typeface="Arial"/>
              </a:rPr>
              <a:t>:</a:t>
            </a:r>
            <a:endParaRPr lang="en-US" sz="2800">
              <a:latin typeface="Arial"/>
              <a:cs typeface="Arial"/>
            </a:endParaRPr>
          </a:p>
          <a:p>
            <a:pPr algn="l">
              <a:buNone/>
            </a:pPr>
            <a:r>
              <a:rPr lang="ar-SA" sz="2800">
                <a:latin typeface="Arial"/>
                <a:ea typeface="+mn-lt"/>
                <a:cs typeface="Arial"/>
              </a:rPr>
              <a:t> (1) </a:t>
            </a:r>
            <a:r>
              <a:rPr lang="ar-SA" sz="2800" err="1">
                <a:latin typeface="Arial"/>
                <a:ea typeface="+mn-lt"/>
                <a:cs typeface="Arial"/>
              </a:rPr>
              <a:t>optimizing</a:t>
            </a:r>
            <a:r>
              <a:rPr lang="ar-SA" sz="2800">
                <a:latin typeface="Arial"/>
                <a:ea typeface="+mn-lt"/>
                <a:cs typeface="Arial"/>
              </a:rPr>
              <a:t> </a:t>
            </a:r>
            <a:r>
              <a:rPr lang="ar-SA" sz="2800" err="1">
                <a:latin typeface="Arial"/>
                <a:ea typeface="+mn-lt"/>
                <a:cs typeface="Arial"/>
              </a:rPr>
              <a:t>intravascular</a:t>
            </a:r>
            <a:r>
              <a:rPr lang="ar-SA" sz="2800">
                <a:latin typeface="Arial"/>
                <a:ea typeface="+mn-lt"/>
                <a:cs typeface="Arial"/>
              </a:rPr>
              <a:t> </a:t>
            </a:r>
            <a:r>
              <a:rPr lang="ar-SA" sz="2800" err="1">
                <a:latin typeface="Arial"/>
                <a:ea typeface="+mn-lt"/>
                <a:cs typeface="Arial"/>
              </a:rPr>
              <a:t>volume</a:t>
            </a:r>
            <a:r>
              <a:rPr lang="ar-SA" sz="2800">
                <a:latin typeface="Arial"/>
                <a:ea typeface="+mn-lt"/>
                <a:cs typeface="Arial"/>
              </a:rPr>
              <a:t> </a:t>
            </a:r>
            <a:endParaRPr lang="ar-SA" sz="2800">
              <a:latin typeface="Arial"/>
              <a:cs typeface="Arial"/>
            </a:endParaRPr>
          </a:p>
          <a:p>
            <a:pPr algn="l">
              <a:buNone/>
            </a:pPr>
            <a:r>
              <a:rPr lang="ar-SA" sz="2800">
                <a:latin typeface="Arial"/>
                <a:ea typeface="+mn-lt"/>
                <a:cs typeface="Arial"/>
              </a:rPr>
              <a:t>(2) </a:t>
            </a:r>
            <a:r>
              <a:rPr lang="ar-SA" sz="2800" err="1">
                <a:latin typeface="Arial"/>
                <a:ea typeface="+mn-lt"/>
                <a:cs typeface="Arial"/>
              </a:rPr>
              <a:t>supporting</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pumping</a:t>
            </a:r>
            <a:r>
              <a:rPr lang="ar-SA" sz="2800">
                <a:latin typeface="Arial"/>
                <a:ea typeface="+mn-lt"/>
                <a:cs typeface="Arial"/>
              </a:rPr>
              <a:t> </a:t>
            </a:r>
            <a:r>
              <a:rPr lang="ar-SA" sz="2800" err="1">
                <a:latin typeface="Arial"/>
                <a:ea typeface="+mn-lt"/>
                <a:cs typeface="Arial"/>
              </a:rPr>
              <a:t>action</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heart</a:t>
            </a:r>
            <a:r>
              <a:rPr lang="ar-SA" sz="2800">
                <a:latin typeface="Arial"/>
                <a:ea typeface="+mn-lt"/>
                <a:cs typeface="Arial"/>
              </a:rPr>
              <a:t>. </a:t>
            </a:r>
            <a:endParaRPr lang="ar-SA" sz="2800">
              <a:latin typeface="Arial"/>
              <a:cs typeface="Arial"/>
            </a:endParaRPr>
          </a:p>
          <a:p>
            <a:pPr algn="l">
              <a:buNone/>
            </a:pPr>
            <a:r>
              <a:rPr lang="ar-SA" sz="2800">
                <a:latin typeface="Arial"/>
                <a:ea typeface="+mn-lt"/>
                <a:cs typeface="Arial"/>
              </a:rPr>
              <a:t>(3) </a:t>
            </a:r>
            <a:r>
              <a:rPr lang="ar-SA" sz="2800" err="1">
                <a:latin typeface="Arial"/>
                <a:ea typeface="+mn-lt"/>
                <a:cs typeface="Arial"/>
              </a:rPr>
              <a:t>improving</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compe</a:t>
            </a:r>
            <a:r>
              <a:rPr lang="ar-SA" sz="2800">
                <a:latin typeface="Arial"/>
                <a:ea typeface="+mn-lt"/>
                <a:cs typeface="Arial"/>
              </a:rPr>
              <a:t> </a:t>
            </a:r>
            <a:r>
              <a:rPr lang="ar-SA" sz="2800" err="1">
                <a:latin typeface="Arial"/>
                <a:ea typeface="+mn-lt"/>
                <a:cs typeface="Arial"/>
              </a:rPr>
              <a:t>tence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vascular</a:t>
            </a:r>
            <a:r>
              <a:rPr lang="ar-SA" sz="2800">
                <a:latin typeface="Arial"/>
                <a:ea typeface="+mn-lt"/>
                <a:cs typeface="Arial"/>
              </a:rPr>
              <a:t> </a:t>
            </a:r>
            <a:r>
              <a:rPr lang="ar-SA" sz="2800" err="1">
                <a:latin typeface="Arial"/>
                <a:ea typeface="+mn-lt"/>
                <a:cs typeface="Arial"/>
              </a:rPr>
              <a:t>system</a:t>
            </a:r>
            <a:endParaRPr lang="ar-SA" sz="2800">
              <a:latin typeface="Arial"/>
              <a:cs typeface="Arial"/>
            </a:endParaRPr>
          </a:p>
          <a:p>
            <a:pPr algn="l">
              <a:buNone/>
            </a:pPr>
            <a:r>
              <a:rPr lang="ar-SA" sz="2800">
                <a:latin typeface="Arial"/>
                <a:ea typeface="+mn-lt"/>
                <a:cs typeface="Arial"/>
              </a:rPr>
              <a:t> </a:t>
            </a:r>
            <a:r>
              <a:rPr lang="ar-SA" sz="2800" err="1">
                <a:latin typeface="Arial"/>
                <a:ea typeface="+mn-lt"/>
                <a:cs typeface="Arial"/>
              </a:rPr>
              <a:t>Other</a:t>
            </a:r>
            <a:r>
              <a:rPr lang="ar-SA" sz="2800">
                <a:latin typeface="Arial"/>
                <a:ea typeface="+mn-lt"/>
                <a:cs typeface="Arial"/>
              </a:rPr>
              <a:t> </a:t>
            </a:r>
            <a:r>
              <a:rPr lang="ar-SA" sz="2800" err="1">
                <a:latin typeface="Arial"/>
                <a:ea typeface="+mn-lt"/>
                <a:cs typeface="Arial"/>
              </a:rPr>
              <a:t>aspects</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management</a:t>
            </a:r>
            <a:r>
              <a:rPr lang="ar-SA" sz="2800">
                <a:latin typeface="Arial"/>
                <a:ea typeface="+mn-lt"/>
                <a:cs typeface="Arial"/>
              </a:rPr>
              <a:t> </a:t>
            </a:r>
            <a:r>
              <a:rPr lang="ar-SA" sz="2800" err="1">
                <a:latin typeface="Arial"/>
                <a:ea typeface="+mn-lt"/>
                <a:cs typeface="Arial"/>
              </a:rPr>
              <a:t>may</a:t>
            </a:r>
            <a:r>
              <a:rPr lang="ar-SA" sz="2800">
                <a:latin typeface="Arial"/>
                <a:ea typeface="+mn-lt"/>
                <a:cs typeface="Arial"/>
              </a:rPr>
              <a:t> </a:t>
            </a:r>
            <a:r>
              <a:rPr lang="ar-SA" sz="2800" err="1">
                <a:latin typeface="Arial"/>
                <a:ea typeface="+mn-lt"/>
                <a:cs typeface="Arial"/>
              </a:rPr>
              <a:t>include</a:t>
            </a:r>
            <a:r>
              <a:rPr lang="ar-SA" sz="2800">
                <a:latin typeface="Arial"/>
                <a:ea typeface="+mn-lt"/>
                <a:cs typeface="Arial"/>
              </a:rPr>
              <a:t> </a:t>
            </a:r>
            <a:r>
              <a:rPr lang="ar-SA" sz="2800" err="1">
                <a:latin typeface="Arial"/>
                <a:ea typeface="+mn-lt"/>
                <a:cs typeface="Arial"/>
              </a:rPr>
              <a:t>curly</a:t>
            </a:r>
            <a:r>
              <a:rPr lang="ar-SA" sz="2800">
                <a:latin typeface="Arial"/>
                <a:ea typeface="+mn-lt"/>
                <a:cs typeface="Arial"/>
              </a:rPr>
              <a:t> </a:t>
            </a:r>
            <a:r>
              <a:rPr lang="ar-SA" sz="2800" err="1">
                <a:latin typeface="Arial"/>
                <a:ea typeface="+mn-lt"/>
                <a:cs typeface="Arial"/>
              </a:rPr>
              <a:t>enteral</a:t>
            </a:r>
            <a:r>
              <a:rPr lang="ar-SA" sz="2800">
                <a:latin typeface="Arial"/>
                <a:ea typeface="+mn-lt"/>
                <a:cs typeface="Arial"/>
              </a:rPr>
              <a:t> </a:t>
            </a:r>
            <a:r>
              <a:rPr lang="ar-SA" sz="2800" err="1">
                <a:latin typeface="Arial"/>
                <a:ea typeface="+mn-lt"/>
                <a:cs typeface="Arial"/>
              </a:rPr>
              <a:t>nutritional</a:t>
            </a:r>
            <a:r>
              <a:rPr lang="ar-SA" sz="2800">
                <a:latin typeface="Arial"/>
                <a:ea typeface="+mn-lt"/>
                <a:cs typeface="Arial"/>
              </a:rPr>
              <a:t> </a:t>
            </a:r>
            <a:r>
              <a:rPr lang="ar-SA" sz="2800" err="1">
                <a:latin typeface="Arial"/>
                <a:ea typeface="+mn-lt"/>
                <a:cs typeface="Arial"/>
              </a:rPr>
              <a:t>support</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use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antacids</a:t>
            </a:r>
            <a:r>
              <a:rPr lang="ar-SA" sz="2800">
                <a:latin typeface="Arial"/>
                <a:ea typeface="+mn-lt"/>
                <a:cs typeface="Arial"/>
              </a:rPr>
              <a:t> </a:t>
            </a:r>
            <a:r>
              <a:rPr lang="ar-SA" sz="2800" err="1">
                <a:latin typeface="Arial"/>
                <a:ea typeface="+mn-lt"/>
                <a:cs typeface="Arial"/>
              </a:rPr>
              <a:t>histamine</a:t>
            </a:r>
            <a:r>
              <a:rPr lang="ar-SA" sz="2800">
                <a:latin typeface="Arial"/>
                <a:ea typeface="+mn-lt"/>
                <a:cs typeface="Arial"/>
              </a:rPr>
              <a:t> 2 </a:t>
            </a:r>
            <a:r>
              <a:rPr lang="ar-SA" sz="2800" err="1">
                <a:latin typeface="Arial"/>
                <a:ea typeface="+mn-lt"/>
                <a:cs typeface="Arial"/>
              </a:rPr>
              <a:t>blockers</a:t>
            </a:r>
            <a:r>
              <a:rPr lang="ar-SA" sz="2800">
                <a:latin typeface="Arial"/>
                <a:ea typeface="+mn-lt"/>
                <a:cs typeface="Arial"/>
              </a:rPr>
              <a:t>, </a:t>
            </a:r>
            <a:r>
              <a:rPr lang="ar-SA" sz="2800" err="1">
                <a:latin typeface="Arial"/>
                <a:ea typeface="+mn-lt"/>
                <a:cs typeface="Arial"/>
              </a:rPr>
              <a:t>or</a:t>
            </a:r>
            <a:r>
              <a:rPr lang="ar-SA" sz="2800">
                <a:latin typeface="Arial"/>
                <a:ea typeface="+mn-lt"/>
                <a:cs typeface="Arial"/>
              </a:rPr>
              <a:t> </a:t>
            </a:r>
            <a:r>
              <a:rPr lang="ar-SA" sz="2800" err="1">
                <a:latin typeface="Arial"/>
                <a:ea typeface="+mn-lt"/>
                <a:cs typeface="Arial"/>
              </a:rPr>
              <a:t>antipeptic</a:t>
            </a:r>
            <a:r>
              <a:rPr lang="ar-SA" sz="2800">
                <a:latin typeface="Arial"/>
                <a:ea typeface="+mn-lt"/>
                <a:cs typeface="Arial"/>
              </a:rPr>
              <a:t> </a:t>
            </a:r>
            <a:r>
              <a:rPr lang="ar-SA" sz="2800" err="1">
                <a:latin typeface="Arial"/>
                <a:ea typeface="+mn-lt"/>
                <a:cs typeface="Arial"/>
              </a:rPr>
              <a:t>agents</a:t>
            </a:r>
            <a:r>
              <a:rPr lang="ar-SA" sz="2800">
                <a:latin typeface="Arial"/>
                <a:ea typeface="+mn-lt"/>
                <a:cs typeface="Arial"/>
              </a:rPr>
              <a:t> </a:t>
            </a:r>
            <a:r>
              <a:rPr lang="ar-SA" sz="2800" err="1">
                <a:latin typeface="Arial"/>
                <a:ea typeface="+mn-lt"/>
                <a:cs typeface="Arial"/>
              </a:rPr>
              <a:t>to</a:t>
            </a:r>
            <a:r>
              <a:rPr lang="ar-SA" sz="2800">
                <a:latin typeface="Arial"/>
                <a:ea typeface="+mn-lt"/>
                <a:cs typeface="Arial"/>
              </a:rPr>
              <a:t> </a:t>
            </a:r>
            <a:r>
              <a:rPr lang="ar-SA" sz="2800" err="1">
                <a:latin typeface="Arial"/>
                <a:ea typeface="+mn-lt"/>
                <a:cs typeface="Arial"/>
              </a:rPr>
              <a:t>reduce</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risk</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gastrointestinal</a:t>
            </a:r>
            <a:r>
              <a:rPr lang="ar-SA" sz="2800">
                <a:latin typeface="Arial"/>
                <a:ea typeface="+mn-lt"/>
                <a:cs typeface="Arial"/>
              </a:rPr>
              <a:t> </a:t>
            </a:r>
            <a:r>
              <a:rPr lang="ar-SA" sz="2800" err="1">
                <a:latin typeface="Arial"/>
                <a:ea typeface="+mn-lt"/>
                <a:cs typeface="Arial"/>
              </a:rPr>
              <a:t>ulceration</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bleeding</a:t>
            </a:r>
            <a:r>
              <a:rPr lang="ar-SA" sz="2800">
                <a:latin typeface="Arial"/>
                <a:ea typeface="+mn-lt"/>
                <a:cs typeface="Arial"/>
              </a:rPr>
              <a:t>.</a:t>
            </a:r>
            <a:endParaRPr lang="ar-SA" sz="2800">
              <a:latin typeface="Arial"/>
              <a:cs typeface="Arial"/>
            </a:endParaRPr>
          </a:p>
          <a:p>
            <a:pPr algn="l">
              <a:buNone/>
            </a:pPr>
            <a:endParaRPr lang="ar-SA">
              <a:cs typeface="Times New Roman"/>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3210928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91480"/>
            <a:ext cx="10327340" cy="3877815"/>
          </a:xfrm>
        </p:spPr>
        <p:txBody>
          <a:bodyPr vert="horz" lIns="91440" tIns="45720" rIns="91440" bIns="45720" rtlCol="0" anchor="t">
            <a:noAutofit/>
          </a:bodyPr>
          <a:lstStyle/>
          <a:p>
            <a:pPr algn="l">
              <a:buNone/>
            </a:pPr>
            <a:r>
              <a:rPr lang="ar-SA" sz="2800" b="1" err="1">
                <a:solidFill>
                  <a:srgbClr val="C00000"/>
                </a:solidFill>
                <a:latin typeface="Arial"/>
                <a:ea typeface="+mn-lt"/>
                <a:cs typeface="Arial"/>
              </a:rPr>
              <a:t>Nursing</a:t>
            </a:r>
            <a:r>
              <a:rPr lang="ar-SA" sz="2800" b="1">
                <a:solidFill>
                  <a:srgbClr val="C00000"/>
                </a:solidFill>
                <a:latin typeface="Arial"/>
                <a:ea typeface="+mn-lt"/>
                <a:cs typeface="Arial"/>
              </a:rPr>
              <a:t> </a:t>
            </a:r>
            <a:r>
              <a:rPr lang="ar-SA" sz="2800" b="1" err="1">
                <a:solidFill>
                  <a:srgbClr val="C00000"/>
                </a:solidFill>
                <a:latin typeface="Arial"/>
                <a:ea typeface="+mn-lt"/>
                <a:cs typeface="Arial"/>
              </a:rPr>
              <a:t>Management</a:t>
            </a:r>
            <a:endParaRPr lang="en-US" sz="2800">
              <a:solidFill>
                <a:srgbClr val="C00000"/>
              </a:solidFill>
              <a:latin typeface="Arial"/>
              <a:cs typeface="Arial"/>
            </a:endParaRPr>
          </a:p>
          <a:p>
            <a:pPr algn="l">
              <a:buNone/>
            </a:pPr>
            <a:r>
              <a:rPr lang="ar-SA" sz="2800" err="1">
                <a:latin typeface="Arial"/>
                <a:ea typeface="+mn-lt"/>
                <a:cs typeface="Arial"/>
              </a:rPr>
              <a:t>Nursing</a:t>
            </a:r>
            <a:r>
              <a:rPr lang="ar-SA" sz="2800">
                <a:latin typeface="Arial"/>
                <a:ea typeface="+mn-lt"/>
                <a:cs typeface="Arial"/>
              </a:rPr>
              <a:t> </a:t>
            </a:r>
            <a:r>
              <a:rPr lang="ar-SA" sz="2800" err="1">
                <a:latin typeface="Arial"/>
                <a:ea typeface="+mn-lt"/>
                <a:cs typeface="Arial"/>
              </a:rPr>
              <a:t>care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patient</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progressive</a:t>
            </a:r>
            <a:r>
              <a:rPr lang="ar-SA" sz="2800">
                <a:latin typeface="Arial"/>
                <a:ea typeface="+mn-lt"/>
                <a:cs typeface="Arial"/>
              </a:rPr>
              <a:t> </a:t>
            </a:r>
            <a:r>
              <a:rPr lang="ar-SA" sz="2800" err="1">
                <a:latin typeface="Arial"/>
                <a:ea typeface="+mn-lt"/>
                <a:cs typeface="Arial"/>
              </a:rPr>
              <a:t>stage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shock</a:t>
            </a:r>
            <a:r>
              <a:rPr lang="ar-SA" sz="2800">
                <a:latin typeface="Arial"/>
                <a:ea typeface="+mn-lt"/>
                <a:cs typeface="Arial"/>
              </a:rPr>
              <a:t> </a:t>
            </a:r>
            <a:r>
              <a:rPr lang="ar-SA" sz="2800" err="1">
                <a:latin typeface="Arial"/>
                <a:ea typeface="+mn-lt"/>
                <a:cs typeface="Arial"/>
              </a:rPr>
              <a:t>requires</a:t>
            </a:r>
            <a:r>
              <a:rPr lang="ar-SA" sz="2800">
                <a:latin typeface="Arial"/>
                <a:ea typeface="+mn-lt"/>
                <a:cs typeface="Arial"/>
              </a:rPr>
              <a:t> </a:t>
            </a:r>
            <a:r>
              <a:rPr lang="ar-SA" sz="2800" err="1">
                <a:latin typeface="Arial"/>
                <a:ea typeface="+mn-lt"/>
                <a:cs typeface="Arial"/>
              </a:rPr>
              <a:t>expertise</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 </a:t>
            </a:r>
            <a:r>
              <a:rPr lang="ar-SA" sz="2800" err="1">
                <a:latin typeface="Arial"/>
                <a:ea typeface="+mn-lt"/>
                <a:cs typeface="Arial"/>
              </a:rPr>
              <a:t>assessing</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understanding</a:t>
            </a:r>
            <a:r>
              <a:rPr lang="ar-SA" sz="2800">
                <a:latin typeface="Arial"/>
                <a:ea typeface="+mn-lt"/>
                <a:cs typeface="Arial"/>
              </a:rPr>
              <a:t> </a:t>
            </a:r>
            <a:r>
              <a:rPr lang="ar-SA" sz="2800" err="1">
                <a:latin typeface="Arial"/>
                <a:ea typeface="+mn-lt"/>
                <a:cs typeface="Arial"/>
              </a:rPr>
              <a:t>shock</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significance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changes</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 </a:t>
            </a:r>
            <a:r>
              <a:rPr lang="ar-SA" sz="2800" err="1">
                <a:latin typeface="Arial"/>
                <a:ea typeface="+mn-lt"/>
                <a:cs typeface="Arial"/>
              </a:rPr>
              <a:t>assessment</a:t>
            </a:r>
            <a:r>
              <a:rPr lang="ar-SA" sz="2800">
                <a:latin typeface="Arial"/>
                <a:ea typeface="+mn-lt"/>
                <a:cs typeface="Arial"/>
              </a:rPr>
              <a:t> </a:t>
            </a:r>
            <a:r>
              <a:rPr lang="ar-SA" sz="2800" err="1">
                <a:latin typeface="Arial"/>
                <a:ea typeface="+mn-lt"/>
                <a:cs typeface="Arial"/>
              </a:rPr>
              <a:t>data</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patient</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Progressive</a:t>
            </a:r>
            <a:r>
              <a:rPr lang="ar-SA" sz="2800">
                <a:latin typeface="Arial"/>
                <a:ea typeface="+mn-lt"/>
                <a:cs typeface="Arial"/>
              </a:rPr>
              <a:t> </a:t>
            </a:r>
            <a:r>
              <a:rPr lang="ar-SA" sz="2800" err="1">
                <a:latin typeface="Arial"/>
                <a:ea typeface="+mn-lt"/>
                <a:cs typeface="Arial"/>
              </a:rPr>
              <a:t>stage</a:t>
            </a:r>
            <a:r>
              <a:rPr lang="ar-SA" sz="2800">
                <a:latin typeface="Arial"/>
                <a:ea typeface="+mn-lt"/>
                <a:cs typeface="Arial"/>
              </a:rPr>
              <a:t> </a:t>
            </a:r>
            <a:r>
              <a:rPr lang="ar-SA" sz="2800" err="1">
                <a:latin typeface="Arial"/>
                <a:ea typeface="+mn-lt"/>
                <a:cs typeface="Arial"/>
              </a:rPr>
              <a:t>of</a:t>
            </a:r>
            <a:r>
              <a:rPr lang="ar-SA" sz="2800">
                <a:latin typeface="Arial"/>
                <a:ea typeface="+mn-lt"/>
                <a:cs typeface="Arial"/>
              </a:rPr>
              <a:t> </a:t>
            </a:r>
            <a:r>
              <a:rPr lang="ar-SA" sz="2800" err="1">
                <a:latin typeface="Arial"/>
                <a:ea typeface="+mn-lt"/>
                <a:cs typeface="Arial"/>
              </a:rPr>
              <a:t>shock</a:t>
            </a:r>
            <a:r>
              <a:rPr lang="ar-SA" sz="2800">
                <a:latin typeface="Arial"/>
                <a:ea typeface="+mn-lt"/>
                <a:cs typeface="Arial"/>
              </a:rPr>
              <a:t> </a:t>
            </a:r>
            <a:r>
              <a:rPr lang="ar-SA" sz="2800" err="1">
                <a:latin typeface="Arial"/>
                <a:ea typeface="+mn-lt"/>
                <a:cs typeface="Arial"/>
              </a:rPr>
              <a:t>Is</a:t>
            </a:r>
            <a:r>
              <a:rPr lang="ar-SA" sz="2800">
                <a:latin typeface="Arial"/>
                <a:ea typeface="+mn-lt"/>
                <a:cs typeface="Arial"/>
              </a:rPr>
              <a:t> </a:t>
            </a:r>
            <a:r>
              <a:rPr lang="ar-SA" sz="2800" err="1">
                <a:latin typeface="Arial"/>
                <a:ea typeface="+mn-lt"/>
                <a:cs typeface="Arial"/>
              </a:rPr>
              <a:t>often</a:t>
            </a:r>
            <a:r>
              <a:rPr lang="ar-SA" sz="2800">
                <a:latin typeface="Arial"/>
                <a:ea typeface="+mn-lt"/>
                <a:cs typeface="Arial"/>
              </a:rPr>
              <a:t> </a:t>
            </a:r>
            <a:r>
              <a:rPr lang="ar-SA" sz="2800" err="1">
                <a:latin typeface="Arial"/>
                <a:ea typeface="+mn-lt"/>
                <a:cs typeface="Arial"/>
              </a:rPr>
              <a:t>cared</a:t>
            </a:r>
            <a:r>
              <a:rPr lang="ar-SA" sz="2800">
                <a:latin typeface="Arial"/>
                <a:ea typeface="+mn-lt"/>
                <a:cs typeface="Arial"/>
              </a:rPr>
              <a:t> </a:t>
            </a:r>
            <a:r>
              <a:rPr lang="ar-SA" sz="2800" err="1">
                <a:latin typeface="Arial"/>
                <a:ea typeface="+mn-lt"/>
                <a:cs typeface="Arial"/>
              </a:rPr>
              <a:t>for</a:t>
            </a:r>
            <a:r>
              <a:rPr lang="ar-SA" sz="2800">
                <a:latin typeface="Arial"/>
                <a:ea typeface="+mn-lt"/>
                <a:cs typeface="Arial"/>
              </a:rPr>
              <a:t> </a:t>
            </a:r>
            <a:r>
              <a:rPr lang="ar-SA" sz="2800" err="1">
                <a:latin typeface="Arial"/>
                <a:ea typeface="+mn-lt"/>
                <a:cs typeface="Arial"/>
              </a:rPr>
              <a:t>In</a:t>
            </a:r>
            <a:r>
              <a:rPr lang="ar-SA" sz="2800">
                <a:latin typeface="Arial"/>
                <a:ea typeface="+mn-lt"/>
                <a:cs typeface="Arial"/>
              </a:rPr>
              <a:t> </a:t>
            </a:r>
            <a:r>
              <a:rPr lang="ar-SA" sz="2800" err="1">
                <a:latin typeface="Arial"/>
                <a:ea typeface="+mn-lt"/>
                <a:cs typeface="Arial"/>
              </a:rPr>
              <a:t>the</a:t>
            </a:r>
            <a:r>
              <a:rPr lang="ar-SA" sz="2800">
                <a:latin typeface="Arial"/>
                <a:ea typeface="+mn-lt"/>
                <a:cs typeface="Arial"/>
              </a:rPr>
              <a:t> </a:t>
            </a:r>
            <a:r>
              <a:rPr lang="ar-SA" sz="2800" err="1">
                <a:latin typeface="Arial"/>
                <a:ea typeface="+mn-lt"/>
                <a:cs typeface="Arial"/>
              </a:rPr>
              <a:t>intensive</a:t>
            </a:r>
            <a:r>
              <a:rPr lang="ar-SA" sz="2800">
                <a:latin typeface="Arial"/>
                <a:ea typeface="+mn-lt"/>
                <a:cs typeface="Arial"/>
              </a:rPr>
              <a:t> </a:t>
            </a:r>
            <a:r>
              <a:rPr lang="ar-SA" sz="2800" err="1">
                <a:latin typeface="Arial"/>
                <a:ea typeface="+mn-lt"/>
                <a:cs typeface="Arial"/>
              </a:rPr>
              <a:t>care</a:t>
            </a:r>
            <a:r>
              <a:rPr lang="ar-SA" sz="2800">
                <a:latin typeface="Arial"/>
                <a:ea typeface="+mn-lt"/>
                <a:cs typeface="Arial"/>
              </a:rPr>
              <a:t> </a:t>
            </a:r>
            <a:r>
              <a:rPr lang="ar-SA" sz="2800" err="1">
                <a:latin typeface="Arial"/>
                <a:ea typeface="+mn-lt"/>
                <a:cs typeface="Arial"/>
              </a:rPr>
              <a:t>Setting</a:t>
            </a:r>
            <a:r>
              <a:rPr lang="ar-SA" sz="2800">
                <a:latin typeface="Arial"/>
                <a:ea typeface="+mn-lt"/>
                <a:cs typeface="Arial"/>
              </a:rPr>
              <a:t> </a:t>
            </a:r>
            <a:r>
              <a:rPr lang="ar-SA" sz="2800" err="1">
                <a:latin typeface="Arial"/>
                <a:ea typeface="+mn-lt"/>
                <a:cs typeface="Arial"/>
              </a:rPr>
              <a:t>to</a:t>
            </a:r>
            <a:r>
              <a:rPr lang="ar-SA" sz="2800">
                <a:latin typeface="Arial"/>
                <a:ea typeface="+mn-lt"/>
                <a:cs typeface="Arial"/>
              </a:rPr>
              <a:t> </a:t>
            </a:r>
            <a:r>
              <a:rPr lang="ar-SA" sz="2800" err="1">
                <a:latin typeface="Arial"/>
                <a:ea typeface="+mn-lt"/>
                <a:cs typeface="Arial"/>
              </a:rPr>
              <a:t>facilitate</a:t>
            </a:r>
            <a:r>
              <a:rPr lang="ar-SA" sz="2800">
                <a:latin typeface="Arial"/>
                <a:ea typeface="+mn-lt"/>
                <a:cs typeface="Arial"/>
              </a:rPr>
              <a:t> </a:t>
            </a:r>
            <a:r>
              <a:rPr lang="ar-SA" sz="2800" err="1">
                <a:latin typeface="Arial"/>
                <a:ea typeface="+mn-lt"/>
                <a:cs typeface="Arial"/>
              </a:rPr>
              <a:t>close</a:t>
            </a:r>
            <a:r>
              <a:rPr lang="ar-SA" sz="2800">
                <a:latin typeface="Arial"/>
                <a:ea typeface="+mn-lt"/>
                <a:cs typeface="Arial"/>
              </a:rPr>
              <a:t> </a:t>
            </a:r>
            <a:r>
              <a:rPr lang="ar-SA" sz="2800" err="1">
                <a:latin typeface="Arial"/>
                <a:ea typeface="+mn-lt"/>
                <a:cs typeface="Arial"/>
              </a:rPr>
              <a:t>monitoring</a:t>
            </a:r>
            <a:r>
              <a:rPr lang="ar-SA" sz="2800">
                <a:latin typeface="Arial"/>
                <a:ea typeface="+mn-lt"/>
                <a:cs typeface="Arial"/>
              </a:rPr>
              <a:t> (</a:t>
            </a:r>
            <a:r>
              <a:rPr lang="ar-SA" sz="2800" err="1">
                <a:latin typeface="Arial"/>
                <a:ea typeface="+mn-lt"/>
                <a:cs typeface="Arial"/>
              </a:rPr>
              <a:t>hemodynamic</a:t>
            </a:r>
            <a:r>
              <a:rPr lang="ar-SA" sz="2800">
                <a:latin typeface="Arial"/>
                <a:ea typeface="+mn-lt"/>
                <a:cs typeface="Arial"/>
              </a:rPr>
              <a:t> </a:t>
            </a:r>
            <a:r>
              <a:rPr lang="ar-SA" sz="2800" err="1">
                <a:latin typeface="Arial"/>
                <a:ea typeface="+mn-lt"/>
                <a:cs typeface="Arial"/>
              </a:rPr>
              <a:t>monitoring,electrocardiograp-hic</a:t>
            </a:r>
            <a:r>
              <a:rPr lang="ar-SA" sz="2800">
                <a:latin typeface="Arial"/>
                <a:ea typeface="+mn-lt"/>
                <a:cs typeface="Arial"/>
              </a:rPr>
              <a:t> </a:t>
            </a:r>
            <a:r>
              <a:rPr lang="ar-SA" sz="2800" err="1">
                <a:latin typeface="Arial"/>
                <a:ea typeface="+mn-lt"/>
                <a:cs typeface="Arial"/>
              </a:rPr>
              <a:t>monitoring</a:t>
            </a:r>
            <a:r>
              <a:rPr lang="ar-SA" sz="2800">
                <a:latin typeface="Arial"/>
                <a:ea typeface="+mn-lt"/>
                <a:cs typeface="Arial"/>
              </a:rPr>
              <a:t>, </a:t>
            </a:r>
            <a:r>
              <a:rPr lang="ar-SA" sz="2800" err="1">
                <a:latin typeface="Arial"/>
                <a:ea typeface="+mn-lt"/>
                <a:cs typeface="Arial"/>
              </a:rPr>
              <a:t>arterial</a:t>
            </a:r>
            <a:r>
              <a:rPr lang="ar-SA" sz="2800">
                <a:latin typeface="Arial"/>
                <a:ea typeface="+mn-lt"/>
                <a:cs typeface="Arial"/>
              </a:rPr>
              <a:t> </a:t>
            </a:r>
            <a:r>
              <a:rPr lang="ar-SA" sz="2800" err="1">
                <a:latin typeface="Arial"/>
                <a:ea typeface="+mn-lt"/>
                <a:cs typeface="Arial"/>
              </a:rPr>
              <a:t>blood</a:t>
            </a:r>
            <a:r>
              <a:rPr lang="ar-SA" sz="2800">
                <a:latin typeface="Arial"/>
                <a:ea typeface="+mn-lt"/>
                <a:cs typeface="Arial"/>
              </a:rPr>
              <a:t> </a:t>
            </a:r>
            <a:r>
              <a:rPr lang="ar-SA" sz="2800" err="1">
                <a:latin typeface="Arial"/>
                <a:ea typeface="+mn-lt"/>
                <a:cs typeface="Arial"/>
              </a:rPr>
              <a:t>gases</a:t>
            </a:r>
            <a:r>
              <a:rPr lang="ar-SA" sz="2800">
                <a:latin typeface="Arial"/>
                <a:ea typeface="+mn-lt"/>
                <a:cs typeface="Arial"/>
              </a:rPr>
              <a:t>, </a:t>
            </a:r>
            <a:r>
              <a:rPr lang="ar-SA" sz="2800" err="1">
                <a:latin typeface="Arial"/>
                <a:ea typeface="+mn-lt"/>
                <a:cs typeface="Arial"/>
              </a:rPr>
              <a:t>serum</a:t>
            </a:r>
            <a:r>
              <a:rPr lang="ar-SA" sz="2800">
                <a:latin typeface="Arial"/>
                <a:ea typeface="+mn-lt"/>
                <a:cs typeface="Arial"/>
              </a:rPr>
              <a:t> </a:t>
            </a:r>
            <a:r>
              <a:rPr lang="ar-SA" sz="2800" err="1">
                <a:latin typeface="Arial"/>
                <a:ea typeface="+mn-lt"/>
                <a:cs typeface="Arial"/>
              </a:rPr>
              <a:t>electrolyte</a:t>
            </a:r>
            <a:r>
              <a:rPr lang="ar-SA" sz="2800">
                <a:latin typeface="Arial"/>
                <a:ea typeface="+mn-lt"/>
                <a:cs typeface="Arial"/>
              </a:rPr>
              <a:t> </a:t>
            </a:r>
            <a:r>
              <a:rPr lang="ar-SA" sz="2800" err="1">
                <a:latin typeface="Arial"/>
                <a:ea typeface="+mn-lt"/>
                <a:cs typeface="Arial"/>
              </a:rPr>
              <a:t>levels</a:t>
            </a:r>
            <a:r>
              <a:rPr lang="ar-SA" sz="2800">
                <a:latin typeface="Arial"/>
                <a:ea typeface="+mn-lt"/>
                <a:cs typeface="Arial"/>
              </a:rPr>
              <a:t>, </a:t>
            </a:r>
            <a:r>
              <a:rPr lang="ar-SA" sz="2800" err="1">
                <a:latin typeface="Arial"/>
                <a:ea typeface="+mn-lt"/>
                <a:cs typeface="Arial"/>
              </a:rPr>
              <a:t>physical</a:t>
            </a:r>
            <a:r>
              <a:rPr lang="ar-SA" sz="2800">
                <a:latin typeface="Arial"/>
                <a:ea typeface="+mn-lt"/>
                <a:cs typeface="Arial"/>
              </a:rPr>
              <a:t> </a:t>
            </a:r>
            <a:r>
              <a:rPr lang="ar-SA" sz="2800" err="1">
                <a:latin typeface="Arial"/>
                <a:ea typeface="+mn-lt"/>
                <a:cs typeface="Arial"/>
              </a:rPr>
              <a:t>and</a:t>
            </a:r>
            <a:r>
              <a:rPr lang="ar-SA" sz="2800">
                <a:latin typeface="Arial"/>
                <a:ea typeface="+mn-lt"/>
                <a:cs typeface="Arial"/>
              </a:rPr>
              <a:t> </a:t>
            </a:r>
            <a:r>
              <a:rPr lang="ar-SA" sz="2800" err="1">
                <a:latin typeface="Arial"/>
                <a:ea typeface="+mn-lt"/>
                <a:cs typeface="Arial"/>
              </a:rPr>
              <a:t>mental</a:t>
            </a:r>
            <a:r>
              <a:rPr lang="ar-SA" sz="2800">
                <a:latin typeface="Arial"/>
                <a:ea typeface="+mn-lt"/>
                <a:cs typeface="Arial"/>
              </a:rPr>
              <a:t> </a:t>
            </a:r>
            <a:r>
              <a:rPr lang="ar-SA" sz="2800" err="1">
                <a:latin typeface="Arial"/>
                <a:ea typeface="+mn-lt"/>
                <a:cs typeface="Arial"/>
              </a:rPr>
              <a:t>status</a:t>
            </a:r>
            <a:r>
              <a:rPr lang="ar-SA" sz="2800">
                <a:latin typeface="Arial"/>
                <a:ea typeface="+mn-lt"/>
                <a:cs typeface="Arial"/>
              </a:rPr>
              <a:t> </a:t>
            </a:r>
            <a:r>
              <a:rPr lang="ar-SA" sz="2800" err="1">
                <a:latin typeface="Arial"/>
                <a:ea typeface="+mn-lt"/>
                <a:cs typeface="Arial"/>
              </a:rPr>
              <a:t>changes</a:t>
            </a:r>
            <a:r>
              <a:rPr lang="ar-SA" sz="2800">
                <a:latin typeface="Arial"/>
                <a:ea typeface="+mn-lt"/>
                <a:cs typeface="Arial"/>
              </a:rPr>
              <a:t>)</a:t>
            </a:r>
            <a:r>
              <a:rPr lang="ar-SA">
                <a:ea typeface="+mn-lt"/>
                <a:cs typeface="+mn-lt"/>
              </a:rPr>
              <a:t>,</a:t>
            </a:r>
            <a:endParaRPr lang="ar-SA"/>
          </a:p>
          <a:p>
            <a:pPr algn="l">
              <a:buNone/>
            </a:pPr>
            <a:endParaRPr lang="ar-SA">
              <a:cs typeface="Times New Roman"/>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1344890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11C40C-A0D0-F212-F641-C96C6C8E48A5}"/>
              </a:ext>
            </a:extLst>
          </p:cNvPr>
          <p:cNvSpPr>
            <a:spLocks noGrp="1"/>
          </p:cNvSpPr>
          <p:nvPr>
            <p:ph idx="1"/>
          </p:nvPr>
        </p:nvSpPr>
        <p:spPr/>
        <p:txBody>
          <a:bodyPr vert="horz" lIns="91440" tIns="45720" rIns="91440" bIns="45720" rtlCol="0" anchor="t">
            <a:normAutofit/>
          </a:bodyPr>
          <a:lstStyle/>
          <a:p>
            <a:pPr marL="0" indent="0" algn="l">
              <a:buNone/>
            </a:pPr>
            <a:r>
              <a:rPr lang="en-US">
                <a:ea typeface="+mn-lt"/>
                <a:cs typeface="+mn-lt"/>
              </a:rPr>
              <a:t> </a:t>
            </a:r>
            <a:r>
              <a:rPr lang="en-US" sz="3300">
                <a:latin typeface="Arial"/>
                <a:ea typeface="+mn-lt"/>
                <a:cs typeface="+mn-lt"/>
              </a:rPr>
              <a:t>Shock affects all body systems. It may develop rapidly or slowly, depending on the underlying cause. During shock, the body struggles to survive, calling on all its homeostatic mechanisms to restore blood flow and tissue perfusion. Any insult to the body can create a cascade of events resulting in poor tissue perfusion</a:t>
            </a:r>
            <a:r>
              <a:rPr lang="en-US" sz="3300" b="1">
                <a:latin typeface="Arial"/>
                <a:ea typeface="+mn-lt"/>
                <a:cs typeface="+mn-lt"/>
              </a:rPr>
              <a:t>. </a:t>
            </a:r>
            <a:r>
              <a:rPr lang="en-US" b="1">
                <a:ea typeface="+mn-lt"/>
                <a:cs typeface="+mn-lt"/>
              </a:rPr>
              <a:t> </a:t>
            </a:r>
            <a:endParaRPr lang="en-US"/>
          </a:p>
        </p:txBody>
      </p:sp>
      <p:sp>
        <p:nvSpPr>
          <p:cNvPr id="3" name="Title 2">
            <a:extLst>
              <a:ext uri="{FF2B5EF4-FFF2-40B4-BE49-F238E27FC236}">
                <a16:creationId xmlns:a16="http://schemas.microsoft.com/office/drawing/2014/main" id="{6767B240-8F55-3909-7618-46BD9090E17E}"/>
              </a:ext>
            </a:extLst>
          </p:cNvPr>
          <p:cNvSpPr>
            <a:spLocks noGrp="1"/>
          </p:cNvSpPr>
          <p:nvPr>
            <p:ph type="title"/>
          </p:nvPr>
        </p:nvSpPr>
        <p:spPr/>
        <p:txBody>
          <a:bodyPr/>
          <a:lstStyle/>
          <a:p>
            <a:pPr algn="l"/>
            <a:r>
              <a:rPr lang="en-US" sz="4400" b="1">
                <a:latin typeface="Arial"/>
                <a:ea typeface="+mj-lt"/>
                <a:cs typeface="+mj-lt"/>
              </a:rPr>
              <a:t>Significance of Shock</a:t>
            </a:r>
            <a:endParaRPr lang="en-US" sz="4400">
              <a:latin typeface="Arial"/>
              <a:cs typeface="Arial"/>
            </a:endParaRPr>
          </a:p>
        </p:txBody>
      </p:sp>
    </p:spTree>
    <p:extLst>
      <p:ext uri="{BB962C8B-B14F-4D97-AF65-F5344CB8AC3E}">
        <p14:creationId xmlns:p14="http://schemas.microsoft.com/office/powerpoint/2010/main" val="1900985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33970"/>
            <a:ext cx="10327340" cy="3877815"/>
          </a:xfrm>
        </p:spPr>
        <p:txBody>
          <a:bodyPr vert="horz" lIns="91440" tIns="45720" rIns="91440" bIns="45720" rtlCol="0" anchor="t">
            <a:noAutofit/>
          </a:bodyPr>
          <a:lstStyle/>
          <a:p>
            <a:pPr algn="l">
              <a:buNone/>
            </a:pPr>
            <a:r>
              <a:rPr lang="ar-SA" sz="3300" err="1">
                <a:latin typeface="Arial"/>
                <a:ea typeface="+mn-lt"/>
                <a:cs typeface="Arial"/>
              </a:rPr>
              <a:t>rapid</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frequent</a:t>
            </a:r>
            <a:r>
              <a:rPr lang="ar-SA" sz="3300">
                <a:latin typeface="Arial"/>
                <a:ea typeface="+mn-lt"/>
                <a:cs typeface="Arial"/>
              </a:rPr>
              <a:t> </a:t>
            </a:r>
            <a:r>
              <a:rPr lang="ar-SA" sz="3300" err="1">
                <a:latin typeface="Arial"/>
                <a:ea typeface="+mn-lt"/>
                <a:cs typeface="Arial"/>
              </a:rPr>
              <a:t>administration</a:t>
            </a:r>
            <a:r>
              <a:rPr lang="ar-SA" sz="3300">
                <a:latin typeface="Arial"/>
                <a:ea typeface="+mn-lt"/>
                <a:cs typeface="Arial"/>
              </a:rPr>
              <a:t> </a:t>
            </a:r>
            <a:r>
              <a:rPr lang="ar-SA" sz="3300" err="1">
                <a:latin typeface="Arial"/>
                <a:ea typeface="+mn-lt"/>
                <a:cs typeface="Arial"/>
              </a:rPr>
              <a:t>of</a:t>
            </a:r>
            <a:r>
              <a:rPr lang="ar-SA" sz="3300">
                <a:latin typeface="Arial"/>
                <a:ea typeface="+mn-lt"/>
                <a:cs typeface="Arial"/>
              </a:rPr>
              <a:t> </a:t>
            </a:r>
            <a:r>
              <a:rPr lang="ar-SA" sz="3300" err="1">
                <a:latin typeface="Arial"/>
                <a:ea typeface="+mn-lt"/>
                <a:cs typeface="Arial"/>
              </a:rPr>
              <a:t>various</a:t>
            </a:r>
            <a:r>
              <a:rPr lang="ar-SA" sz="3300">
                <a:latin typeface="Arial"/>
                <a:ea typeface="+mn-lt"/>
                <a:cs typeface="Arial"/>
              </a:rPr>
              <a:t> </a:t>
            </a:r>
            <a:r>
              <a:rPr lang="ar-SA" sz="3300" err="1">
                <a:latin typeface="Arial"/>
                <a:ea typeface="+mn-lt"/>
                <a:cs typeface="Arial"/>
              </a:rPr>
              <a:t>prescribed</a:t>
            </a:r>
            <a:r>
              <a:rPr lang="ar-SA" sz="3300">
                <a:latin typeface="Arial"/>
                <a:ea typeface="+mn-lt"/>
                <a:cs typeface="Arial"/>
              </a:rPr>
              <a:t> </a:t>
            </a:r>
            <a:r>
              <a:rPr lang="ar-SA" sz="3300" err="1">
                <a:latin typeface="Arial"/>
                <a:ea typeface="+mn-lt"/>
                <a:cs typeface="Arial"/>
              </a:rPr>
              <a:t>medications</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Fluids</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possibly</a:t>
            </a:r>
            <a:r>
              <a:rPr lang="ar-SA" sz="3300">
                <a:latin typeface="Arial"/>
                <a:ea typeface="+mn-lt"/>
                <a:cs typeface="Arial"/>
              </a:rPr>
              <a:t> </a:t>
            </a:r>
            <a:r>
              <a:rPr lang="ar-SA" sz="3300" err="1">
                <a:latin typeface="Arial"/>
                <a:ea typeface="+mn-lt"/>
                <a:cs typeface="Arial"/>
              </a:rPr>
              <a:t>intervention</a:t>
            </a:r>
            <a:r>
              <a:rPr lang="ar-SA" sz="3300">
                <a:latin typeface="Arial"/>
                <a:ea typeface="+mn-lt"/>
                <a:cs typeface="Arial"/>
              </a:rPr>
              <a:t> </a:t>
            </a:r>
            <a:r>
              <a:rPr lang="ar-SA" sz="3300" err="1">
                <a:latin typeface="Arial"/>
                <a:ea typeface="+mn-lt"/>
                <a:cs typeface="Arial"/>
              </a:rPr>
              <a:t>with</a:t>
            </a:r>
            <a:r>
              <a:rPr lang="ar-SA" sz="3300">
                <a:latin typeface="Arial"/>
                <a:ea typeface="+mn-lt"/>
                <a:cs typeface="Arial"/>
              </a:rPr>
              <a:t> </a:t>
            </a:r>
            <a:r>
              <a:rPr lang="ar-SA" sz="3300" err="1">
                <a:latin typeface="Arial"/>
                <a:ea typeface="+mn-lt"/>
                <a:cs typeface="Arial"/>
              </a:rPr>
              <a:t>supportive</a:t>
            </a:r>
            <a:r>
              <a:rPr lang="ar-SA" sz="3300">
                <a:latin typeface="Arial"/>
                <a:ea typeface="+mn-lt"/>
                <a:cs typeface="Arial"/>
              </a:rPr>
              <a:t> </a:t>
            </a:r>
            <a:r>
              <a:rPr lang="ar-SA" sz="3300" err="1">
                <a:latin typeface="Arial"/>
                <a:ea typeface="+mn-lt"/>
                <a:cs typeface="Arial"/>
              </a:rPr>
              <a:t>technologies</a:t>
            </a:r>
            <a:r>
              <a:rPr lang="ar-SA" sz="3300">
                <a:latin typeface="Arial"/>
                <a:ea typeface="+mn-lt"/>
                <a:cs typeface="Arial"/>
              </a:rPr>
              <a:t> </a:t>
            </a:r>
            <a:r>
              <a:rPr lang="ar-SA" sz="3300" err="1">
                <a:latin typeface="Arial"/>
                <a:ea typeface="+mn-lt"/>
                <a:cs typeface="Arial"/>
              </a:rPr>
              <a:t>Such</a:t>
            </a:r>
            <a:r>
              <a:rPr lang="ar-SA" sz="3300">
                <a:latin typeface="Arial"/>
                <a:ea typeface="+mn-lt"/>
                <a:cs typeface="Arial"/>
              </a:rPr>
              <a:t> </a:t>
            </a:r>
            <a:r>
              <a:rPr lang="ar-SA" sz="3300" err="1">
                <a:latin typeface="Arial"/>
                <a:ea typeface="+mn-lt"/>
                <a:cs typeface="Arial"/>
              </a:rPr>
              <a:t>as</a:t>
            </a:r>
            <a:r>
              <a:rPr lang="ar-SA" sz="3300">
                <a:latin typeface="Arial"/>
                <a:ea typeface="+mn-lt"/>
                <a:cs typeface="Arial"/>
              </a:rPr>
              <a:t> </a:t>
            </a:r>
            <a:r>
              <a:rPr lang="ar-SA" sz="3300" err="1">
                <a:latin typeface="Arial"/>
                <a:ea typeface="+mn-lt"/>
                <a:cs typeface="Arial"/>
              </a:rPr>
              <a:t>mechanical</a:t>
            </a:r>
            <a:r>
              <a:rPr lang="ar-SA" sz="3300">
                <a:latin typeface="Arial"/>
                <a:ea typeface="+mn-lt"/>
                <a:cs typeface="Arial"/>
              </a:rPr>
              <a:t> </a:t>
            </a:r>
            <a:r>
              <a:rPr lang="ar-SA" sz="3300" err="1">
                <a:latin typeface="Arial"/>
                <a:ea typeface="+mn-lt"/>
                <a:cs typeface="Arial"/>
              </a:rPr>
              <a:t>ventilation</a:t>
            </a:r>
            <a:r>
              <a:rPr lang="ar-SA" sz="3300">
                <a:latin typeface="Arial"/>
                <a:ea typeface="+mn-lt"/>
                <a:cs typeface="Arial"/>
              </a:rPr>
              <a:t>, </a:t>
            </a:r>
            <a:r>
              <a:rPr lang="ar-SA" sz="3300" err="1">
                <a:latin typeface="Arial"/>
                <a:ea typeface="+mn-lt"/>
                <a:cs typeface="Arial"/>
              </a:rPr>
              <a:t>dialysis</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Intra-aortic</a:t>
            </a:r>
            <a:r>
              <a:rPr lang="ar-SA" sz="3300">
                <a:latin typeface="Arial"/>
                <a:ea typeface="+mn-lt"/>
                <a:cs typeface="Arial"/>
              </a:rPr>
              <a:t> </a:t>
            </a:r>
            <a:r>
              <a:rPr lang="ar-SA" sz="3300" err="1">
                <a:latin typeface="Arial"/>
                <a:ea typeface="+mn-lt"/>
                <a:cs typeface="Arial"/>
              </a:rPr>
              <a:t>balloon</a:t>
            </a:r>
            <a:r>
              <a:rPr lang="ar-SA" sz="3300">
                <a:latin typeface="Arial"/>
                <a:ea typeface="+mn-lt"/>
                <a:cs typeface="Arial"/>
              </a:rPr>
              <a:t> </a:t>
            </a:r>
            <a:r>
              <a:rPr lang="ar-SA" sz="3300" err="1">
                <a:latin typeface="Arial"/>
                <a:ea typeface="+mn-lt"/>
                <a:cs typeface="Arial"/>
              </a:rPr>
              <a:t>Pump</a:t>
            </a:r>
            <a:r>
              <a:rPr lang="ar-SA" sz="3300">
                <a:latin typeface="Arial"/>
                <a:ea typeface="+mn-lt"/>
                <a:cs typeface="Arial"/>
              </a:rPr>
              <a:t>. </a:t>
            </a:r>
            <a:r>
              <a:rPr lang="ar-SA" sz="3300" err="1">
                <a:latin typeface="Arial"/>
                <a:ea typeface="+mn-lt"/>
                <a:cs typeface="Arial"/>
              </a:rPr>
              <a:t>Working</a:t>
            </a:r>
            <a:r>
              <a:rPr lang="ar-SA" sz="3300">
                <a:latin typeface="Arial"/>
                <a:ea typeface="+mn-lt"/>
                <a:cs typeface="Arial"/>
              </a:rPr>
              <a:t> </a:t>
            </a:r>
            <a:r>
              <a:rPr lang="ar-SA" sz="3300" err="1">
                <a:latin typeface="Arial"/>
                <a:ea typeface="+mn-lt"/>
                <a:cs typeface="Arial"/>
              </a:rPr>
              <a:t>closely</a:t>
            </a:r>
            <a:r>
              <a:rPr lang="ar-SA" sz="3300">
                <a:latin typeface="Arial"/>
                <a:ea typeface="+mn-lt"/>
                <a:cs typeface="Arial"/>
              </a:rPr>
              <a:t> </a:t>
            </a:r>
            <a:r>
              <a:rPr lang="ar-SA" sz="3300" err="1">
                <a:latin typeface="Arial"/>
                <a:ea typeface="+mn-lt"/>
                <a:cs typeface="Arial"/>
              </a:rPr>
              <a:t>with</a:t>
            </a:r>
            <a:r>
              <a:rPr lang="ar-SA" sz="3300">
                <a:latin typeface="Arial"/>
                <a:ea typeface="+mn-lt"/>
                <a:cs typeface="Arial"/>
              </a:rPr>
              <a:t> </a:t>
            </a:r>
            <a:r>
              <a:rPr lang="ar-SA" sz="3300" err="1">
                <a:latin typeface="Arial"/>
                <a:ea typeface="+mn-lt"/>
                <a:cs typeface="Arial"/>
              </a:rPr>
              <a:t>other</a:t>
            </a:r>
            <a:r>
              <a:rPr lang="ar-SA" sz="3300">
                <a:latin typeface="Arial"/>
                <a:ea typeface="+mn-lt"/>
                <a:cs typeface="Arial"/>
              </a:rPr>
              <a:t> </a:t>
            </a:r>
            <a:r>
              <a:rPr lang="ar-SA" sz="3300" err="1">
                <a:latin typeface="Arial"/>
                <a:ea typeface="+mn-lt"/>
                <a:cs typeface="Arial"/>
              </a:rPr>
              <a:t>members</a:t>
            </a:r>
            <a:r>
              <a:rPr lang="ar-SA" sz="3300">
                <a:latin typeface="Arial"/>
                <a:ea typeface="+mn-lt"/>
                <a:cs typeface="Arial"/>
              </a:rPr>
              <a:t> </a:t>
            </a:r>
            <a:r>
              <a:rPr lang="ar-SA" sz="3300" err="1">
                <a:latin typeface="Arial"/>
                <a:ea typeface="+mn-lt"/>
                <a:cs typeface="Arial"/>
              </a:rPr>
              <a:t>of</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health</a:t>
            </a:r>
            <a:r>
              <a:rPr lang="ar-SA" sz="3300">
                <a:latin typeface="Arial"/>
                <a:ea typeface="+mn-lt"/>
                <a:cs typeface="Arial"/>
              </a:rPr>
              <a:t> </a:t>
            </a:r>
            <a:r>
              <a:rPr lang="ar-SA" sz="3300" err="1">
                <a:latin typeface="Arial"/>
                <a:ea typeface="+mn-lt"/>
                <a:cs typeface="Arial"/>
              </a:rPr>
              <a:t>care</a:t>
            </a:r>
            <a:r>
              <a:rPr lang="ar-SA" sz="3300">
                <a:latin typeface="Arial"/>
                <a:ea typeface="+mn-lt"/>
                <a:cs typeface="Arial"/>
              </a:rPr>
              <a:t> </a:t>
            </a:r>
            <a:r>
              <a:rPr lang="ar-SA" sz="3300" err="1">
                <a:latin typeface="Arial"/>
                <a:ea typeface="+mn-lt"/>
                <a:cs typeface="Arial"/>
              </a:rPr>
              <a:t>team</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nurse</a:t>
            </a:r>
            <a:r>
              <a:rPr lang="ar-SA" sz="3300">
                <a:latin typeface="Arial"/>
                <a:ea typeface="+mn-lt"/>
                <a:cs typeface="Arial"/>
              </a:rPr>
              <a:t> </a:t>
            </a:r>
            <a:r>
              <a:rPr lang="ar-SA" sz="3300" err="1">
                <a:latin typeface="Arial"/>
                <a:ea typeface="+mn-lt"/>
                <a:cs typeface="Arial"/>
              </a:rPr>
              <a:t>carefully</a:t>
            </a:r>
            <a:r>
              <a:rPr lang="ar-SA" sz="3300">
                <a:latin typeface="Arial"/>
                <a:ea typeface="+mn-lt"/>
                <a:cs typeface="Arial"/>
              </a:rPr>
              <a:t> </a:t>
            </a:r>
            <a:r>
              <a:rPr lang="ar-SA" sz="3300" err="1">
                <a:latin typeface="Arial"/>
                <a:ea typeface="+mn-lt"/>
                <a:cs typeface="Arial"/>
              </a:rPr>
              <a:t>documents</a:t>
            </a:r>
            <a:r>
              <a:rPr lang="ar-SA" sz="3300">
                <a:latin typeface="Arial"/>
                <a:ea typeface="+mn-lt"/>
                <a:cs typeface="Arial"/>
              </a:rPr>
              <a:t> </a:t>
            </a:r>
            <a:r>
              <a:rPr lang="ar-SA" sz="3300" err="1">
                <a:latin typeface="Arial"/>
                <a:ea typeface="+mn-lt"/>
                <a:cs typeface="Arial"/>
              </a:rPr>
              <a:t>treatments</a:t>
            </a:r>
            <a:endParaRPr lang="en-US" sz="3300">
              <a:latin typeface="Arial"/>
              <a:cs typeface="Arial"/>
            </a:endParaRPr>
          </a:p>
          <a:p>
            <a:pPr algn="l">
              <a:buNone/>
            </a:pPr>
            <a:endParaRPr lang="ar-SA">
              <a:cs typeface="Times New Roman"/>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2480213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33970"/>
            <a:ext cx="10327340" cy="3877815"/>
          </a:xfrm>
        </p:spPr>
        <p:txBody>
          <a:bodyPr vert="horz" lIns="91440" tIns="45720" rIns="91440" bIns="45720" rtlCol="0" anchor="t">
            <a:noAutofit/>
          </a:bodyPr>
          <a:lstStyle/>
          <a:p>
            <a:pPr algn="l">
              <a:buNone/>
            </a:pPr>
            <a:r>
              <a:rPr lang="ar-SA" sz="3300">
                <a:ea typeface="+mn-lt"/>
                <a:cs typeface="+mn-lt"/>
              </a:rPr>
              <a:t>, </a:t>
            </a:r>
            <a:r>
              <a:rPr lang="ar-SA" sz="3300" err="1">
                <a:latin typeface="Arial"/>
                <a:ea typeface="+mn-lt"/>
                <a:cs typeface="Arial"/>
              </a:rPr>
              <a:t>medications</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fluids</a:t>
            </a:r>
            <a:r>
              <a:rPr lang="ar-SA" sz="3300">
                <a:latin typeface="Arial"/>
                <a:ea typeface="+mn-lt"/>
                <a:cs typeface="Arial"/>
              </a:rPr>
              <a:t> </a:t>
            </a:r>
            <a:r>
              <a:rPr lang="ar-SA" sz="3300" err="1">
                <a:latin typeface="Arial"/>
                <a:ea typeface="+mn-lt"/>
                <a:cs typeface="Arial"/>
              </a:rPr>
              <a:t>that</a:t>
            </a:r>
            <a:r>
              <a:rPr lang="ar-SA" sz="3300">
                <a:latin typeface="Arial"/>
                <a:ea typeface="+mn-lt"/>
                <a:cs typeface="Arial"/>
              </a:rPr>
              <a:t> </a:t>
            </a:r>
            <a:r>
              <a:rPr lang="ar-SA" sz="3300" err="1">
                <a:latin typeface="Arial"/>
                <a:ea typeface="+mn-lt"/>
                <a:cs typeface="Arial"/>
              </a:rPr>
              <a:t>are</a:t>
            </a:r>
            <a:r>
              <a:rPr lang="ar-SA" sz="3300">
                <a:latin typeface="Arial"/>
                <a:ea typeface="+mn-lt"/>
                <a:cs typeface="Arial"/>
              </a:rPr>
              <a:t> </a:t>
            </a:r>
            <a:r>
              <a:rPr lang="ar-SA" sz="3300" err="1">
                <a:latin typeface="Arial"/>
                <a:ea typeface="+mn-lt"/>
                <a:cs typeface="Arial"/>
              </a:rPr>
              <a:t>administered</a:t>
            </a:r>
            <a:r>
              <a:rPr lang="ar-SA" sz="3300">
                <a:latin typeface="Arial"/>
                <a:ea typeface="+mn-lt"/>
                <a:cs typeface="Arial"/>
              </a:rPr>
              <a:t> </a:t>
            </a:r>
            <a:r>
              <a:rPr lang="ar-SA" sz="3300" err="1">
                <a:latin typeface="Arial"/>
                <a:ea typeface="+mn-lt"/>
                <a:cs typeface="Arial"/>
              </a:rPr>
              <a:t>by</a:t>
            </a:r>
            <a:r>
              <a:rPr lang="ar-SA" sz="3300">
                <a:latin typeface="Arial"/>
                <a:ea typeface="+mn-lt"/>
                <a:cs typeface="Arial"/>
              </a:rPr>
              <a:t> </a:t>
            </a:r>
            <a:r>
              <a:rPr lang="ar-SA" sz="3300" err="1">
                <a:latin typeface="Arial"/>
                <a:ea typeface="+mn-lt"/>
                <a:cs typeface="Arial"/>
              </a:rPr>
              <a:t>members</a:t>
            </a:r>
            <a:r>
              <a:rPr lang="ar-SA" sz="3300">
                <a:latin typeface="Arial"/>
                <a:ea typeface="+mn-lt"/>
                <a:cs typeface="Arial"/>
              </a:rPr>
              <a:t> </a:t>
            </a:r>
            <a:r>
              <a:rPr lang="ar-SA" sz="3300" err="1">
                <a:latin typeface="Arial"/>
                <a:ea typeface="+mn-lt"/>
                <a:cs typeface="Arial"/>
              </a:rPr>
              <a:t>of</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team</a:t>
            </a:r>
            <a:r>
              <a:rPr lang="ar-SA" sz="3300">
                <a:latin typeface="Arial"/>
                <a:ea typeface="+mn-lt"/>
                <a:cs typeface="Arial"/>
              </a:rPr>
              <a:t>, </a:t>
            </a:r>
            <a:r>
              <a:rPr lang="ar-SA" sz="3300" err="1">
                <a:latin typeface="Arial"/>
                <a:ea typeface="+mn-lt"/>
                <a:cs typeface="Arial"/>
              </a:rPr>
              <a:t>recording</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Time</a:t>
            </a:r>
            <a:r>
              <a:rPr lang="ar-SA" sz="3300">
                <a:latin typeface="Arial"/>
                <a:ea typeface="+mn-lt"/>
                <a:cs typeface="Arial"/>
              </a:rPr>
              <a:t>, </a:t>
            </a:r>
            <a:r>
              <a:rPr lang="ar-SA" sz="3300" err="1">
                <a:latin typeface="Arial"/>
                <a:ea typeface="+mn-lt"/>
                <a:cs typeface="Arial"/>
              </a:rPr>
              <a:t>dosage</a:t>
            </a:r>
            <a:r>
              <a:rPr lang="ar-SA" sz="3300">
                <a:latin typeface="Arial"/>
                <a:ea typeface="+mn-lt"/>
                <a:cs typeface="Arial"/>
              </a:rPr>
              <a:t> </a:t>
            </a:r>
            <a:r>
              <a:rPr lang="ar-SA" sz="3300" err="1">
                <a:latin typeface="Arial"/>
                <a:ea typeface="+mn-lt"/>
                <a:cs typeface="Arial"/>
              </a:rPr>
              <a:t>or</a:t>
            </a:r>
            <a:r>
              <a:rPr lang="ar-SA" sz="3300">
                <a:latin typeface="Arial"/>
                <a:ea typeface="+mn-lt"/>
                <a:cs typeface="Arial"/>
              </a:rPr>
              <a:t> </a:t>
            </a:r>
            <a:r>
              <a:rPr lang="ar-SA" sz="3300" err="1">
                <a:latin typeface="Arial"/>
                <a:ea typeface="+mn-lt"/>
                <a:cs typeface="Arial"/>
              </a:rPr>
              <a:t>volume</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patient’s</a:t>
            </a:r>
            <a:r>
              <a:rPr lang="ar-SA" sz="3300">
                <a:latin typeface="Arial"/>
                <a:ea typeface="+mn-lt"/>
                <a:cs typeface="Arial"/>
              </a:rPr>
              <a:t> </a:t>
            </a:r>
            <a:r>
              <a:rPr lang="ar-SA" sz="3300" err="1">
                <a:latin typeface="Arial"/>
                <a:ea typeface="+mn-lt"/>
                <a:cs typeface="Arial"/>
              </a:rPr>
              <a:t>response</a:t>
            </a:r>
            <a:r>
              <a:rPr lang="ar-SA" sz="3300">
                <a:latin typeface="Arial"/>
                <a:ea typeface="+mn-lt"/>
                <a:cs typeface="Arial"/>
              </a:rPr>
              <a:t>. </a:t>
            </a:r>
            <a:r>
              <a:rPr lang="ar-SA" sz="3300" err="1">
                <a:latin typeface="Arial"/>
                <a:ea typeface="+mn-lt"/>
                <a:cs typeface="Arial"/>
              </a:rPr>
              <a:t>Additionally</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nurse</a:t>
            </a:r>
            <a:r>
              <a:rPr lang="ar-SA" sz="3300">
                <a:latin typeface="Arial"/>
                <a:ea typeface="+mn-lt"/>
                <a:cs typeface="Arial"/>
              </a:rPr>
              <a:t> </a:t>
            </a:r>
            <a:r>
              <a:rPr lang="ar-SA" sz="3300" err="1">
                <a:latin typeface="Arial"/>
                <a:ea typeface="+mn-lt"/>
                <a:cs typeface="Arial"/>
              </a:rPr>
              <a:t>coordinates</a:t>
            </a:r>
            <a:r>
              <a:rPr lang="ar-SA" sz="3300">
                <a:latin typeface="Arial"/>
                <a:ea typeface="+mn-lt"/>
                <a:cs typeface="Arial"/>
              </a:rPr>
              <a:t> </a:t>
            </a:r>
            <a:r>
              <a:rPr lang="ar-SA" sz="3300" err="1">
                <a:latin typeface="Arial"/>
                <a:ea typeface="+mn-lt"/>
                <a:cs typeface="Arial"/>
              </a:rPr>
              <a:t>both</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scheduling</a:t>
            </a:r>
            <a:r>
              <a:rPr lang="ar-SA" sz="3300">
                <a:latin typeface="Arial"/>
                <a:ea typeface="+mn-lt"/>
                <a:cs typeface="Arial"/>
              </a:rPr>
              <a:t> </a:t>
            </a:r>
            <a:r>
              <a:rPr lang="ar-SA" sz="3300" err="1">
                <a:latin typeface="Arial"/>
                <a:ea typeface="+mn-lt"/>
                <a:cs typeface="Arial"/>
              </a:rPr>
              <a:t>of</a:t>
            </a:r>
            <a:r>
              <a:rPr lang="ar-SA" sz="3300">
                <a:latin typeface="Arial"/>
                <a:ea typeface="+mn-lt"/>
                <a:cs typeface="Arial"/>
              </a:rPr>
              <a:t> </a:t>
            </a:r>
            <a:r>
              <a:rPr lang="ar-SA" sz="3300" err="1">
                <a:latin typeface="Arial"/>
                <a:ea typeface="+mn-lt"/>
                <a:cs typeface="Arial"/>
              </a:rPr>
              <a:t>diagnostic</a:t>
            </a:r>
            <a:r>
              <a:rPr lang="ar-SA" sz="3300">
                <a:latin typeface="Arial"/>
                <a:ea typeface="+mn-lt"/>
                <a:cs typeface="Arial"/>
              </a:rPr>
              <a:t> </a:t>
            </a:r>
            <a:r>
              <a:rPr lang="ar-SA" sz="3300" err="1">
                <a:latin typeface="Arial"/>
                <a:ea typeface="+mn-lt"/>
                <a:cs typeface="Arial"/>
              </a:rPr>
              <a:t>proce-dures</a:t>
            </a:r>
            <a:r>
              <a:rPr lang="ar-SA" sz="3300">
                <a:latin typeface="Arial"/>
                <a:ea typeface="+mn-lt"/>
                <a:cs typeface="Arial"/>
              </a:rPr>
              <a:t> </a:t>
            </a:r>
            <a:r>
              <a:rPr lang="ar-SA" sz="3300" err="1">
                <a:latin typeface="Arial"/>
                <a:ea typeface="+mn-lt"/>
                <a:cs typeface="Arial"/>
              </a:rPr>
              <a:t>that</a:t>
            </a:r>
            <a:r>
              <a:rPr lang="ar-SA" sz="3300">
                <a:latin typeface="Arial"/>
                <a:ea typeface="+mn-lt"/>
                <a:cs typeface="Arial"/>
              </a:rPr>
              <a:t> </a:t>
            </a:r>
            <a:r>
              <a:rPr lang="ar-SA" sz="3300" err="1">
                <a:latin typeface="Arial"/>
                <a:ea typeface="+mn-lt"/>
                <a:cs typeface="Arial"/>
              </a:rPr>
              <a:t>may</a:t>
            </a:r>
            <a:r>
              <a:rPr lang="ar-SA" sz="3300">
                <a:latin typeface="Arial"/>
                <a:ea typeface="+mn-lt"/>
                <a:cs typeface="Arial"/>
              </a:rPr>
              <a:t> </a:t>
            </a:r>
            <a:r>
              <a:rPr lang="ar-SA" sz="3300" err="1">
                <a:latin typeface="Arial"/>
                <a:ea typeface="+mn-lt"/>
                <a:cs typeface="Arial"/>
              </a:rPr>
              <a:t>be</a:t>
            </a:r>
            <a:r>
              <a:rPr lang="ar-SA" sz="3300">
                <a:latin typeface="Arial"/>
                <a:ea typeface="+mn-lt"/>
                <a:cs typeface="Arial"/>
              </a:rPr>
              <a:t> </a:t>
            </a:r>
            <a:r>
              <a:rPr lang="ar-SA" sz="3300" err="1">
                <a:latin typeface="Arial"/>
                <a:ea typeface="+mn-lt"/>
                <a:cs typeface="Arial"/>
              </a:rPr>
              <a:t>carried</a:t>
            </a:r>
            <a:r>
              <a:rPr lang="ar-SA" sz="3300">
                <a:latin typeface="Arial"/>
                <a:ea typeface="+mn-lt"/>
                <a:cs typeface="Arial"/>
              </a:rPr>
              <a:t> </a:t>
            </a:r>
            <a:r>
              <a:rPr lang="ar-SA" sz="3300" err="1">
                <a:latin typeface="Arial"/>
                <a:ea typeface="+mn-lt"/>
                <a:cs typeface="Arial"/>
              </a:rPr>
              <a:t>out</a:t>
            </a:r>
            <a:r>
              <a:rPr lang="ar-SA" sz="3300">
                <a:latin typeface="Arial"/>
                <a:ea typeface="+mn-lt"/>
                <a:cs typeface="Arial"/>
              </a:rPr>
              <a:t> </a:t>
            </a:r>
            <a:r>
              <a:rPr lang="ar-SA" sz="3300" err="1">
                <a:latin typeface="Arial"/>
                <a:ea typeface="+mn-lt"/>
                <a:cs typeface="Arial"/>
              </a:rPr>
              <a:t>at</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bedside</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flow</a:t>
            </a:r>
            <a:r>
              <a:rPr lang="ar-SA" sz="3300">
                <a:latin typeface="Arial"/>
                <a:ea typeface="+mn-lt"/>
                <a:cs typeface="Arial"/>
              </a:rPr>
              <a:t> </a:t>
            </a:r>
            <a:r>
              <a:rPr lang="ar-SA" sz="3300" err="1">
                <a:latin typeface="Arial"/>
                <a:ea typeface="+mn-lt"/>
                <a:cs typeface="Arial"/>
              </a:rPr>
              <a:t>of</a:t>
            </a:r>
            <a:r>
              <a:rPr lang="ar-SA" sz="3300">
                <a:latin typeface="Arial"/>
                <a:ea typeface="+mn-lt"/>
                <a:cs typeface="Arial"/>
              </a:rPr>
              <a:t> </a:t>
            </a:r>
            <a:r>
              <a:rPr lang="ar-SA" sz="3300" err="1">
                <a:latin typeface="Arial"/>
                <a:ea typeface="+mn-lt"/>
                <a:cs typeface="Arial"/>
              </a:rPr>
              <a:t>health</a:t>
            </a:r>
            <a:r>
              <a:rPr lang="ar-SA" sz="3300">
                <a:latin typeface="Arial"/>
                <a:ea typeface="+mn-lt"/>
                <a:cs typeface="Arial"/>
              </a:rPr>
              <a:t> </a:t>
            </a:r>
            <a:r>
              <a:rPr lang="ar-SA" sz="3300" err="1">
                <a:latin typeface="Arial"/>
                <a:ea typeface="+mn-lt"/>
                <a:cs typeface="Arial"/>
              </a:rPr>
              <a:t>Care</a:t>
            </a:r>
            <a:r>
              <a:rPr lang="ar-SA" sz="3300">
                <a:latin typeface="Arial"/>
                <a:ea typeface="+mn-lt"/>
                <a:cs typeface="Arial"/>
              </a:rPr>
              <a:t> </a:t>
            </a:r>
            <a:r>
              <a:rPr lang="ar-SA" sz="3300" err="1">
                <a:latin typeface="Arial"/>
                <a:ea typeface="+mn-lt"/>
                <a:cs typeface="Arial"/>
              </a:rPr>
              <a:t>personnel</a:t>
            </a:r>
            <a:r>
              <a:rPr lang="ar-SA" sz="3300">
                <a:latin typeface="Arial"/>
                <a:ea typeface="+mn-lt"/>
                <a:cs typeface="Arial"/>
              </a:rPr>
              <a:t> </a:t>
            </a:r>
            <a:r>
              <a:rPr lang="ar-SA" sz="3300" err="1">
                <a:latin typeface="Arial"/>
                <a:ea typeface="+mn-lt"/>
                <a:cs typeface="Arial"/>
              </a:rPr>
              <a:t>involved</a:t>
            </a:r>
            <a:r>
              <a:rPr lang="ar-SA" sz="3300">
                <a:latin typeface="Arial"/>
                <a:ea typeface="+mn-lt"/>
                <a:cs typeface="Arial"/>
              </a:rPr>
              <a:t> </a:t>
            </a:r>
            <a:r>
              <a:rPr lang="ar-SA" sz="3300" err="1">
                <a:latin typeface="Arial"/>
                <a:ea typeface="+mn-lt"/>
                <a:cs typeface="Arial"/>
              </a:rPr>
              <a:t>In</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patient’s</a:t>
            </a:r>
            <a:r>
              <a:rPr lang="ar-SA" sz="3300">
                <a:latin typeface="Arial"/>
                <a:ea typeface="+mn-lt"/>
                <a:cs typeface="Arial"/>
              </a:rPr>
              <a:t> </a:t>
            </a:r>
            <a:r>
              <a:rPr lang="ar-SA" sz="3300" err="1">
                <a:latin typeface="Arial"/>
                <a:ea typeface="+mn-lt"/>
                <a:cs typeface="Arial"/>
              </a:rPr>
              <a:t>care</a:t>
            </a:r>
            <a:r>
              <a:rPr lang="ar-SA" sz="3300">
                <a:ea typeface="+mn-lt"/>
                <a:cs typeface="+mn-lt"/>
              </a:rPr>
              <a:t>.</a:t>
            </a:r>
            <a:endParaRPr lang="en-US"/>
          </a:p>
          <a:p>
            <a:pPr algn="l">
              <a:buNone/>
            </a:pPr>
            <a:endParaRPr lang="ar-SA">
              <a:cs typeface="Times New Roman"/>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3497582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33970"/>
            <a:ext cx="10327340" cy="3877815"/>
          </a:xfrm>
        </p:spPr>
        <p:txBody>
          <a:bodyPr vert="horz" lIns="91440" tIns="45720" rIns="91440" bIns="45720" rtlCol="0" anchor="t">
            <a:noAutofit/>
          </a:bodyPr>
          <a:lstStyle/>
          <a:p>
            <a:pPr algn="l">
              <a:buNone/>
            </a:pPr>
            <a:r>
              <a:rPr lang="ar-SA" sz="3200" b="1">
                <a:solidFill>
                  <a:srgbClr val="C00000"/>
                </a:solidFill>
                <a:latin typeface="Arial"/>
                <a:ea typeface="+mn-lt"/>
                <a:cs typeface="Arial"/>
              </a:rPr>
              <a:t>PREVENTING COMPLICATIONS</a:t>
            </a:r>
            <a:endParaRPr lang="en-US" sz="3200">
              <a:solidFill>
                <a:srgbClr val="C00000"/>
              </a:solidFill>
              <a:latin typeface="Arial"/>
              <a:cs typeface="Arial"/>
            </a:endParaRPr>
          </a:p>
          <a:p>
            <a:pPr algn="l">
              <a:buNone/>
            </a:pPr>
            <a:r>
              <a:rPr lang="ar-SA" sz="3200" err="1">
                <a:ea typeface="+mn-lt"/>
                <a:cs typeface="+mn-lt"/>
              </a:rPr>
              <a:t>If</a:t>
            </a:r>
            <a:r>
              <a:rPr lang="ar-SA" sz="3200">
                <a:ea typeface="+mn-lt"/>
                <a:cs typeface="+mn-lt"/>
              </a:rPr>
              <a:t> </a:t>
            </a:r>
            <a:r>
              <a:rPr lang="ar-SA" sz="3200" err="1">
                <a:ea typeface="+mn-lt"/>
                <a:cs typeface="+mn-lt"/>
              </a:rPr>
              <a:t>supportive</a:t>
            </a:r>
            <a:r>
              <a:rPr lang="ar-SA" sz="3200">
                <a:ea typeface="+mn-lt"/>
                <a:cs typeface="+mn-lt"/>
              </a:rPr>
              <a:t> </a:t>
            </a:r>
            <a:r>
              <a:rPr lang="ar-SA" sz="3200" err="1">
                <a:ea typeface="+mn-lt"/>
                <a:cs typeface="+mn-lt"/>
              </a:rPr>
              <a:t>technologies</a:t>
            </a:r>
            <a:r>
              <a:rPr lang="ar-SA" sz="3200">
                <a:ea typeface="+mn-lt"/>
                <a:cs typeface="+mn-lt"/>
              </a:rPr>
              <a:t> </a:t>
            </a:r>
            <a:r>
              <a:rPr lang="ar-SA" sz="3200" err="1">
                <a:ea typeface="+mn-lt"/>
                <a:cs typeface="+mn-lt"/>
              </a:rPr>
              <a:t>are</a:t>
            </a:r>
            <a:r>
              <a:rPr lang="ar-SA" sz="3200">
                <a:ea typeface="+mn-lt"/>
                <a:cs typeface="+mn-lt"/>
              </a:rPr>
              <a:t> </a:t>
            </a:r>
            <a:r>
              <a:rPr lang="ar-SA" sz="3200" err="1">
                <a:ea typeface="+mn-lt"/>
                <a:cs typeface="+mn-lt"/>
              </a:rPr>
              <a:t>used</a:t>
            </a:r>
            <a:r>
              <a:rPr lang="ar-SA" sz="3200">
                <a:ea typeface="+mn-lt"/>
                <a:cs typeface="+mn-lt"/>
              </a:rPr>
              <a:t>, </a:t>
            </a:r>
            <a:r>
              <a:rPr lang="ar-SA" sz="3200" err="1">
                <a:ea typeface="+mn-lt"/>
                <a:cs typeface="+mn-lt"/>
              </a:rPr>
              <a:t>the</a:t>
            </a:r>
            <a:r>
              <a:rPr lang="ar-SA" sz="3200">
                <a:ea typeface="+mn-lt"/>
                <a:cs typeface="+mn-lt"/>
              </a:rPr>
              <a:t> </a:t>
            </a:r>
            <a:r>
              <a:rPr lang="ar-SA" sz="3200" err="1">
                <a:ea typeface="+mn-lt"/>
                <a:cs typeface="+mn-lt"/>
              </a:rPr>
              <a:t>nurse</a:t>
            </a:r>
            <a:r>
              <a:rPr lang="ar-SA" sz="3200">
                <a:ea typeface="+mn-lt"/>
                <a:cs typeface="+mn-lt"/>
              </a:rPr>
              <a:t> </a:t>
            </a:r>
            <a:r>
              <a:rPr lang="ar-SA" sz="3200" err="1">
                <a:ea typeface="+mn-lt"/>
                <a:cs typeface="+mn-lt"/>
              </a:rPr>
              <a:t>helps</a:t>
            </a:r>
            <a:r>
              <a:rPr lang="ar-SA" sz="3200">
                <a:ea typeface="+mn-lt"/>
                <a:cs typeface="+mn-lt"/>
              </a:rPr>
              <a:t> </a:t>
            </a:r>
            <a:r>
              <a:rPr lang="ar-SA" sz="3200" err="1">
                <a:ea typeface="+mn-lt"/>
                <a:cs typeface="+mn-lt"/>
              </a:rPr>
              <a:t>reduce</a:t>
            </a:r>
            <a:r>
              <a:rPr lang="ar-SA" sz="3200">
                <a:ea typeface="+mn-lt"/>
                <a:cs typeface="+mn-lt"/>
              </a:rPr>
              <a:t> </a:t>
            </a:r>
            <a:r>
              <a:rPr lang="ar-SA" sz="3200" err="1">
                <a:ea typeface="+mn-lt"/>
                <a:cs typeface="+mn-lt"/>
              </a:rPr>
              <a:t>the</a:t>
            </a:r>
            <a:r>
              <a:rPr lang="ar-SA" sz="3200">
                <a:ea typeface="+mn-lt"/>
                <a:cs typeface="+mn-lt"/>
              </a:rPr>
              <a:t> </a:t>
            </a:r>
            <a:r>
              <a:rPr lang="ar-SA" sz="3200" err="1">
                <a:ea typeface="+mn-lt"/>
                <a:cs typeface="+mn-lt"/>
              </a:rPr>
              <a:t>Risk</a:t>
            </a:r>
            <a:r>
              <a:rPr lang="ar-SA" sz="3200">
                <a:ea typeface="+mn-lt"/>
                <a:cs typeface="+mn-lt"/>
              </a:rPr>
              <a:t> </a:t>
            </a:r>
            <a:r>
              <a:rPr lang="ar-SA" sz="3200" err="1">
                <a:ea typeface="+mn-lt"/>
                <a:cs typeface="+mn-lt"/>
              </a:rPr>
              <a:t>of</a:t>
            </a:r>
            <a:r>
              <a:rPr lang="ar-SA" sz="3200">
                <a:ea typeface="+mn-lt"/>
                <a:cs typeface="+mn-lt"/>
              </a:rPr>
              <a:t> </a:t>
            </a:r>
            <a:r>
              <a:rPr lang="ar-SA" sz="3200" err="1">
                <a:ea typeface="+mn-lt"/>
                <a:cs typeface="+mn-lt"/>
              </a:rPr>
              <a:t>related</a:t>
            </a:r>
            <a:r>
              <a:rPr lang="ar-SA" sz="3200">
                <a:ea typeface="+mn-lt"/>
                <a:cs typeface="+mn-lt"/>
              </a:rPr>
              <a:t> </a:t>
            </a:r>
            <a:r>
              <a:rPr lang="ar-SA" sz="3200" err="1">
                <a:ea typeface="+mn-lt"/>
                <a:cs typeface="+mn-lt"/>
              </a:rPr>
              <a:t>complications</a:t>
            </a:r>
            <a:r>
              <a:rPr lang="ar-SA" sz="3200">
                <a:ea typeface="+mn-lt"/>
                <a:cs typeface="+mn-lt"/>
              </a:rPr>
              <a:t> </a:t>
            </a:r>
            <a:r>
              <a:rPr lang="ar-SA" sz="3200" err="1">
                <a:ea typeface="+mn-lt"/>
                <a:cs typeface="+mn-lt"/>
              </a:rPr>
              <a:t>and</a:t>
            </a:r>
            <a:r>
              <a:rPr lang="ar-SA" sz="3200">
                <a:ea typeface="+mn-lt"/>
                <a:cs typeface="+mn-lt"/>
              </a:rPr>
              <a:t> </a:t>
            </a:r>
            <a:r>
              <a:rPr lang="ar-SA" sz="3200" err="1">
                <a:ea typeface="+mn-lt"/>
                <a:cs typeface="+mn-lt"/>
              </a:rPr>
              <a:t>monitors</a:t>
            </a:r>
            <a:r>
              <a:rPr lang="ar-SA" sz="3200">
                <a:ea typeface="+mn-lt"/>
                <a:cs typeface="+mn-lt"/>
              </a:rPr>
              <a:t> </a:t>
            </a:r>
            <a:r>
              <a:rPr lang="ar-SA" sz="3200" err="1">
                <a:ea typeface="+mn-lt"/>
                <a:cs typeface="+mn-lt"/>
              </a:rPr>
              <a:t>the</a:t>
            </a:r>
            <a:r>
              <a:rPr lang="ar-SA" sz="3200">
                <a:ea typeface="+mn-lt"/>
                <a:cs typeface="+mn-lt"/>
              </a:rPr>
              <a:t> </a:t>
            </a:r>
            <a:r>
              <a:rPr lang="ar-SA" sz="3200" err="1">
                <a:ea typeface="+mn-lt"/>
                <a:cs typeface="+mn-lt"/>
              </a:rPr>
              <a:t>patient</a:t>
            </a:r>
            <a:r>
              <a:rPr lang="ar-SA" sz="3200">
                <a:ea typeface="+mn-lt"/>
                <a:cs typeface="+mn-lt"/>
              </a:rPr>
              <a:t> </a:t>
            </a:r>
            <a:r>
              <a:rPr lang="ar-SA" sz="3200" err="1">
                <a:ea typeface="+mn-lt"/>
                <a:cs typeface="+mn-lt"/>
              </a:rPr>
              <a:t>for</a:t>
            </a:r>
            <a:r>
              <a:rPr lang="ar-SA" sz="3200">
                <a:ea typeface="+mn-lt"/>
                <a:cs typeface="+mn-lt"/>
              </a:rPr>
              <a:t> </a:t>
            </a:r>
            <a:r>
              <a:rPr lang="ar-SA" sz="3200" err="1">
                <a:ea typeface="+mn-lt"/>
                <a:cs typeface="+mn-lt"/>
              </a:rPr>
              <a:t>early</a:t>
            </a:r>
            <a:r>
              <a:rPr lang="ar-SA" sz="3200">
                <a:ea typeface="+mn-lt"/>
                <a:cs typeface="+mn-lt"/>
              </a:rPr>
              <a:t> </a:t>
            </a:r>
            <a:r>
              <a:rPr lang="ar-SA" sz="3200" err="1">
                <a:ea typeface="+mn-lt"/>
                <a:cs typeface="+mn-lt"/>
              </a:rPr>
              <a:t>Signs</a:t>
            </a:r>
            <a:r>
              <a:rPr lang="ar-SA" sz="3200">
                <a:ea typeface="+mn-lt"/>
                <a:cs typeface="+mn-lt"/>
              </a:rPr>
              <a:t> </a:t>
            </a:r>
            <a:r>
              <a:rPr lang="ar-SA" sz="3200" err="1">
                <a:ea typeface="+mn-lt"/>
                <a:cs typeface="+mn-lt"/>
              </a:rPr>
              <a:t>of</a:t>
            </a:r>
            <a:r>
              <a:rPr lang="ar-SA" sz="3200">
                <a:ea typeface="+mn-lt"/>
                <a:cs typeface="+mn-lt"/>
              </a:rPr>
              <a:t> </a:t>
            </a:r>
            <a:r>
              <a:rPr lang="ar-SA" sz="3200" err="1">
                <a:ea typeface="+mn-lt"/>
                <a:cs typeface="+mn-lt"/>
              </a:rPr>
              <a:t>complications</a:t>
            </a:r>
            <a:r>
              <a:rPr lang="ar-SA" sz="3200">
                <a:ea typeface="+mn-lt"/>
                <a:cs typeface="+mn-lt"/>
              </a:rPr>
              <a:t>. </a:t>
            </a:r>
            <a:r>
              <a:rPr lang="ar-SA" sz="3200" err="1">
                <a:ea typeface="+mn-lt"/>
                <a:cs typeface="+mn-lt"/>
              </a:rPr>
              <a:t>Monitoring</a:t>
            </a:r>
            <a:r>
              <a:rPr lang="ar-SA" sz="3200">
                <a:ea typeface="+mn-lt"/>
                <a:cs typeface="+mn-lt"/>
              </a:rPr>
              <a:t> </a:t>
            </a:r>
            <a:r>
              <a:rPr lang="ar-SA" sz="3200" err="1">
                <a:ea typeface="+mn-lt"/>
                <a:cs typeface="+mn-lt"/>
              </a:rPr>
              <a:t>includes</a:t>
            </a:r>
            <a:r>
              <a:rPr lang="ar-SA" sz="3200">
                <a:ea typeface="+mn-lt"/>
                <a:cs typeface="+mn-lt"/>
              </a:rPr>
              <a:t> </a:t>
            </a:r>
            <a:r>
              <a:rPr lang="ar-SA" sz="3200" err="1">
                <a:ea typeface="+mn-lt"/>
                <a:cs typeface="+mn-lt"/>
              </a:rPr>
              <a:t>evaluating</a:t>
            </a:r>
            <a:r>
              <a:rPr lang="ar-SA" sz="3200">
                <a:ea typeface="+mn-lt"/>
                <a:cs typeface="+mn-lt"/>
              </a:rPr>
              <a:t> </a:t>
            </a:r>
            <a:r>
              <a:rPr lang="ar-SA" sz="3200" err="1">
                <a:ea typeface="+mn-lt"/>
                <a:cs typeface="+mn-lt"/>
              </a:rPr>
              <a:t>blood</a:t>
            </a:r>
            <a:r>
              <a:rPr lang="ar-SA" sz="3200">
                <a:ea typeface="+mn-lt"/>
                <a:cs typeface="+mn-lt"/>
              </a:rPr>
              <a:t> </a:t>
            </a:r>
            <a:r>
              <a:rPr lang="ar-SA" sz="3200" err="1">
                <a:ea typeface="+mn-lt"/>
                <a:cs typeface="+mn-lt"/>
              </a:rPr>
              <a:t>levels</a:t>
            </a:r>
            <a:r>
              <a:rPr lang="ar-SA" sz="3200">
                <a:ea typeface="+mn-lt"/>
                <a:cs typeface="+mn-lt"/>
              </a:rPr>
              <a:t> </a:t>
            </a:r>
            <a:r>
              <a:rPr lang="ar-SA" sz="3200" err="1">
                <a:ea typeface="+mn-lt"/>
                <a:cs typeface="+mn-lt"/>
              </a:rPr>
              <a:t>of</a:t>
            </a:r>
            <a:r>
              <a:rPr lang="ar-SA" sz="3200">
                <a:ea typeface="+mn-lt"/>
                <a:cs typeface="+mn-lt"/>
              </a:rPr>
              <a:t> </a:t>
            </a:r>
            <a:r>
              <a:rPr lang="ar-SA" sz="3200" err="1">
                <a:ea typeface="+mn-lt"/>
                <a:cs typeface="+mn-lt"/>
              </a:rPr>
              <a:t>medications</a:t>
            </a:r>
            <a:r>
              <a:rPr lang="ar-SA" sz="3200">
                <a:ea typeface="+mn-lt"/>
                <a:cs typeface="+mn-lt"/>
              </a:rPr>
              <a:t>, </a:t>
            </a:r>
            <a:r>
              <a:rPr lang="ar-SA" sz="3200" err="1">
                <a:ea typeface="+mn-lt"/>
                <a:cs typeface="+mn-lt"/>
              </a:rPr>
              <a:t>observing</a:t>
            </a:r>
            <a:r>
              <a:rPr lang="ar-SA" sz="3200">
                <a:ea typeface="+mn-lt"/>
                <a:cs typeface="+mn-lt"/>
              </a:rPr>
              <a:t> </a:t>
            </a:r>
            <a:r>
              <a:rPr lang="ar-SA" sz="3200" err="1">
                <a:ea typeface="+mn-lt"/>
                <a:cs typeface="+mn-lt"/>
              </a:rPr>
              <a:t>invasive</a:t>
            </a:r>
            <a:r>
              <a:rPr lang="ar-SA" sz="3200">
                <a:ea typeface="+mn-lt"/>
                <a:cs typeface="+mn-lt"/>
              </a:rPr>
              <a:t> </a:t>
            </a:r>
            <a:r>
              <a:rPr lang="ar-SA" sz="3200" err="1">
                <a:ea typeface="+mn-lt"/>
                <a:cs typeface="+mn-lt"/>
              </a:rPr>
              <a:t>vascular</a:t>
            </a:r>
            <a:r>
              <a:rPr lang="ar-SA" sz="3200">
                <a:ea typeface="+mn-lt"/>
                <a:cs typeface="+mn-lt"/>
              </a:rPr>
              <a:t> </a:t>
            </a:r>
            <a:r>
              <a:rPr lang="ar-SA" sz="3200" err="1">
                <a:ea typeface="+mn-lt"/>
                <a:cs typeface="+mn-lt"/>
              </a:rPr>
              <a:t>lines</a:t>
            </a:r>
            <a:r>
              <a:rPr lang="ar-SA" sz="3200">
                <a:ea typeface="+mn-lt"/>
                <a:cs typeface="+mn-lt"/>
              </a:rPr>
              <a:t> </a:t>
            </a:r>
            <a:r>
              <a:rPr lang="ar-SA" sz="3200" err="1">
                <a:ea typeface="+mn-lt"/>
                <a:cs typeface="+mn-lt"/>
              </a:rPr>
              <a:t>for</a:t>
            </a:r>
            <a:r>
              <a:rPr lang="ar-SA" sz="3200">
                <a:ea typeface="+mn-lt"/>
                <a:cs typeface="+mn-lt"/>
              </a:rPr>
              <a:t> </a:t>
            </a:r>
            <a:r>
              <a:rPr lang="ar-SA" sz="3200" err="1">
                <a:ea typeface="+mn-lt"/>
                <a:cs typeface="+mn-lt"/>
              </a:rPr>
              <a:t>signs</a:t>
            </a:r>
            <a:r>
              <a:rPr lang="ar-SA" sz="3200">
                <a:ea typeface="+mn-lt"/>
                <a:cs typeface="+mn-lt"/>
              </a:rPr>
              <a:t> </a:t>
            </a:r>
            <a:r>
              <a:rPr lang="ar-SA" sz="3200" err="1">
                <a:ea typeface="+mn-lt"/>
                <a:cs typeface="+mn-lt"/>
              </a:rPr>
              <a:t>of</a:t>
            </a:r>
            <a:r>
              <a:rPr lang="ar-SA" sz="3200">
                <a:ea typeface="+mn-lt"/>
                <a:cs typeface="+mn-lt"/>
              </a:rPr>
              <a:t> </a:t>
            </a:r>
            <a:r>
              <a:rPr lang="ar-SA" sz="3200" err="1">
                <a:ea typeface="+mn-lt"/>
                <a:cs typeface="+mn-lt"/>
              </a:rPr>
              <a:t>Infection</a:t>
            </a:r>
            <a:r>
              <a:rPr lang="ar-SA" sz="3200">
                <a:ea typeface="+mn-lt"/>
                <a:cs typeface="+mn-lt"/>
              </a:rPr>
              <a:t>, </a:t>
            </a:r>
            <a:r>
              <a:rPr lang="ar-SA" sz="3200" err="1">
                <a:ea typeface="+mn-lt"/>
                <a:cs typeface="+mn-lt"/>
              </a:rPr>
              <a:t>and</a:t>
            </a:r>
            <a:r>
              <a:rPr lang="ar-SA" sz="3200">
                <a:ea typeface="+mn-lt"/>
                <a:cs typeface="+mn-lt"/>
              </a:rPr>
              <a:t> </a:t>
            </a:r>
            <a:r>
              <a:rPr lang="ar-SA" sz="3200" err="1">
                <a:ea typeface="+mn-lt"/>
                <a:cs typeface="+mn-lt"/>
              </a:rPr>
              <a:t>checking</a:t>
            </a:r>
            <a:r>
              <a:rPr lang="ar-SA" sz="3200">
                <a:ea typeface="+mn-lt"/>
                <a:cs typeface="+mn-lt"/>
              </a:rPr>
              <a:t> </a:t>
            </a:r>
            <a:r>
              <a:rPr lang="ar-SA" sz="3200" err="1">
                <a:ea typeface="+mn-lt"/>
                <a:cs typeface="+mn-lt"/>
              </a:rPr>
              <a:t>neurovascular</a:t>
            </a:r>
            <a:r>
              <a:rPr lang="ar-SA" sz="3200">
                <a:ea typeface="+mn-lt"/>
                <a:cs typeface="+mn-lt"/>
              </a:rPr>
              <a:t> </a:t>
            </a:r>
            <a:r>
              <a:rPr lang="ar-SA" sz="3200" err="1">
                <a:ea typeface="+mn-lt"/>
                <a:cs typeface="+mn-lt"/>
              </a:rPr>
              <a:t>status</a:t>
            </a:r>
            <a:r>
              <a:rPr lang="ar-SA" sz="3200">
                <a:ea typeface="+mn-lt"/>
                <a:cs typeface="+mn-lt"/>
              </a:rPr>
              <a:t> </a:t>
            </a:r>
            <a:r>
              <a:rPr lang="ar-SA" sz="3200" err="1">
                <a:ea typeface="+mn-lt"/>
                <a:cs typeface="+mn-lt"/>
              </a:rPr>
              <a:t>if</a:t>
            </a:r>
            <a:r>
              <a:rPr lang="ar-SA" sz="3200">
                <a:ea typeface="+mn-lt"/>
                <a:cs typeface="+mn-lt"/>
              </a:rPr>
              <a:t> </a:t>
            </a:r>
            <a:r>
              <a:rPr lang="ar-SA" sz="3200" err="1">
                <a:ea typeface="+mn-lt"/>
                <a:cs typeface="+mn-lt"/>
              </a:rPr>
              <a:t>arterial</a:t>
            </a:r>
            <a:r>
              <a:rPr lang="ar-SA" sz="3200">
                <a:ea typeface="+mn-lt"/>
                <a:cs typeface="+mn-lt"/>
              </a:rPr>
              <a:t> </a:t>
            </a:r>
            <a:r>
              <a:rPr lang="ar-SA" sz="3200" err="1">
                <a:ea typeface="+mn-lt"/>
                <a:cs typeface="+mn-lt"/>
              </a:rPr>
              <a:t>lines</a:t>
            </a:r>
            <a:r>
              <a:rPr lang="ar-SA" sz="3200">
                <a:ea typeface="+mn-lt"/>
                <a:cs typeface="+mn-lt"/>
              </a:rPr>
              <a:t> </a:t>
            </a:r>
            <a:r>
              <a:rPr lang="ar-SA" sz="3200" err="1">
                <a:ea typeface="+mn-lt"/>
                <a:cs typeface="+mn-lt"/>
              </a:rPr>
              <a:t>are</a:t>
            </a:r>
            <a:r>
              <a:rPr lang="ar-SA" sz="3200">
                <a:ea typeface="+mn-lt"/>
                <a:cs typeface="+mn-lt"/>
              </a:rPr>
              <a:t> </a:t>
            </a:r>
            <a:r>
              <a:rPr lang="ar-SA" sz="3200" err="1">
                <a:ea typeface="+mn-lt"/>
                <a:cs typeface="+mn-lt"/>
              </a:rPr>
              <a:t>Inserted</a:t>
            </a:r>
            <a:r>
              <a:rPr lang="ar-SA" sz="3200">
                <a:ea typeface="+mn-lt"/>
                <a:cs typeface="+mn-lt"/>
              </a:rPr>
              <a:t>, </a:t>
            </a:r>
            <a:r>
              <a:rPr lang="ar-SA" sz="3200" err="1">
                <a:ea typeface="+mn-lt"/>
                <a:cs typeface="+mn-lt"/>
              </a:rPr>
              <a:t>especially</a:t>
            </a:r>
            <a:r>
              <a:rPr lang="ar-SA" sz="3200">
                <a:ea typeface="+mn-lt"/>
                <a:cs typeface="+mn-lt"/>
              </a:rPr>
              <a:t> </a:t>
            </a:r>
            <a:r>
              <a:rPr lang="ar-SA" sz="3200" err="1">
                <a:ea typeface="+mn-lt"/>
                <a:cs typeface="+mn-lt"/>
              </a:rPr>
              <a:t>in</a:t>
            </a:r>
            <a:r>
              <a:rPr lang="ar-SA" sz="3200">
                <a:ea typeface="+mn-lt"/>
                <a:cs typeface="+mn-lt"/>
              </a:rPr>
              <a:t> </a:t>
            </a:r>
            <a:r>
              <a:rPr lang="ar-SA" sz="3200" err="1">
                <a:ea typeface="+mn-lt"/>
                <a:cs typeface="+mn-lt"/>
              </a:rPr>
              <a:t>the</a:t>
            </a:r>
            <a:r>
              <a:rPr lang="ar-SA" sz="3200">
                <a:ea typeface="+mn-lt"/>
                <a:cs typeface="+mn-lt"/>
              </a:rPr>
              <a:t> </a:t>
            </a:r>
            <a:r>
              <a:rPr lang="ar-SA" sz="3200" err="1">
                <a:ea typeface="+mn-lt"/>
                <a:cs typeface="+mn-lt"/>
              </a:rPr>
              <a:t>lower</a:t>
            </a:r>
            <a:r>
              <a:rPr lang="ar-SA" sz="3200">
                <a:ea typeface="+mn-lt"/>
                <a:cs typeface="+mn-lt"/>
              </a:rPr>
              <a:t> </a:t>
            </a:r>
            <a:r>
              <a:rPr lang="ar-SA" sz="3200" err="1">
                <a:ea typeface="+mn-lt"/>
                <a:cs typeface="+mn-lt"/>
              </a:rPr>
              <a:t>extremities</a:t>
            </a:r>
            <a:r>
              <a:rPr lang="ar-SA" sz="3300">
                <a:ea typeface="+mn-lt"/>
                <a:cs typeface="+mn-lt"/>
              </a:rPr>
              <a:t>. </a:t>
            </a:r>
            <a:endParaRPr lang="ar-SA"/>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2238466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33970"/>
            <a:ext cx="10327340" cy="3877815"/>
          </a:xfrm>
        </p:spPr>
        <p:txBody>
          <a:bodyPr vert="horz" lIns="91440" tIns="45720" rIns="91440" bIns="45720" rtlCol="0" anchor="t">
            <a:noAutofit/>
          </a:bodyPr>
          <a:lstStyle/>
          <a:p>
            <a:pPr algn="l">
              <a:buNone/>
            </a:pPr>
            <a:r>
              <a:rPr lang="ar-SA" sz="3200" err="1">
                <a:latin typeface="Arial"/>
                <a:ea typeface="+mn-lt"/>
                <a:cs typeface="Arial"/>
              </a:rPr>
              <a:t>Simultaneously</a:t>
            </a:r>
            <a:r>
              <a:rPr lang="ar-SA" sz="3200">
                <a:latin typeface="Arial"/>
                <a:ea typeface="+mn-lt"/>
                <a:cs typeface="Arial"/>
              </a:rPr>
              <a:t>, </a:t>
            </a:r>
            <a:r>
              <a:rPr lang="ar-SA" sz="3200" err="1">
                <a:latin typeface="Arial"/>
                <a:ea typeface="+mn-lt"/>
                <a:cs typeface="Arial"/>
              </a:rPr>
              <a:t>the</a:t>
            </a:r>
            <a:r>
              <a:rPr lang="ar-SA" sz="3200">
                <a:latin typeface="Arial"/>
                <a:ea typeface="+mn-lt"/>
                <a:cs typeface="Arial"/>
              </a:rPr>
              <a:t> </a:t>
            </a:r>
            <a:r>
              <a:rPr lang="ar-SA" sz="3200" err="1">
                <a:latin typeface="Arial"/>
                <a:ea typeface="+mn-lt"/>
                <a:cs typeface="Arial"/>
              </a:rPr>
              <a:t>Nurse</a:t>
            </a:r>
            <a:r>
              <a:rPr lang="ar-SA" sz="3200">
                <a:latin typeface="Arial"/>
                <a:ea typeface="+mn-lt"/>
                <a:cs typeface="Arial"/>
              </a:rPr>
              <a:t> </a:t>
            </a:r>
            <a:r>
              <a:rPr lang="ar-SA" sz="3200" err="1">
                <a:latin typeface="Arial"/>
                <a:ea typeface="+mn-lt"/>
                <a:cs typeface="Arial"/>
              </a:rPr>
              <a:t>promotes</a:t>
            </a:r>
            <a:r>
              <a:rPr lang="ar-SA" sz="3200">
                <a:latin typeface="Arial"/>
                <a:ea typeface="+mn-lt"/>
                <a:cs typeface="Arial"/>
              </a:rPr>
              <a:t> </a:t>
            </a:r>
            <a:r>
              <a:rPr lang="ar-SA" sz="3200" err="1">
                <a:latin typeface="Arial"/>
                <a:ea typeface="+mn-lt"/>
                <a:cs typeface="Arial"/>
              </a:rPr>
              <a:t>the</a:t>
            </a:r>
            <a:r>
              <a:rPr lang="ar-SA" sz="3200">
                <a:latin typeface="Arial"/>
                <a:ea typeface="+mn-lt"/>
                <a:cs typeface="Arial"/>
              </a:rPr>
              <a:t> </a:t>
            </a:r>
            <a:r>
              <a:rPr lang="ar-SA" sz="3200" err="1">
                <a:latin typeface="Arial"/>
                <a:ea typeface="+mn-lt"/>
                <a:cs typeface="Arial"/>
              </a:rPr>
              <a:t>patient’s</a:t>
            </a:r>
            <a:r>
              <a:rPr lang="ar-SA" sz="3200">
                <a:latin typeface="Arial"/>
                <a:ea typeface="+mn-lt"/>
                <a:cs typeface="Arial"/>
              </a:rPr>
              <a:t> </a:t>
            </a:r>
            <a:r>
              <a:rPr lang="ar-SA" sz="3200" err="1">
                <a:latin typeface="Arial"/>
                <a:ea typeface="+mn-lt"/>
                <a:cs typeface="Arial"/>
              </a:rPr>
              <a:t>safety</a:t>
            </a:r>
            <a:r>
              <a:rPr lang="ar-SA" sz="3200">
                <a:latin typeface="Arial"/>
                <a:ea typeface="+mn-lt"/>
                <a:cs typeface="Arial"/>
              </a:rPr>
              <a:t> </a:t>
            </a:r>
            <a:r>
              <a:rPr lang="ar-SA" sz="3200" err="1">
                <a:latin typeface="Arial"/>
                <a:ea typeface="+mn-lt"/>
                <a:cs typeface="Arial"/>
              </a:rPr>
              <a:t>and</a:t>
            </a:r>
            <a:r>
              <a:rPr lang="ar-SA" sz="3200">
                <a:latin typeface="Arial"/>
                <a:ea typeface="+mn-lt"/>
                <a:cs typeface="Arial"/>
              </a:rPr>
              <a:t> </a:t>
            </a:r>
            <a:r>
              <a:rPr lang="ar-SA" sz="3200" err="1">
                <a:latin typeface="Arial"/>
                <a:ea typeface="+mn-lt"/>
                <a:cs typeface="Arial"/>
              </a:rPr>
              <a:t>comfort</a:t>
            </a:r>
            <a:r>
              <a:rPr lang="ar-SA" sz="3200">
                <a:latin typeface="Arial"/>
                <a:ea typeface="+mn-lt"/>
                <a:cs typeface="Arial"/>
              </a:rPr>
              <a:t> </a:t>
            </a:r>
            <a:r>
              <a:rPr lang="ar-SA" sz="3200" err="1">
                <a:latin typeface="Arial"/>
                <a:ea typeface="+mn-lt"/>
                <a:cs typeface="Arial"/>
              </a:rPr>
              <a:t>by</a:t>
            </a:r>
            <a:r>
              <a:rPr lang="ar-SA" sz="3200">
                <a:latin typeface="Arial"/>
                <a:ea typeface="+mn-lt"/>
                <a:cs typeface="Arial"/>
              </a:rPr>
              <a:t> </a:t>
            </a:r>
            <a:r>
              <a:rPr lang="ar-SA" sz="3200" err="1">
                <a:latin typeface="Arial"/>
                <a:ea typeface="+mn-lt"/>
                <a:cs typeface="Arial"/>
              </a:rPr>
              <a:t>ensuring</a:t>
            </a:r>
            <a:r>
              <a:rPr lang="ar-SA" sz="3200">
                <a:latin typeface="Arial"/>
                <a:ea typeface="+mn-lt"/>
                <a:cs typeface="Arial"/>
              </a:rPr>
              <a:t> </a:t>
            </a:r>
            <a:r>
              <a:rPr lang="ar-SA" sz="3200" err="1">
                <a:latin typeface="Arial"/>
                <a:ea typeface="+mn-lt"/>
                <a:cs typeface="Arial"/>
              </a:rPr>
              <a:t>that</a:t>
            </a:r>
            <a:r>
              <a:rPr lang="ar-SA" sz="3200">
                <a:latin typeface="Arial"/>
                <a:ea typeface="+mn-lt"/>
                <a:cs typeface="Arial"/>
              </a:rPr>
              <a:t> </a:t>
            </a:r>
            <a:r>
              <a:rPr lang="ar-SA" sz="3200" err="1">
                <a:latin typeface="Arial"/>
                <a:ea typeface="+mn-lt"/>
                <a:cs typeface="Arial"/>
              </a:rPr>
              <a:t>All</a:t>
            </a:r>
            <a:r>
              <a:rPr lang="ar-SA" sz="3200">
                <a:latin typeface="Arial"/>
                <a:ea typeface="+mn-lt"/>
                <a:cs typeface="Arial"/>
              </a:rPr>
              <a:t> </a:t>
            </a:r>
            <a:r>
              <a:rPr lang="ar-SA" sz="3200" err="1">
                <a:latin typeface="Arial"/>
                <a:ea typeface="+mn-lt"/>
                <a:cs typeface="Arial"/>
              </a:rPr>
              <a:t>procedures</a:t>
            </a:r>
            <a:r>
              <a:rPr lang="ar-SA" sz="3200">
                <a:latin typeface="Arial"/>
                <a:ea typeface="+mn-lt"/>
                <a:cs typeface="Arial"/>
              </a:rPr>
              <a:t>, </a:t>
            </a:r>
            <a:r>
              <a:rPr lang="ar-SA" sz="3200" err="1">
                <a:latin typeface="Arial"/>
                <a:ea typeface="+mn-lt"/>
                <a:cs typeface="Arial"/>
              </a:rPr>
              <a:t>including</a:t>
            </a:r>
            <a:r>
              <a:rPr lang="ar-SA" sz="3200">
                <a:latin typeface="Arial"/>
                <a:ea typeface="+mn-lt"/>
                <a:cs typeface="Arial"/>
              </a:rPr>
              <a:t> </a:t>
            </a:r>
            <a:r>
              <a:rPr lang="ar-SA" sz="3200" err="1">
                <a:latin typeface="Arial"/>
                <a:ea typeface="+mn-lt"/>
                <a:cs typeface="Arial"/>
              </a:rPr>
              <a:t>invasive</a:t>
            </a:r>
            <a:r>
              <a:rPr lang="ar-SA" sz="3200">
                <a:latin typeface="Arial"/>
                <a:ea typeface="+mn-lt"/>
                <a:cs typeface="Arial"/>
              </a:rPr>
              <a:t> </a:t>
            </a:r>
            <a:r>
              <a:rPr lang="ar-SA" sz="3200" err="1">
                <a:latin typeface="Arial"/>
                <a:ea typeface="+mn-lt"/>
                <a:cs typeface="Arial"/>
              </a:rPr>
              <a:t>procedures</a:t>
            </a:r>
            <a:r>
              <a:rPr lang="ar-SA" sz="3200">
                <a:latin typeface="Arial"/>
                <a:ea typeface="+mn-lt"/>
                <a:cs typeface="Arial"/>
              </a:rPr>
              <a:t> </a:t>
            </a:r>
            <a:r>
              <a:rPr lang="ar-SA" sz="3200" err="1">
                <a:latin typeface="Arial"/>
                <a:ea typeface="+mn-lt"/>
                <a:cs typeface="Arial"/>
              </a:rPr>
              <a:t>and</a:t>
            </a:r>
            <a:r>
              <a:rPr lang="ar-SA" sz="3200">
                <a:latin typeface="Arial"/>
                <a:ea typeface="+mn-lt"/>
                <a:cs typeface="Arial"/>
              </a:rPr>
              <a:t> </a:t>
            </a:r>
            <a:r>
              <a:rPr lang="ar-SA" sz="3200" err="1">
                <a:latin typeface="Arial"/>
                <a:ea typeface="+mn-lt"/>
                <a:cs typeface="Arial"/>
              </a:rPr>
              <a:t>arterial</a:t>
            </a:r>
            <a:r>
              <a:rPr lang="ar-SA" sz="3200">
                <a:latin typeface="Arial"/>
                <a:ea typeface="+mn-lt"/>
                <a:cs typeface="Arial"/>
              </a:rPr>
              <a:t> </a:t>
            </a:r>
            <a:r>
              <a:rPr lang="ar-SA" sz="3200" err="1">
                <a:latin typeface="Arial"/>
                <a:ea typeface="+mn-lt"/>
                <a:cs typeface="Arial"/>
              </a:rPr>
              <a:t>and</a:t>
            </a:r>
            <a:r>
              <a:rPr lang="ar-SA" sz="3200">
                <a:latin typeface="Arial"/>
                <a:ea typeface="+mn-lt"/>
                <a:cs typeface="Arial"/>
              </a:rPr>
              <a:t> </a:t>
            </a:r>
            <a:r>
              <a:rPr lang="ar-SA" sz="3200" err="1">
                <a:latin typeface="Arial"/>
                <a:ea typeface="+mn-lt"/>
                <a:cs typeface="Arial"/>
              </a:rPr>
              <a:t>venous</a:t>
            </a:r>
            <a:r>
              <a:rPr lang="ar-SA" sz="3200">
                <a:latin typeface="Arial"/>
                <a:ea typeface="+mn-lt"/>
                <a:cs typeface="Arial"/>
              </a:rPr>
              <a:t> </a:t>
            </a:r>
            <a:r>
              <a:rPr lang="ar-SA" sz="3200" err="1">
                <a:latin typeface="Arial"/>
                <a:ea typeface="+mn-lt"/>
                <a:cs typeface="Arial"/>
              </a:rPr>
              <a:t>punctures</a:t>
            </a:r>
            <a:r>
              <a:rPr lang="ar-SA" sz="3200">
                <a:latin typeface="Arial"/>
                <a:ea typeface="+mn-lt"/>
                <a:cs typeface="Arial"/>
              </a:rPr>
              <a:t>, </a:t>
            </a:r>
            <a:r>
              <a:rPr lang="ar-SA" sz="3200" err="1">
                <a:latin typeface="Arial"/>
                <a:ea typeface="+mn-lt"/>
                <a:cs typeface="Arial"/>
              </a:rPr>
              <a:t>are</a:t>
            </a:r>
            <a:r>
              <a:rPr lang="ar-SA" sz="3200">
                <a:latin typeface="Arial"/>
                <a:ea typeface="+mn-lt"/>
                <a:cs typeface="Arial"/>
              </a:rPr>
              <a:t> </a:t>
            </a:r>
            <a:r>
              <a:rPr lang="ar-SA" sz="3200" err="1">
                <a:latin typeface="Arial"/>
                <a:ea typeface="+mn-lt"/>
                <a:cs typeface="Arial"/>
              </a:rPr>
              <a:t>carried</a:t>
            </a:r>
            <a:r>
              <a:rPr lang="ar-SA" sz="3200">
                <a:latin typeface="Arial"/>
                <a:ea typeface="+mn-lt"/>
                <a:cs typeface="Arial"/>
              </a:rPr>
              <a:t> </a:t>
            </a:r>
            <a:r>
              <a:rPr lang="ar-SA" sz="3200" err="1">
                <a:latin typeface="Arial"/>
                <a:ea typeface="+mn-lt"/>
                <a:cs typeface="Arial"/>
              </a:rPr>
              <a:t>out</a:t>
            </a:r>
            <a:r>
              <a:rPr lang="ar-SA" sz="3200">
                <a:latin typeface="Arial"/>
                <a:ea typeface="+mn-lt"/>
                <a:cs typeface="Arial"/>
              </a:rPr>
              <a:t> </a:t>
            </a:r>
            <a:r>
              <a:rPr lang="ar-SA" sz="3200" err="1">
                <a:latin typeface="Arial"/>
                <a:ea typeface="+mn-lt"/>
                <a:cs typeface="Arial"/>
              </a:rPr>
              <a:t>using</a:t>
            </a:r>
            <a:r>
              <a:rPr lang="ar-SA" sz="3200">
                <a:latin typeface="Arial"/>
                <a:ea typeface="+mn-lt"/>
                <a:cs typeface="Arial"/>
              </a:rPr>
              <a:t> </a:t>
            </a:r>
            <a:r>
              <a:rPr lang="ar-SA" sz="3200" err="1">
                <a:latin typeface="Arial"/>
                <a:ea typeface="+mn-lt"/>
                <a:cs typeface="Arial"/>
              </a:rPr>
              <a:t>correct</a:t>
            </a:r>
            <a:r>
              <a:rPr lang="ar-SA" sz="3200">
                <a:latin typeface="Arial"/>
                <a:ea typeface="+mn-lt"/>
                <a:cs typeface="Arial"/>
              </a:rPr>
              <a:t> </a:t>
            </a:r>
            <a:r>
              <a:rPr lang="ar-SA" sz="3200" err="1">
                <a:latin typeface="Arial"/>
                <a:ea typeface="+mn-lt"/>
                <a:cs typeface="Arial"/>
              </a:rPr>
              <a:t>aseptic</a:t>
            </a:r>
            <a:r>
              <a:rPr lang="ar-SA" sz="3200">
                <a:latin typeface="Arial"/>
                <a:ea typeface="+mn-lt"/>
                <a:cs typeface="Arial"/>
              </a:rPr>
              <a:t> </a:t>
            </a:r>
            <a:r>
              <a:rPr lang="ar-SA" sz="3200" err="1">
                <a:latin typeface="Arial"/>
                <a:ea typeface="+mn-lt"/>
                <a:cs typeface="Arial"/>
              </a:rPr>
              <a:t>techniques</a:t>
            </a:r>
            <a:r>
              <a:rPr lang="ar-SA" sz="3200">
                <a:latin typeface="Arial"/>
                <a:ea typeface="+mn-lt"/>
                <a:cs typeface="Arial"/>
              </a:rPr>
              <a:t> </a:t>
            </a:r>
            <a:r>
              <a:rPr lang="ar-SA" sz="3200" err="1">
                <a:latin typeface="Arial"/>
                <a:ea typeface="+mn-lt"/>
                <a:cs typeface="Arial"/>
              </a:rPr>
              <a:t>And</a:t>
            </a:r>
            <a:r>
              <a:rPr lang="ar-SA" sz="3200">
                <a:latin typeface="Arial"/>
                <a:ea typeface="+mn-lt"/>
                <a:cs typeface="Arial"/>
              </a:rPr>
              <a:t> </a:t>
            </a:r>
            <a:r>
              <a:rPr lang="ar-SA" sz="3200" err="1">
                <a:latin typeface="Arial"/>
                <a:ea typeface="+mn-lt"/>
                <a:cs typeface="Arial"/>
              </a:rPr>
              <a:t>that</a:t>
            </a:r>
            <a:r>
              <a:rPr lang="ar-SA" sz="3200">
                <a:latin typeface="Arial"/>
                <a:ea typeface="+mn-lt"/>
                <a:cs typeface="Arial"/>
              </a:rPr>
              <a:t> </a:t>
            </a:r>
            <a:r>
              <a:rPr lang="ar-SA" sz="3200" err="1">
                <a:latin typeface="Arial"/>
                <a:ea typeface="+mn-lt"/>
                <a:cs typeface="Arial"/>
              </a:rPr>
              <a:t>venous</a:t>
            </a:r>
            <a:r>
              <a:rPr lang="ar-SA" sz="3200">
                <a:latin typeface="Arial"/>
                <a:ea typeface="+mn-lt"/>
                <a:cs typeface="Arial"/>
              </a:rPr>
              <a:t> </a:t>
            </a:r>
            <a:r>
              <a:rPr lang="ar-SA" sz="3200" err="1">
                <a:latin typeface="Arial"/>
                <a:ea typeface="+mn-lt"/>
                <a:cs typeface="Arial"/>
              </a:rPr>
              <a:t>and</a:t>
            </a:r>
            <a:r>
              <a:rPr lang="ar-SA" sz="3200">
                <a:latin typeface="Arial"/>
                <a:ea typeface="+mn-lt"/>
                <a:cs typeface="Arial"/>
              </a:rPr>
              <a:t> </a:t>
            </a:r>
            <a:r>
              <a:rPr lang="ar-SA" sz="3200" err="1">
                <a:latin typeface="Arial"/>
                <a:ea typeface="+mn-lt"/>
                <a:cs typeface="Arial"/>
              </a:rPr>
              <a:t>arterial</a:t>
            </a:r>
            <a:r>
              <a:rPr lang="ar-SA" sz="3200">
                <a:latin typeface="Arial"/>
                <a:ea typeface="+mn-lt"/>
                <a:cs typeface="Arial"/>
              </a:rPr>
              <a:t> </a:t>
            </a:r>
            <a:r>
              <a:rPr lang="ar-SA" sz="3200" err="1">
                <a:latin typeface="Arial"/>
                <a:ea typeface="+mn-lt"/>
                <a:cs typeface="Arial"/>
              </a:rPr>
              <a:t>puncture</a:t>
            </a:r>
            <a:r>
              <a:rPr lang="ar-SA" sz="3200">
                <a:latin typeface="Arial"/>
                <a:ea typeface="+mn-lt"/>
                <a:cs typeface="Arial"/>
              </a:rPr>
              <a:t> </a:t>
            </a:r>
            <a:r>
              <a:rPr lang="ar-SA" sz="3200" err="1">
                <a:latin typeface="Arial"/>
                <a:ea typeface="+mn-lt"/>
                <a:cs typeface="Arial"/>
              </a:rPr>
              <a:t>and</a:t>
            </a:r>
            <a:r>
              <a:rPr lang="ar-SA" sz="3200">
                <a:latin typeface="Arial"/>
                <a:ea typeface="+mn-lt"/>
                <a:cs typeface="Arial"/>
              </a:rPr>
              <a:t> </a:t>
            </a:r>
            <a:r>
              <a:rPr lang="ar-SA" sz="3200" err="1">
                <a:latin typeface="Arial"/>
                <a:ea typeface="+mn-lt"/>
                <a:cs typeface="Arial"/>
              </a:rPr>
              <a:t>infusion</a:t>
            </a:r>
            <a:r>
              <a:rPr lang="ar-SA" sz="3200">
                <a:latin typeface="Arial"/>
                <a:ea typeface="+mn-lt"/>
                <a:cs typeface="Arial"/>
              </a:rPr>
              <a:t> </a:t>
            </a:r>
            <a:r>
              <a:rPr lang="ar-SA" sz="3200" err="1">
                <a:latin typeface="Arial"/>
                <a:ea typeface="+mn-lt"/>
                <a:cs typeface="Arial"/>
              </a:rPr>
              <a:t>sites</a:t>
            </a:r>
            <a:r>
              <a:rPr lang="ar-SA" sz="3200">
                <a:latin typeface="Arial"/>
                <a:ea typeface="+mn-lt"/>
                <a:cs typeface="Arial"/>
              </a:rPr>
              <a:t> </a:t>
            </a:r>
            <a:r>
              <a:rPr lang="ar-SA" sz="3200" err="1">
                <a:latin typeface="Arial"/>
                <a:ea typeface="+mn-lt"/>
                <a:cs typeface="Arial"/>
              </a:rPr>
              <a:t>are</a:t>
            </a:r>
            <a:r>
              <a:rPr lang="ar-SA" sz="3200">
                <a:latin typeface="Arial"/>
                <a:ea typeface="+mn-lt"/>
                <a:cs typeface="Arial"/>
              </a:rPr>
              <a:t> </a:t>
            </a:r>
            <a:r>
              <a:rPr lang="ar-SA" sz="3200" err="1">
                <a:latin typeface="Arial"/>
                <a:ea typeface="+mn-lt"/>
                <a:cs typeface="Arial"/>
              </a:rPr>
              <a:t>maintained</a:t>
            </a:r>
            <a:r>
              <a:rPr lang="ar-SA" sz="3200">
                <a:latin typeface="Arial"/>
                <a:ea typeface="+mn-lt"/>
                <a:cs typeface="Arial"/>
              </a:rPr>
              <a:t> </a:t>
            </a:r>
            <a:r>
              <a:rPr lang="ar-SA" sz="3200" err="1">
                <a:latin typeface="Arial"/>
                <a:ea typeface="+mn-lt"/>
                <a:cs typeface="Arial"/>
              </a:rPr>
              <a:t>with</a:t>
            </a:r>
            <a:r>
              <a:rPr lang="ar-SA" sz="3200">
                <a:latin typeface="Arial"/>
                <a:ea typeface="+mn-lt"/>
                <a:cs typeface="Arial"/>
              </a:rPr>
              <a:t> </a:t>
            </a:r>
            <a:r>
              <a:rPr lang="ar-SA" sz="3200" err="1">
                <a:latin typeface="Arial"/>
                <a:ea typeface="+mn-lt"/>
                <a:cs typeface="Arial"/>
              </a:rPr>
              <a:t>the</a:t>
            </a:r>
            <a:r>
              <a:rPr lang="ar-SA" sz="3200">
                <a:latin typeface="Arial"/>
                <a:ea typeface="+mn-lt"/>
                <a:cs typeface="Arial"/>
              </a:rPr>
              <a:t> </a:t>
            </a:r>
            <a:r>
              <a:rPr lang="ar-SA" sz="3200" err="1">
                <a:latin typeface="Arial"/>
                <a:ea typeface="+mn-lt"/>
                <a:cs typeface="Arial"/>
              </a:rPr>
              <a:t>goal</a:t>
            </a:r>
            <a:r>
              <a:rPr lang="ar-SA" sz="3200">
                <a:latin typeface="Arial"/>
                <a:ea typeface="+mn-lt"/>
                <a:cs typeface="Arial"/>
              </a:rPr>
              <a:t> </a:t>
            </a:r>
            <a:r>
              <a:rPr lang="ar-SA" sz="3200" err="1">
                <a:latin typeface="Arial"/>
                <a:ea typeface="+mn-lt"/>
                <a:cs typeface="Arial"/>
              </a:rPr>
              <a:t>of</a:t>
            </a:r>
            <a:r>
              <a:rPr lang="ar-SA" sz="3200">
                <a:latin typeface="Arial"/>
                <a:ea typeface="+mn-lt"/>
                <a:cs typeface="Arial"/>
              </a:rPr>
              <a:t> </a:t>
            </a:r>
            <a:r>
              <a:rPr lang="ar-SA" sz="3200" err="1">
                <a:latin typeface="Arial"/>
                <a:ea typeface="+mn-lt"/>
                <a:cs typeface="Arial"/>
              </a:rPr>
              <a:t>preventing</a:t>
            </a:r>
            <a:r>
              <a:rPr lang="ar-SA" sz="3200">
                <a:latin typeface="Arial"/>
                <a:ea typeface="+mn-lt"/>
                <a:cs typeface="Arial"/>
              </a:rPr>
              <a:t> </a:t>
            </a:r>
            <a:r>
              <a:rPr lang="ar-SA" sz="3200" err="1">
                <a:latin typeface="Arial"/>
                <a:ea typeface="+mn-lt"/>
                <a:cs typeface="Arial"/>
              </a:rPr>
              <a:t>infection</a:t>
            </a:r>
            <a:r>
              <a:rPr lang="ar-SA" sz="3200">
                <a:latin typeface="Arial"/>
                <a:ea typeface="+mn-lt"/>
                <a:cs typeface="Arial"/>
              </a:rPr>
              <a:t>. </a:t>
            </a:r>
            <a:r>
              <a:rPr lang="ar-SA" sz="3200" err="1">
                <a:latin typeface="Arial"/>
                <a:ea typeface="+mn-lt"/>
                <a:cs typeface="Arial"/>
              </a:rPr>
              <a:t>Positioning</a:t>
            </a:r>
            <a:r>
              <a:rPr lang="ar-SA" sz="3200">
                <a:latin typeface="Arial"/>
                <a:ea typeface="+mn-lt"/>
                <a:cs typeface="Arial"/>
              </a:rPr>
              <a:t> </a:t>
            </a:r>
            <a:r>
              <a:rPr lang="ar-SA" sz="3200" err="1">
                <a:latin typeface="Arial"/>
                <a:ea typeface="+mn-lt"/>
                <a:cs typeface="Arial"/>
              </a:rPr>
              <a:t>and</a:t>
            </a:r>
            <a:r>
              <a:rPr lang="ar-SA" sz="3200">
                <a:latin typeface="Arial"/>
                <a:ea typeface="+mn-lt"/>
                <a:cs typeface="Arial"/>
              </a:rPr>
              <a:t> </a:t>
            </a:r>
            <a:r>
              <a:rPr lang="ar-SA" sz="3200" err="1">
                <a:latin typeface="Arial"/>
                <a:ea typeface="+mn-lt"/>
                <a:cs typeface="Arial"/>
              </a:rPr>
              <a:t>Repositioning</a:t>
            </a:r>
            <a:r>
              <a:rPr lang="ar-SA" sz="3200">
                <a:latin typeface="Arial"/>
                <a:ea typeface="+mn-lt"/>
                <a:cs typeface="Arial"/>
              </a:rPr>
              <a:t> </a:t>
            </a:r>
            <a:r>
              <a:rPr lang="ar-SA" sz="3200" err="1">
                <a:latin typeface="Arial"/>
                <a:ea typeface="+mn-lt"/>
                <a:cs typeface="Arial"/>
              </a:rPr>
              <a:t>the</a:t>
            </a:r>
            <a:r>
              <a:rPr lang="ar-SA" sz="3200">
                <a:latin typeface="Arial"/>
                <a:ea typeface="+mn-lt"/>
                <a:cs typeface="Arial"/>
              </a:rPr>
              <a:t> </a:t>
            </a:r>
            <a:r>
              <a:rPr lang="ar-SA" sz="3200" err="1">
                <a:latin typeface="Arial"/>
                <a:ea typeface="+mn-lt"/>
                <a:cs typeface="Arial"/>
              </a:rPr>
              <a:t>patient</a:t>
            </a:r>
            <a:r>
              <a:rPr lang="ar-SA" sz="3200">
                <a:latin typeface="Arial"/>
                <a:ea typeface="+mn-lt"/>
                <a:cs typeface="Arial"/>
              </a:rPr>
              <a:t> </a:t>
            </a:r>
            <a:r>
              <a:rPr lang="ar-SA" sz="3200" err="1">
                <a:latin typeface="Arial"/>
                <a:ea typeface="+mn-lt"/>
                <a:cs typeface="Arial"/>
              </a:rPr>
              <a:t>to</a:t>
            </a:r>
            <a:r>
              <a:rPr lang="ar-SA" sz="3200">
                <a:latin typeface="Arial"/>
                <a:ea typeface="+mn-lt"/>
                <a:cs typeface="Arial"/>
              </a:rPr>
              <a:t> </a:t>
            </a:r>
            <a:r>
              <a:rPr lang="ar-SA" sz="3200" err="1">
                <a:latin typeface="Arial"/>
                <a:ea typeface="+mn-lt"/>
                <a:cs typeface="Arial"/>
              </a:rPr>
              <a:t>promote</a:t>
            </a:r>
            <a:r>
              <a:rPr lang="ar-SA" sz="3200">
                <a:latin typeface="Arial"/>
                <a:ea typeface="+mn-lt"/>
                <a:cs typeface="Arial"/>
              </a:rPr>
              <a:t> </a:t>
            </a:r>
            <a:r>
              <a:rPr lang="ar-SA" sz="3200" err="1">
                <a:latin typeface="Arial"/>
                <a:ea typeface="+mn-lt"/>
                <a:cs typeface="Arial"/>
              </a:rPr>
              <a:t>comfort</a:t>
            </a:r>
            <a:r>
              <a:rPr lang="ar-SA" sz="3200">
                <a:latin typeface="Arial"/>
                <a:ea typeface="+mn-lt"/>
                <a:cs typeface="Arial"/>
              </a:rPr>
              <a:t>, </a:t>
            </a:r>
            <a:r>
              <a:rPr lang="ar-SA" sz="3200" err="1">
                <a:latin typeface="Arial"/>
                <a:ea typeface="+mn-lt"/>
                <a:cs typeface="Arial"/>
              </a:rPr>
              <a:t>prevent</a:t>
            </a:r>
            <a:r>
              <a:rPr lang="ar-SA" sz="3200">
                <a:latin typeface="Arial"/>
                <a:ea typeface="+mn-lt"/>
                <a:cs typeface="Arial"/>
              </a:rPr>
              <a:t> </a:t>
            </a:r>
            <a:r>
              <a:rPr lang="ar-SA" sz="3200" err="1">
                <a:latin typeface="Arial"/>
                <a:ea typeface="+mn-lt"/>
                <a:cs typeface="Arial"/>
              </a:rPr>
              <a:t>pulmonary</a:t>
            </a:r>
            <a:r>
              <a:rPr lang="ar-SA" sz="3200">
                <a:latin typeface="Arial"/>
                <a:ea typeface="+mn-lt"/>
                <a:cs typeface="Arial"/>
              </a:rPr>
              <a:t> </a:t>
            </a:r>
            <a:r>
              <a:rPr lang="ar-SA" sz="3200" err="1">
                <a:latin typeface="Arial"/>
                <a:ea typeface="+mn-lt"/>
                <a:cs typeface="Arial"/>
              </a:rPr>
              <a:t>complications</a:t>
            </a:r>
            <a:r>
              <a:rPr lang="ar-SA" sz="3200">
                <a:latin typeface="Arial"/>
                <a:ea typeface="+mn-lt"/>
                <a:cs typeface="Arial"/>
              </a:rPr>
              <a:t>, </a:t>
            </a:r>
            <a:r>
              <a:rPr lang="ar-SA" sz="3200" err="1">
                <a:latin typeface="Arial"/>
                <a:ea typeface="+mn-lt"/>
                <a:cs typeface="Arial"/>
              </a:rPr>
              <a:t>and</a:t>
            </a:r>
            <a:r>
              <a:rPr lang="ar-SA" sz="3200">
                <a:latin typeface="Arial"/>
                <a:ea typeface="+mn-lt"/>
                <a:cs typeface="Arial"/>
              </a:rPr>
              <a:t> </a:t>
            </a:r>
            <a:r>
              <a:rPr lang="ar-SA" sz="3200" err="1">
                <a:latin typeface="Arial"/>
                <a:ea typeface="+mn-lt"/>
                <a:cs typeface="Arial"/>
              </a:rPr>
              <a:t>maintain</a:t>
            </a:r>
            <a:r>
              <a:rPr lang="ar-SA" sz="3200">
                <a:latin typeface="Arial"/>
                <a:ea typeface="+mn-lt"/>
                <a:cs typeface="Arial"/>
              </a:rPr>
              <a:t> </a:t>
            </a:r>
            <a:r>
              <a:rPr lang="ar-SA" sz="3200" err="1">
                <a:latin typeface="Arial"/>
                <a:ea typeface="+mn-lt"/>
                <a:cs typeface="Arial"/>
              </a:rPr>
              <a:t>skin</a:t>
            </a:r>
            <a:r>
              <a:rPr lang="ar-SA" sz="3200">
                <a:latin typeface="Arial"/>
                <a:ea typeface="+mn-lt"/>
                <a:cs typeface="Arial"/>
              </a:rPr>
              <a:t> </a:t>
            </a:r>
            <a:r>
              <a:rPr lang="ar-SA" sz="3200" err="1">
                <a:latin typeface="Arial"/>
                <a:ea typeface="+mn-lt"/>
                <a:cs typeface="Arial"/>
              </a:rPr>
              <a:t>integrity</a:t>
            </a:r>
            <a:r>
              <a:rPr lang="ar-SA" sz="3200">
                <a:latin typeface="Arial"/>
                <a:ea typeface="+mn-lt"/>
                <a:cs typeface="Arial"/>
              </a:rPr>
              <a:t> </a:t>
            </a:r>
            <a:r>
              <a:rPr lang="ar-SA" sz="3200" err="1">
                <a:latin typeface="Arial"/>
                <a:ea typeface="+mn-lt"/>
                <a:cs typeface="Arial"/>
              </a:rPr>
              <a:t>are</a:t>
            </a:r>
            <a:r>
              <a:rPr lang="ar-SA" sz="3200">
                <a:latin typeface="Arial"/>
                <a:ea typeface="+mn-lt"/>
                <a:cs typeface="Arial"/>
              </a:rPr>
              <a:t> </a:t>
            </a:r>
            <a:r>
              <a:rPr lang="ar-SA" sz="3200" err="1">
                <a:latin typeface="Arial"/>
                <a:ea typeface="+mn-lt"/>
                <a:cs typeface="Arial"/>
              </a:rPr>
              <a:t>integral</a:t>
            </a:r>
            <a:r>
              <a:rPr lang="ar-SA" sz="3200">
                <a:latin typeface="Arial"/>
                <a:ea typeface="+mn-lt"/>
                <a:cs typeface="Arial"/>
              </a:rPr>
              <a:t> </a:t>
            </a:r>
            <a:r>
              <a:rPr lang="ar-SA" sz="3200" err="1">
                <a:latin typeface="Arial"/>
                <a:ea typeface="+mn-lt"/>
                <a:cs typeface="Arial"/>
              </a:rPr>
              <a:t>to</a:t>
            </a:r>
            <a:r>
              <a:rPr lang="ar-SA" sz="3200">
                <a:latin typeface="Arial"/>
                <a:ea typeface="+mn-lt"/>
                <a:cs typeface="Arial"/>
              </a:rPr>
              <a:t> </a:t>
            </a:r>
            <a:r>
              <a:rPr lang="ar-SA" sz="3200" err="1">
                <a:latin typeface="Arial"/>
                <a:ea typeface="+mn-lt"/>
                <a:cs typeface="Arial"/>
              </a:rPr>
              <a:t>Caring</a:t>
            </a:r>
            <a:r>
              <a:rPr lang="ar-SA" sz="3200">
                <a:latin typeface="Arial"/>
                <a:ea typeface="+mn-lt"/>
                <a:cs typeface="Arial"/>
              </a:rPr>
              <a:t> </a:t>
            </a:r>
            <a:r>
              <a:rPr lang="ar-SA" sz="3200" err="1">
                <a:latin typeface="Arial"/>
                <a:ea typeface="+mn-lt"/>
                <a:cs typeface="Arial"/>
              </a:rPr>
              <a:t>for</a:t>
            </a:r>
            <a:r>
              <a:rPr lang="ar-SA" sz="3200">
                <a:latin typeface="Arial"/>
                <a:ea typeface="+mn-lt"/>
                <a:cs typeface="Arial"/>
              </a:rPr>
              <a:t> </a:t>
            </a:r>
            <a:r>
              <a:rPr lang="ar-SA" sz="3200" err="1">
                <a:latin typeface="Arial"/>
                <a:ea typeface="+mn-lt"/>
                <a:cs typeface="Arial"/>
              </a:rPr>
              <a:t>the</a:t>
            </a:r>
            <a:r>
              <a:rPr lang="ar-SA" sz="3200">
                <a:latin typeface="Arial"/>
                <a:ea typeface="+mn-lt"/>
                <a:cs typeface="Arial"/>
              </a:rPr>
              <a:t> </a:t>
            </a:r>
            <a:r>
              <a:rPr lang="ar-SA" sz="3200" err="1">
                <a:latin typeface="Arial"/>
                <a:ea typeface="+mn-lt"/>
                <a:cs typeface="Arial"/>
              </a:rPr>
              <a:t>patient</a:t>
            </a:r>
            <a:r>
              <a:rPr lang="ar-SA" sz="3200">
                <a:latin typeface="Arial"/>
                <a:ea typeface="+mn-lt"/>
                <a:cs typeface="Arial"/>
              </a:rPr>
              <a:t> </a:t>
            </a:r>
            <a:r>
              <a:rPr lang="ar-SA" sz="3200" err="1">
                <a:latin typeface="Arial"/>
                <a:ea typeface="+mn-lt"/>
                <a:cs typeface="Arial"/>
              </a:rPr>
              <a:t>In</a:t>
            </a:r>
            <a:r>
              <a:rPr lang="ar-SA" sz="3200">
                <a:latin typeface="Arial"/>
                <a:ea typeface="+mn-lt"/>
                <a:cs typeface="Arial"/>
              </a:rPr>
              <a:t> </a:t>
            </a:r>
            <a:r>
              <a:rPr lang="ar-SA" sz="3200" err="1">
                <a:latin typeface="Arial"/>
                <a:ea typeface="+mn-lt"/>
                <a:cs typeface="Arial"/>
              </a:rPr>
              <a:t>shock</a:t>
            </a:r>
            <a:r>
              <a:rPr lang="ar-SA">
                <a:ea typeface="+mn-lt"/>
                <a:cs typeface="+mn-lt"/>
              </a:rPr>
              <a:t>.</a:t>
            </a:r>
            <a:endParaRPr lang="en-US"/>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3700336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33970"/>
            <a:ext cx="10327340" cy="3877815"/>
          </a:xfrm>
        </p:spPr>
        <p:txBody>
          <a:bodyPr vert="horz" lIns="91440" tIns="45720" rIns="91440" bIns="45720" rtlCol="0" anchor="t">
            <a:noAutofit/>
          </a:bodyPr>
          <a:lstStyle/>
          <a:p>
            <a:pPr algn="l">
              <a:buNone/>
            </a:pPr>
            <a:r>
              <a:rPr lang="ar-SA" sz="3300" b="1">
                <a:solidFill>
                  <a:srgbClr val="C00000"/>
                </a:solidFill>
                <a:latin typeface="Arial"/>
                <a:ea typeface="+mn-lt"/>
                <a:cs typeface="Arial"/>
              </a:rPr>
              <a:t>PROMOTING REST AND COMFORT</a:t>
            </a:r>
            <a:endParaRPr lang="en-US" sz="3300">
              <a:solidFill>
                <a:srgbClr val="C00000"/>
              </a:solidFill>
              <a:latin typeface="Arial"/>
              <a:cs typeface="Arial"/>
            </a:endParaRPr>
          </a:p>
          <a:p>
            <a:pPr algn="l">
              <a:buNone/>
            </a:pPr>
            <a:r>
              <a:rPr lang="ar-SA" sz="3300" err="1">
                <a:latin typeface="Arial"/>
                <a:ea typeface="+mn-lt"/>
                <a:cs typeface="Arial"/>
              </a:rPr>
              <a:t>Efforts</a:t>
            </a:r>
            <a:r>
              <a:rPr lang="ar-SA" sz="3300">
                <a:latin typeface="Arial"/>
                <a:ea typeface="+mn-lt"/>
                <a:cs typeface="Arial"/>
              </a:rPr>
              <a:t> </a:t>
            </a:r>
            <a:r>
              <a:rPr lang="ar-SA" sz="3300" err="1">
                <a:latin typeface="Arial"/>
                <a:ea typeface="+mn-lt"/>
                <a:cs typeface="Arial"/>
              </a:rPr>
              <a:t>are</a:t>
            </a:r>
            <a:r>
              <a:rPr lang="ar-SA" sz="3300">
                <a:latin typeface="Arial"/>
                <a:ea typeface="+mn-lt"/>
                <a:cs typeface="Arial"/>
              </a:rPr>
              <a:t> </a:t>
            </a:r>
            <a:r>
              <a:rPr lang="ar-SA" sz="3300" err="1">
                <a:latin typeface="Arial"/>
                <a:ea typeface="+mn-lt"/>
                <a:cs typeface="Arial"/>
              </a:rPr>
              <a:t>made</a:t>
            </a:r>
            <a:r>
              <a:rPr lang="ar-SA" sz="3300">
                <a:latin typeface="Arial"/>
                <a:ea typeface="+mn-lt"/>
                <a:cs typeface="Arial"/>
              </a:rPr>
              <a:t> </a:t>
            </a:r>
            <a:r>
              <a:rPr lang="ar-SA" sz="3300" err="1">
                <a:latin typeface="Arial"/>
                <a:ea typeface="+mn-lt"/>
                <a:cs typeface="Arial"/>
              </a:rPr>
              <a:t>to</a:t>
            </a:r>
            <a:r>
              <a:rPr lang="ar-SA" sz="3300">
                <a:latin typeface="Arial"/>
                <a:ea typeface="+mn-lt"/>
                <a:cs typeface="Arial"/>
              </a:rPr>
              <a:t> </a:t>
            </a:r>
            <a:r>
              <a:rPr lang="ar-SA" sz="3300" err="1">
                <a:latin typeface="Arial"/>
                <a:ea typeface="+mn-lt"/>
                <a:cs typeface="Arial"/>
              </a:rPr>
              <a:t>minimize</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cardiac</a:t>
            </a:r>
            <a:r>
              <a:rPr lang="ar-SA" sz="3300">
                <a:latin typeface="Arial"/>
                <a:ea typeface="+mn-lt"/>
                <a:cs typeface="Arial"/>
              </a:rPr>
              <a:t> </a:t>
            </a:r>
            <a:r>
              <a:rPr lang="ar-SA" sz="3300" err="1">
                <a:latin typeface="Arial"/>
                <a:ea typeface="+mn-lt"/>
                <a:cs typeface="Arial"/>
              </a:rPr>
              <a:t>workload</a:t>
            </a:r>
            <a:r>
              <a:rPr lang="ar-SA" sz="3300">
                <a:latin typeface="Arial"/>
                <a:ea typeface="+mn-lt"/>
                <a:cs typeface="Arial"/>
              </a:rPr>
              <a:t> </a:t>
            </a:r>
            <a:r>
              <a:rPr lang="ar-SA" sz="3300" err="1">
                <a:latin typeface="Arial"/>
                <a:ea typeface="+mn-lt"/>
                <a:cs typeface="Arial"/>
              </a:rPr>
              <a:t>by</a:t>
            </a:r>
            <a:r>
              <a:rPr lang="ar-SA" sz="3300">
                <a:latin typeface="Arial"/>
                <a:ea typeface="+mn-lt"/>
                <a:cs typeface="Arial"/>
              </a:rPr>
              <a:t> </a:t>
            </a:r>
            <a:r>
              <a:rPr lang="ar-SA" sz="3300" err="1">
                <a:latin typeface="Arial"/>
                <a:ea typeface="+mn-lt"/>
                <a:cs typeface="Arial"/>
              </a:rPr>
              <a:t>reducing</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patient’s</a:t>
            </a:r>
            <a:r>
              <a:rPr lang="ar-SA" sz="3300">
                <a:latin typeface="Arial"/>
                <a:ea typeface="+mn-lt"/>
                <a:cs typeface="Arial"/>
              </a:rPr>
              <a:t> </a:t>
            </a:r>
            <a:r>
              <a:rPr lang="ar-SA" sz="3300" err="1">
                <a:latin typeface="Arial"/>
                <a:ea typeface="+mn-lt"/>
                <a:cs typeface="Arial"/>
              </a:rPr>
              <a:t>physical</a:t>
            </a:r>
            <a:r>
              <a:rPr lang="ar-SA" sz="3300">
                <a:latin typeface="Arial"/>
                <a:ea typeface="+mn-lt"/>
                <a:cs typeface="Arial"/>
              </a:rPr>
              <a:t> </a:t>
            </a:r>
            <a:r>
              <a:rPr lang="ar-SA" sz="3300" err="1">
                <a:latin typeface="Arial"/>
                <a:ea typeface="+mn-lt"/>
                <a:cs typeface="Arial"/>
              </a:rPr>
              <a:t>activity</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fear</a:t>
            </a:r>
            <a:r>
              <a:rPr lang="ar-SA" sz="3300">
                <a:latin typeface="Arial"/>
                <a:ea typeface="+mn-lt"/>
                <a:cs typeface="Arial"/>
              </a:rPr>
              <a:t> </a:t>
            </a:r>
            <a:r>
              <a:rPr lang="ar-SA" sz="3300" err="1">
                <a:latin typeface="Arial"/>
                <a:ea typeface="+mn-lt"/>
                <a:cs typeface="Arial"/>
              </a:rPr>
              <a:t>or</a:t>
            </a:r>
            <a:r>
              <a:rPr lang="ar-SA" sz="3300">
                <a:latin typeface="Arial"/>
                <a:ea typeface="+mn-lt"/>
                <a:cs typeface="Arial"/>
              </a:rPr>
              <a:t> </a:t>
            </a:r>
            <a:r>
              <a:rPr lang="ar-SA" sz="3300" err="1">
                <a:latin typeface="Arial"/>
                <a:ea typeface="+mn-lt"/>
                <a:cs typeface="Arial"/>
              </a:rPr>
              <a:t>anxiety</a:t>
            </a:r>
            <a:r>
              <a:rPr lang="ar-SA" sz="3300">
                <a:latin typeface="Arial"/>
                <a:ea typeface="+mn-lt"/>
                <a:cs typeface="Arial"/>
              </a:rPr>
              <a:t>. </a:t>
            </a:r>
            <a:r>
              <a:rPr lang="ar-SA" sz="3300" err="1">
                <a:latin typeface="Arial"/>
                <a:ea typeface="+mn-lt"/>
                <a:cs typeface="Arial"/>
              </a:rPr>
              <a:t>Promoting</a:t>
            </a:r>
            <a:r>
              <a:rPr lang="ar-SA" sz="3300">
                <a:latin typeface="Arial"/>
                <a:ea typeface="+mn-lt"/>
                <a:cs typeface="Arial"/>
              </a:rPr>
              <a:t> </a:t>
            </a:r>
            <a:r>
              <a:rPr lang="ar-SA" sz="3300" err="1">
                <a:latin typeface="Arial"/>
                <a:ea typeface="+mn-lt"/>
                <a:cs typeface="Arial"/>
              </a:rPr>
              <a:t>rest</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comfort</a:t>
            </a:r>
            <a:r>
              <a:rPr lang="ar-SA" sz="3300">
                <a:latin typeface="Arial"/>
                <a:ea typeface="+mn-lt"/>
                <a:cs typeface="Arial"/>
              </a:rPr>
              <a:t> </a:t>
            </a:r>
            <a:r>
              <a:rPr lang="ar-SA" sz="3300" err="1">
                <a:latin typeface="Arial"/>
                <a:ea typeface="+mn-lt"/>
                <a:cs typeface="Arial"/>
              </a:rPr>
              <a:t>is</a:t>
            </a:r>
            <a:r>
              <a:rPr lang="ar-SA" sz="3300">
                <a:latin typeface="Arial"/>
                <a:ea typeface="+mn-lt"/>
                <a:cs typeface="Arial"/>
              </a:rPr>
              <a:t> a </a:t>
            </a:r>
            <a:r>
              <a:rPr lang="ar-SA" sz="3300" err="1">
                <a:latin typeface="Arial"/>
                <a:ea typeface="+mn-lt"/>
                <a:cs typeface="Arial"/>
              </a:rPr>
              <a:t>priority</a:t>
            </a:r>
            <a:r>
              <a:rPr lang="ar-SA" sz="3300">
                <a:latin typeface="Arial"/>
                <a:ea typeface="+mn-lt"/>
                <a:cs typeface="Arial"/>
              </a:rPr>
              <a:t> </a:t>
            </a:r>
            <a:r>
              <a:rPr lang="ar-SA" sz="3300" err="1">
                <a:latin typeface="Arial"/>
                <a:ea typeface="+mn-lt"/>
                <a:cs typeface="Arial"/>
              </a:rPr>
              <a:t>In</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patient’s</a:t>
            </a:r>
            <a:r>
              <a:rPr lang="ar-SA" sz="3300">
                <a:latin typeface="Arial"/>
                <a:ea typeface="+mn-lt"/>
                <a:cs typeface="Arial"/>
              </a:rPr>
              <a:t> </a:t>
            </a:r>
            <a:r>
              <a:rPr lang="ar-SA" sz="3300" err="1">
                <a:latin typeface="Arial"/>
                <a:ea typeface="+mn-lt"/>
                <a:cs typeface="Arial"/>
              </a:rPr>
              <a:t>care</a:t>
            </a:r>
            <a:r>
              <a:rPr lang="ar-SA" sz="3300">
                <a:latin typeface="Arial"/>
                <a:ea typeface="+mn-lt"/>
                <a:cs typeface="Arial"/>
              </a:rPr>
              <a:t>. </a:t>
            </a:r>
            <a:r>
              <a:rPr lang="ar-SA" sz="3300" err="1">
                <a:latin typeface="Arial"/>
                <a:ea typeface="+mn-lt"/>
                <a:cs typeface="Arial"/>
              </a:rPr>
              <a:t>To</a:t>
            </a:r>
            <a:r>
              <a:rPr lang="ar-SA" sz="3300">
                <a:latin typeface="Arial"/>
                <a:ea typeface="+mn-lt"/>
                <a:cs typeface="Arial"/>
              </a:rPr>
              <a:t> </a:t>
            </a:r>
            <a:r>
              <a:rPr lang="ar-SA" sz="3300" err="1">
                <a:latin typeface="Arial"/>
                <a:ea typeface="+mn-lt"/>
                <a:cs typeface="Arial"/>
              </a:rPr>
              <a:t>ensure</a:t>
            </a:r>
            <a:r>
              <a:rPr lang="ar-SA" sz="3300">
                <a:latin typeface="Arial"/>
                <a:ea typeface="+mn-lt"/>
                <a:cs typeface="Arial"/>
              </a:rPr>
              <a:t> </a:t>
            </a:r>
            <a:r>
              <a:rPr lang="ar-SA" sz="3300" err="1">
                <a:latin typeface="Arial"/>
                <a:ea typeface="+mn-lt"/>
                <a:cs typeface="Arial"/>
              </a:rPr>
              <a:t>that</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a:t>
            </a:r>
            <a:r>
              <a:rPr lang="ar-SA" sz="3300">
                <a:latin typeface="Arial"/>
                <a:ea typeface="+mn-lt"/>
                <a:cs typeface="Arial"/>
              </a:rPr>
              <a:t> </a:t>
            </a:r>
            <a:r>
              <a:rPr lang="ar-SA" sz="3300" err="1">
                <a:latin typeface="Arial"/>
                <a:ea typeface="+mn-lt"/>
                <a:cs typeface="Arial"/>
              </a:rPr>
              <a:t>gets</a:t>
            </a:r>
            <a:r>
              <a:rPr lang="ar-SA" sz="3300">
                <a:latin typeface="Arial"/>
                <a:ea typeface="+mn-lt"/>
                <a:cs typeface="Arial"/>
              </a:rPr>
              <a:t> </a:t>
            </a:r>
            <a:r>
              <a:rPr lang="ar-SA" sz="3300" err="1">
                <a:latin typeface="Arial"/>
                <a:ea typeface="+mn-lt"/>
                <a:cs typeface="Arial"/>
              </a:rPr>
              <a:t>as</a:t>
            </a:r>
            <a:r>
              <a:rPr lang="ar-SA" sz="3300">
                <a:latin typeface="Arial"/>
                <a:ea typeface="+mn-lt"/>
                <a:cs typeface="Arial"/>
              </a:rPr>
              <a:t> </a:t>
            </a:r>
            <a:r>
              <a:rPr lang="ar-SA" sz="3300" err="1">
                <a:latin typeface="Arial"/>
                <a:ea typeface="+mn-lt"/>
                <a:cs typeface="Arial"/>
              </a:rPr>
              <a:t>much</a:t>
            </a:r>
            <a:r>
              <a:rPr lang="ar-SA" sz="3300">
                <a:latin typeface="Arial"/>
                <a:ea typeface="+mn-lt"/>
                <a:cs typeface="Arial"/>
              </a:rPr>
              <a:t> </a:t>
            </a:r>
            <a:r>
              <a:rPr lang="ar-SA" sz="3300" err="1">
                <a:latin typeface="Arial"/>
                <a:ea typeface="+mn-lt"/>
                <a:cs typeface="Arial"/>
              </a:rPr>
              <a:t>uninterrupted</a:t>
            </a:r>
            <a:r>
              <a:rPr lang="ar-SA" sz="3300">
                <a:latin typeface="Arial"/>
                <a:ea typeface="+mn-lt"/>
                <a:cs typeface="Arial"/>
              </a:rPr>
              <a:t> </a:t>
            </a:r>
            <a:r>
              <a:rPr lang="ar-SA" sz="3300" err="1">
                <a:latin typeface="Arial"/>
                <a:ea typeface="+mn-lt"/>
                <a:cs typeface="Arial"/>
              </a:rPr>
              <a:t>rest</a:t>
            </a:r>
            <a:r>
              <a:rPr lang="ar-SA" sz="3300">
                <a:latin typeface="Arial"/>
                <a:ea typeface="+mn-lt"/>
                <a:cs typeface="Arial"/>
              </a:rPr>
              <a:t> </a:t>
            </a:r>
            <a:r>
              <a:rPr lang="ar-SA" sz="3300" err="1">
                <a:latin typeface="Arial"/>
                <a:ea typeface="+mn-lt"/>
                <a:cs typeface="Arial"/>
              </a:rPr>
              <a:t>as</a:t>
            </a:r>
            <a:r>
              <a:rPr lang="ar-SA" sz="3300">
                <a:latin typeface="Arial"/>
                <a:ea typeface="+mn-lt"/>
                <a:cs typeface="Arial"/>
              </a:rPr>
              <a:t> </a:t>
            </a:r>
            <a:r>
              <a:rPr lang="ar-SA" sz="3300" err="1">
                <a:latin typeface="Arial"/>
                <a:ea typeface="+mn-lt"/>
                <a:cs typeface="Arial"/>
              </a:rPr>
              <a:t>possible</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nurse</a:t>
            </a:r>
            <a:r>
              <a:rPr lang="ar-SA" sz="3300">
                <a:latin typeface="Arial"/>
                <a:ea typeface="+mn-lt"/>
                <a:cs typeface="Arial"/>
              </a:rPr>
              <a:t> </a:t>
            </a:r>
            <a:r>
              <a:rPr lang="ar-SA" sz="3300" err="1">
                <a:latin typeface="Arial"/>
                <a:ea typeface="+mn-lt"/>
                <a:cs typeface="Arial"/>
              </a:rPr>
              <a:t>performs</a:t>
            </a:r>
            <a:r>
              <a:rPr lang="ar-SA" sz="3300">
                <a:latin typeface="Arial"/>
                <a:ea typeface="+mn-lt"/>
                <a:cs typeface="Arial"/>
              </a:rPr>
              <a:t> </a:t>
            </a:r>
            <a:r>
              <a:rPr lang="ar-SA" sz="3300" err="1">
                <a:latin typeface="Arial"/>
                <a:ea typeface="+mn-lt"/>
                <a:cs typeface="Arial"/>
              </a:rPr>
              <a:t>only</a:t>
            </a:r>
            <a:r>
              <a:rPr lang="ar-SA" sz="3300">
                <a:latin typeface="Arial"/>
                <a:ea typeface="+mn-lt"/>
                <a:cs typeface="Arial"/>
              </a:rPr>
              <a:t> </a:t>
            </a:r>
            <a:r>
              <a:rPr lang="ar-SA" sz="3300" err="1">
                <a:latin typeface="Arial"/>
                <a:ea typeface="+mn-lt"/>
                <a:cs typeface="Arial"/>
              </a:rPr>
              <a:t>essential</a:t>
            </a:r>
            <a:r>
              <a:rPr lang="ar-SA" sz="3300">
                <a:latin typeface="Arial"/>
                <a:ea typeface="+mn-lt"/>
                <a:cs typeface="Arial"/>
              </a:rPr>
              <a:t> </a:t>
            </a:r>
            <a:r>
              <a:rPr lang="ar-SA" sz="3300" err="1">
                <a:latin typeface="Arial"/>
                <a:ea typeface="+mn-lt"/>
                <a:cs typeface="Arial"/>
              </a:rPr>
              <a:t>nursing</a:t>
            </a:r>
            <a:r>
              <a:rPr lang="ar-SA" sz="3300">
                <a:latin typeface="Arial"/>
                <a:ea typeface="+mn-lt"/>
                <a:cs typeface="Arial"/>
              </a:rPr>
              <a:t> </a:t>
            </a:r>
            <a:r>
              <a:rPr lang="ar-SA" sz="3300" err="1">
                <a:latin typeface="Arial"/>
                <a:ea typeface="+mn-lt"/>
                <a:cs typeface="Arial"/>
              </a:rPr>
              <a:t>activities</a:t>
            </a:r>
            <a:r>
              <a:rPr lang="ar-SA">
                <a:ea typeface="+mn-lt"/>
                <a:cs typeface="+mn-lt"/>
              </a:rPr>
              <a:t>. </a:t>
            </a:r>
            <a:endParaRPr lang="ar-SA"/>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3240672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33970"/>
            <a:ext cx="10327340" cy="3877815"/>
          </a:xfrm>
        </p:spPr>
        <p:txBody>
          <a:bodyPr vert="horz" lIns="91440" tIns="45720" rIns="91440" bIns="45720" rtlCol="0" anchor="t">
            <a:noAutofit/>
          </a:bodyPr>
          <a:lstStyle/>
          <a:p>
            <a:pPr algn="l">
              <a:buNone/>
            </a:pPr>
            <a:r>
              <a:rPr lang="ar-SA" sz="3300" err="1">
                <a:latin typeface="Arial"/>
                <a:ea typeface="+mn-lt"/>
                <a:cs typeface="Arial"/>
              </a:rPr>
              <a:t>To</a:t>
            </a:r>
            <a:r>
              <a:rPr lang="ar-SA" sz="3300">
                <a:latin typeface="Arial"/>
                <a:ea typeface="+mn-lt"/>
                <a:cs typeface="Arial"/>
              </a:rPr>
              <a:t> </a:t>
            </a:r>
            <a:r>
              <a:rPr lang="ar-SA" sz="3300" err="1">
                <a:latin typeface="Arial"/>
                <a:ea typeface="+mn-lt"/>
                <a:cs typeface="Arial"/>
              </a:rPr>
              <a:t>conserve</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patient’s</a:t>
            </a:r>
            <a:r>
              <a:rPr lang="ar-SA" sz="3300">
                <a:latin typeface="Arial"/>
                <a:ea typeface="+mn-lt"/>
                <a:cs typeface="Arial"/>
              </a:rPr>
              <a:t> </a:t>
            </a:r>
            <a:r>
              <a:rPr lang="ar-SA" sz="3300" err="1">
                <a:latin typeface="Arial"/>
                <a:ea typeface="+mn-lt"/>
                <a:cs typeface="Arial"/>
              </a:rPr>
              <a:t>Energy</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nurse</a:t>
            </a:r>
            <a:r>
              <a:rPr lang="ar-SA" sz="3300">
                <a:latin typeface="Arial"/>
                <a:ea typeface="+mn-lt"/>
                <a:cs typeface="Arial"/>
              </a:rPr>
              <a:t> </a:t>
            </a:r>
            <a:r>
              <a:rPr lang="ar-SA" sz="3300" err="1">
                <a:latin typeface="Arial"/>
                <a:ea typeface="+mn-lt"/>
                <a:cs typeface="Arial"/>
              </a:rPr>
              <a:t>protects</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a:t>
            </a:r>
            <a:r>
              <a:rPr lang="ar-SA" sz="3300">
                <a:latin typeface="Arial"/>
                <a:ea typeface="+mn-lt"/>
                <a:cs typeface="Arial"/>
              </a:rPr>
              <a:t> </a:t>
            </a:r>
            <a:r>
              <a:rPr lang="ar-SA" sz="3300" err="1">
                <a:latin typeface="Arial"/>
                <a:ea typeface="+mn-lt"/>
                <a:cs typeface="Arial"/>
              </a:rPr>
              <a:t>from</a:t>
            </a:r>
            <a:r>
              <a:rPr lang="ar-SA" sz="3300">
                <a:latin typeface="Arial"/>
                <a:ea typeface="+mn-lt"/>
                <a:cs typeface="Arial"/>
              </a:rPr>
              <a:t> </a:t>
            </a:r>
            <a:r>
              <a:rPr lang="ar-SA" sz="3300" err="1">
                <a:latin typeface="Arial"/>
                <a:ea typeface="+mn-lt"/>
                <a:cs typeface="Arial"/>
              </a:rPr>
              <a:t>temperature</a:t>
            </a:r>
            <a:r>
              <a:rPr lang="ar-SA" sz="3300">
                <a:latin typeface="Arial"/>
                <a:ea typeface="+mn-lt"/>
                <a:cs typeface="Arial"/>
              </a:rPr>
              <a:t> </a:t>
            </a:r>
            <a:r>
              <a:rPr lang="ar-SA" sz="3300" err="1">
                <a:latin typeface="Arial"/>
                <a:ea typeface="+mn-lt"/>
                <a:cs typeface="Arial"/>
              </a:rPr>
              <a:t>extremes</a:t>
            </a:r>
            <a:r>
              <a:rPr lang="ar-SA" sz="3300">
                <a:latin typeface="Arial"/>
                <a:ea typeface="+mn-lt"/>
                <a:cs typeface="Arial"/>
              </a:rPr>
              <a:t> (</a:t>
            </a:r>
            <a:r>
              <a:rPr lang="ar-SA" sz="3300" err="1">
                <a:latin typeface="Arial"/>
                <a:ea typeface="+mn-lt"/>
                <a:cs typeface="Arial"/>
              </a:rPr>
              <a:t>excessive</a:t>
            </a:r>
            <a:r>
              <a:rPr lang="ar-SA" sz="3300">
                <a:latin typeface="Arial"/>
                <a:ea typeface="+mn-lt"/>
                <a:cs typeface="Arial"/>
              </a:rPr>
              <a:t> </a:t>
            </a:r>
            <a:r>
              <a:rPr lang="ar-SA" sz="3300" err="1">
                <a:latin typeface="Arial"/>
                <a:ea typeface="+mn-lt"/>
                <a:cs typeface="Arial"/>
              </a:rPr>
              <a:t>warmth</a:t>
            </a:r>
            <a:r>
              <a:rPr lang="ar-SA" sz="3300">
                <a:latin typeface="Arial"/>
                <a:ea typeface="+mn-lt"/>
                <a:cs typeface="Arial"/>
              </a:rPr>
              <a:t> </a:t>
            </a:r>
            <a:r>
              <a:rPr lang="ar-SA" sz="3300" err="1">
                <a:latin typeface="Arial"/>
                <a:ea typeface="+mn-lt"/>
                <a:cs typeface="Arial"/>
              </a:rPr>
              <a:t>or</a:t>
            </a:r>
            <a:r>
              <a:rPr lang="ar-SA" sz="3300">
                <a:latin typeface="Arial"/>
                <a:ea typeface="+mn-lt"/>
                <a:cs typeface="Arial"/>
              </a:rPr>
              <a:t> </a:t>
            </a:r>
            <a:r>
              <a:rPr lang="ar-SA" sz="3300" err="1">
                <a:latin typeface="Arial"/>
                <a:ea typeface="+mn-lt"/>
                <a:cs typeface="Arial"/>
              </a:rPr>
              <a:t>shivering</a:t>
            </a:r>
            <a:r>
              <a:rPr lang="ar-SA" sz="3300">
                <a:latin typeface="Arial"/>
                <a:ea typeface="+mn-lt"/>
                <a:cs typeface="Arial"/>
              </a:rPr>
              <a:t> </a:t>
            </a:r>
            <a:r>
              <a:rPr lang="ar-SA" sz="3300" err="1">
                <a:latin typeface="Arial"/>
                <a:ea typeface="+mn-lt"/>
                <a:cs typeface="Arial"/>
              </a:rPr>
              <a:t>cold</a:t>
            </a:r>
            <a:r>
              <a:rPr lang="ar-SA" sz="3300">
                <a:latin typeface="Arial"/>
                <a:ea typeface="+mn-lt"/>
                <a:cs typeface="Arial"/>
              </a:rPr>
              <a:t>), </a:t>
            </a:r>
            <a:r>
              <a:rPr lang="ar-SA" sz="3300" err="1">
                <a:latin typeface="Arial"/>
                <a:ea typeface="+mn-lt"/>
                <a:cs typeface="Arial"/>
              </a:rPr>
              <a:t>whichh</a:t>
            </a:r>
            <a:r>
              <a:rPr lang="ar-SA" sz="3300">
                <a:latin typeface="Arial"/>
                <a:ea typeface="+mn-lt"/>
                <a:cs typeface="Arial"/>
              </a:rPr>
              <a:t> </a:t>
            </a:r>
            <a:r>
              <a:rPr lang="ar-SA" sz="3300" err="1">
                <a:latin typeface="Arial"/>
                <a:ea typeface="+mn-lt"/>
                <a:cs typeface="Arial"/>
              </a:rPr>
              <a:t>can</a:t>
            </a:r>
            <a:r>
              <a:rPr lang="ar-SA" sz="3300">
                <a:latin typeface="Arial"/>
                <a:ea typeface="+mn-lt"/>
                <a:cs typeface="Arial"/>
              </a:rPr>
              <a:t> </a:t>
            </a:r>
            <a:r>
              <a:rPr lang="ar-SA" sz="3300" err="1">
                <a:latin typeface="Arial"/>
                <a:ea typeface="+mn-lt"/>
                <a:cs typeface="Arial"/>
              </a:rPr>
              <a:t>increase</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Metabolic</a:t>
            </a:r>
            <a:r>
              <a:rPr lang="ar-SA" sz="3300">
                <a:latin typeface="Arial"/>
                <a:ea typeface="+mn-lt"/>
                <a:cs typeface="Arial"/>
              </a:rPr>
              <a:t> </a:t>
            </a:r>
            <a:r>
              <a:rPr lang="ar-SA" sz="3300" err="1">
                <a:latin typeface="Arial"/>
                <a:ea typeface="+mn-lt"/>
                <a:cs typeface="Arial"/>
              </a:rPr>
              <a:t>rate</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subsequently</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cardiac</a:t>
            </a:r>
            <a:r>
              <a:rPr lang="ar-SA" sz="3300">
                <a:latin typeface="Arial"/>
                <a:ea typeface="+mn-lt"/>
                <a:cs typeface="Arial"/>
              </a:rPr>
              <a:t> </a:t>
            </a:r>
            <a:r>
              <a:rPr lang="ar-SA" sz="3300" err="1">
                <a:latin typeface="Arial"/>
                <a:ea typeface="+mn-lt"/>
                <a:cs typeface="Arial"/>
              </a:rPr>
              <a:t>workload</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a:t>
            </a:r>
            <a:r>
              <a:rPr lang="ar-SA" sz="3300">
                <a:latin typeface="Arial"/>
                <a:ea typeface="+mn-lt"/>
                <a:cs typeface="Arial"/>
              </a:rPr>
              <a:t> </a:t>
            </a:r>
            <a:r>
              <a:rPr lang="ar-SA" sz="3300" err="1">
                <a:latin typeface="Arial"/>
                <a:ea typeface="+mn-lt"/>
                <a:cs typeface="Arial"/>
              </a:rPr>
              <a:t>should</a:t>
            </a:r>
            <a:r>
              <a:rPr lang="ar-SA" sz="3300">
                <a:latin typeface="Arial"/>
                <a:ea typeface="+mn-lt"/>
                <a:cs typeface="Arial"/>
              </a:rPr>
              <a:t> </a:t>
            </a:r>
            <a:r>
              <a:rPr lang="ar-SA" sz="3300" err="1">
                <a:latin typeface="Arial"/>
                <a:ea typeface="+mn-lt"/>
                <a:cs typeface="Arial"/>
              </a:rPr>
              <a:t>not</a:t>
            </a:r>
            <a:r>
              <a:rPr lang="ar-SA" sz="3300">
                <a:latin typeface="Arial"/>
                <a:ea typeface="+mn-lt"/>
                <a:cs typeface="Arial"/>
              </a:rPr>
              <a:t> </a:t>
            </a:r>
            <a:r>
              <a:rPr lang="ar-SA" sz="3300" err="1">
                <a:latin typeface="Arial"/>
                <a:ea typeface="+mn-lt"/>
                <a:cs typeface="Arial"/>
              </a:rPr>
              <a:t>be</a:t>
            </a:r>
            <a:r>
              <a:rPr lang="ar-SA" sz="3300">
                <a:latin typeface="Arial"/>
                <a:ea typeface="+mn-lt"/>
                <a:cs typeface="Arial"/>
              </a:rPr>
              <a:t> </a:t>
            </a:r>
            <a:r>
              <a:rPr lang="ar-SA" sz="3300" err="1">
                <a:latin typeface="Arial"/>
                <a:ea typeface="+mn-lt"/>
                <a:cs typeface="Arial"/>
              </a:rPr>
              <a:t>warmed</a:t>
            </a:r>
            <a:r>
              <a:rPr lang="ar-SA" sz="3300">
                <a:latin typeface="Arial"/>
                <a:ea typeface="+mn-lt"/>
                <a:cs typeface="Arial"/>
              </a:rPr>
              <a:t> </a:t>
            </a:r>
            <a:r>
              <a:rPr lang="ar-SA" sz="3300" err="1">
                <a:latin typeface="Arial"/>
                <a:ea typeface="+mn-lt"/>
                <a:cs typeface="Arial"/>
              </a:rPr>
              <a:t>too</a:t>
            </a:r>
            <a:r>
              <a:rPr lang="ar-SA" sz="3300">
                <a:latin typeface="Arial"/>
                <a:ea typeface="+mn-lt"/>
                <a:cs typeface="Arial"/>
              </a:rPr>
              <a:t> </a:t>
            </a:r>
            <a:r>
              <a:rPr lang="ar-SA" sz="3300" err="1">
                <a:latin typeface="Arial"/>
                <a:ea typeface="+mn-lt"/>
                <a:cs typeface="Arial"/>
              </a:rPr>
              <a:t>quickly</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warming</a:t>
            </a:r>
            <a:r>
              <a:rPr lang="ar-SA" sz="3300">
                <a:latin typeface="Arial"/>
                <a:ea typeface="+mn-lt"/>
                <a:cs typeface="Arial"/>
              </a:rPr>
              <a:t> </a:t>
            </a:r>
            <a:r>
              <a:rPr lang="ar-SA" sz="3300" err="1">
                <a:latin typeface="Arial"/>
                <a:ea typeface="+mn-lt"/>
                <a:cs typeface="Arial"/>
              </a:rPr>
              <a:t>blankets</a:t>
            </a:r>
            <a:r>
              <a:rPr lang="ar-SA" sz="3300">
                <a:latin typeface="Arial"/>
                <a:ea typeface="+mn-lt"/>
                <a:cs typeface="Arial"/>
              </a:rPr>
              <a:t> </a:t>
            </a:r>
            <a:r>
              <a:rPr lang="ar-SA" sz="3300" err="1">
                <a:latin typeface="Arial"/>
                <a:ea typeface="+mn-lt"/>
                <a:cs typeface="Arial"/>
              </a:rPr>
              <a:t>Should</a:t>
            </a:r>
            <a:r>
              <a:rPr lang="ar-SA" sz="3300">
                <a:latin typeface="Arial"/>
                <a:ea typeface="+mn-lt"/>
                <a:cs typeface="Arial"/>
              </a:rPr>
              <a:t> </a:t>
            </a:r>
            <a:r>
              <a:rPr lang="ar-SA" sz="3300" err="1">
                <a:latin typeface="Arial"/>
                <a:ea typeface="+mn-lt"/>
                <a:cs typeface="Arial"/>
              </a:rPr>
              <a:t>not</a:t>
            </a:r>
            <a:r>
              <a:rPr lang="ar-SA" sz="3300">
                <a:latin typeface="Arial"/>
                <a:ea typeface="+mn-lt"/>
                <a:cs typeface="Arial"/>
              </a:rPr>
              <a:t> </a:t>
            </a:r>
            <a:r>
              <a:rPr lang="ar-SA" sz="3300" err="1">
                <a:latin typeface="Arial"/>
                <a:ea typeface="+mn-lt"/>
                <a:cs typeface="Arial"/>
              </a:rPr>
              <a:t>be</a:t>
            </a:r>
            <a:r>
              <a:rPr lang="ar-SA" sz="3300">
                <a:latin typeface="Arial"/>
                <a:ea typeface="+mn-lt"/>
                <a:cs typeface="Arial"/>
              </a:rPr>
              <a:t> </a:t>
            </a:r>
            <a:r>
              <a:rPr lang="ar-SA" sz="3300" err="1">
                <a:latin typeface="Arial"/>
                <a:ea typeface="+mn-lt"/>
                <a:cs typeface="Arial"/>
              </a:rPr>
              <a:t>applied</a:t>
            </a:r>
            <a:r>
              <a:rPr lang="ar-SA" sz="3300">
                <a:latin typeface="Arial"/>
                <a:ea typeface="+mn-lt"/>
                <a:cs typeface="Arial"/>
              </a:rPr>
              <a:t> </a:t>
            </a:r>
            <a:r>
              <a:rPr lang="ar-SA" sz="3300" err="1">
                <a:latin typeface="Arial"/>
                <a:ea typeface="+mn-lt"/>
                <a:cs typeface="Arial"/>
              </a:rPr>
              <a:t>becausee</a:t>
            </a:r>
            <a:r>
              <a:rPr lang="ar-SA" sz="3300">
                <a:latin typeface="Arial"/>
                <a:ea typeface="+mn-lt"/>
                <a:cs typeface="Arial"/>
              </a:rPr>
              <a:t> </a:t>
            </a:r>
            <a:r>
              <a:rPr lang="ar-SA" sz="3300" err="1">
                <a:latin typeface="Arial"/>
                <a:ea typeface="+mn-lt"/>
                <a:cs typeface="Arial"/>
              </a:rPr>
              <a:t>they</a:t>
            </a:r>
            <a:r>
              <a:rPr lang="ar-SA" sz="3300">
                <a:latin typeface="Arial"/>
                <a:ea typeface="+mn-lt"/>
                <a:cs typeface="Arial"/>
              </a:rPr>
              <a:t> </a:t>
            </a:r>
            <a:r>
              <a:rPr lang="ar-SA" sz="3300" err="1">
                <a:latin typeface="Arial"/>
                <a:ea typeface="+mn-lt"/>
                <a:cs typeface="Arial"/>
              </a:rPr>
              <a:t>can</a:t>
            </a:r>
            <a:r>
              <a:rPr lang="ar-SA" sz="3300">
                <a:latin typeface="Arial"/>
                <a:ea typeface="+mn-lt"/>
                <a:cs typeface="Arial"/>
              </a:rPr>
              <a:t> </a:t>
            </a:r>
            <a:r>
              <a:rPr lang="ar-SA" sz="3300" err="1">
                <a:latin typeface="Arial"/>
                <a:ea typeface="+mn-lt"/>
                <a:cs typeface="Arial"/>
              </a:rPr>
              <a:t>cause</a:t>
            </a:r>
            <a:r>
              <a:rPr lang="ar-SA" sz="3300">
                <a:latin typeface="Arial"/>
                <a:ea typeface="+mn-lt"/>
                <a:cs typeface="Arial"/>
              </a:rPr>
              <a:t> </a:t>
            </a:r>
            <a:r>
              <a:rPr lang="ar-SA" sz="3300" err="1">
                <a:latin typeface="Arial"/>
                <a:ea typeface="+mn-lt"/>
                <a:cs typeface="Arial"/>
              </a:rPr>
              <a:t>vasodilation</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 </a:t>
            </a:r>
            <a:r>
              <a:rPr lang="ar-SA" sz="3300" err="1">
                <a:latin typeface="Arial"/>
                <a:ea typeface="+mn-lt"/>
                <a:cs typeface="Arial"/>
              </a:rPr>
              <a:t>subsequent</a:t>
            </a:r>
            <a:r>
              <a:rPr lang="ar-SA" sz="3300">
                <a:latin typeface="Arial"/>
                <a:ea typeface="+mn-lt"/>
                <a:cs typeface="Arial"/>
              </a:rPr>
              <a:t> </a:t>
            </a:r>
            <a:r>
              <a:rPr lang="ar-SA" sz="3300" err="1">
                <a:latin typeface="Arial"/>
                <a:ea typeface="+mn-lt"/>
                <a:cs typeface="Arial"/>
              </a:rPr>
              <a:t>drop</a:t>
            </a:r>
            <a:r>
              <a:rPr lang="ar-SA" sz="3300">
                <a:latin typeface="Arial"/>
                <a:ea typeface="+mn-lt"/>
                <a:cs typeface="Arial"/>
              </a:rPr>
              <a:t> </a:t>
            </a:r>
            <a:r>
              <a:rPr lang="ar-SA" sz="3300" err="1">
                <a:latin typeface="Arial"/>
                <a:ea typeface="+mn-lt"/>
                <a:cs typeface="Arial"/>
              </a:rPr>
              <a:t>in</a:t>
            </a:r>
            <a:r>
              <a:rPr lang="ar-SA" sz="3300">
                <a:latin typeface="Arial"/>
                <a:ea typeface="+mn-lt"/>
                <a:cs typeface="Arial"/>
              </a:rPr>
              <a:t> </a:t>
            </a:r>
            <a:r>
              <a:rPr lang="ar-SA" sz="3300" err="1">
                <a:latin typeface="Arial"/>
                <a:ea typeface="+mn-lt"/>
                <a:cs typeface="Arial"/>
              </a:rPr>
              <a:t>blood</a:t>
            </a:r>
            <a:r>
              <a:rPr lang="ar-SA" sz="3300">
                <a:latin typeface="Arial"/>
                <a:ea typeface="+mn-lt"/>
                <a:cs typeface="Arial"/>
              </a:rPr>
              <a:t> </a:t>
            </a:r>
            <a:r>
              <a:rPr lang="ar-SA" sz="3300" err="1">
                <a:latin typeface="Arial"/>
                <a:ea typeface="+mn-lt"/>
                <a:cs typeface="Arial"/>
              </a:rPr>
              <a:t>pressure</a:t>
            </a:r>
            <a:r>
              <a:rPr lang="ar-SA" sz="3300">
                <a:latin typeface="Arial"/>
                <a:ea typeface="+mn-lt"/>
                <a:cs typeface="Arial"/>
              </a:rPr>
              <a:t>.</a:t>
            </a:r>
            <a:endParaRPr lang="en-US" sz="3300">
              <a:latin typeface="Arial"/>
              <a:cs typeface="Arial"/>
            </a:endParaRPr>
          </a:p>
          <a:p>
            <a:pPr algn="l">
              <a:buNone/>
            </a:pPr>
            <a:endParaRPr lang="ar-SA">
              <a:cs typeface="Times New Roman"/>
            </a:endParaRPr>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744151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33970"/>
            <a:ext cx="10327340" cy="3877815"/>
          </a:xfrm>
        </p:spPr>
        <p:txBody>
          <a:bodyPr vert="horz" lIns="91440" tIns="45720" rIns="91440" bIns="45720" rtlCol="0" anchor="t">
            <a:noAutofit/>
          </a:bodyPr>
          <a:lstStyle/>
          <a:p>
            <a:pPr algn="l">
              <a:buNone/>
            </a:pPr>
            <a:r>
              <a:rPr lang="ar-SA" sz="3100" b="1">
                <a:solidFill>
                  <a:srgbClr val="C00000"/>
                </a:solidFill>
                <a:latin typeface="Arial"/>
                <a:ea typeface="+mn-lt"/>
                <a:cs typeface="Arial"/>
              </a:rPr>
              <a:t>SUPPORTING FAMILY MEMBERS</a:t>
            </a:r>
            <a:endParaRPr lang="en-US" sz="3100">
              <a:solidFill>
                <a:srgbClr val="C00000"/>
              </a:solidFill>
              <a:latin typeface="Arial"/>
              <a:cs typeface="Arial"/>
            </a:endParaRPr>
          </a:p>
          <a:p>
            <a:pPr algn="l">
              <a:buNone/>
            </a:pPr>
            <a:r>
              <a:rPr lang="ar-SA" sz="3100" err="1">
                <a:latin typeface="Arial"/>
                <a:ea typeface="+mn-lt"/>
                <a:cs typeface="Arial"/>
              </a:rPr>
              <a:t>Because</a:t>
            </a:r>
            <a:r>
              <a:rPr lang="ar-SA" sz="3100">
                <a:latin typeface="Arial"/>
                <a:ea typeface="+mn-lt"/>
                <a:cs typeface="Arial"/>
              </a:rPr>
              <a:t> </a:t>
            </a:r>
            <a:r>
              <a:rPr lang="ar-SA" sz="3100" err="1">
                <a:latin typeface="Arial"/>
                <a:ea typeface="+mn-lt"/>
                <a:cs typeface="Arial"/>
              </a:rPr>
              <a:t>the</a:t>
            </a:r>
            <a:r>
              <a:rPr lang="ar-SA" sz="3100">
                <a:latin typeface="Arial"/>
                <a:ea typeface="+mn-lt"/>
                <a:cs typeface="Arial"/>
              </a:rPr>
              <a:t> </a:t>
            </a:r>
            <a:r>
              <a:rPr lang="ar-SA" sz="3100" err="1">
                <a:latin typeface="Arial"/>
                <a:ea typeface="+mn-lt"/>
                <a:cs typeface="Arial"/>
              </a:rPr>
              <a:t>patient</a:t>
            </a:r>
            <a:r>
              <a:rPr lang="ar-SA" sz="3100">
                <a:latin typeface="Arial"/>
                <a:ea typeface="+mn-lt"/>
                <a:cs typeface="Arial"/>
              </a:rPr>
              <a:t> </a:t>
            </a:r>
            <a:r>
              <a:rPr lang="ar-SA" sz="3100" err="1">
                <a:latin typeface="Arial"/>
                <a:ea typeface="+mn-lt"/>
                <a:cs typeface="Arial"/>
              </a:rPr>
              <a:t>In</a:t>
            </a:r>
            <a:r>
              <a:rPr lang="ar-SA" sz="3100">
                <a:latin typeface="Arial"/>
                <a:ea typeface="+mn-lt"/>
                <a:cs typeface="Arial"/>
              </a:rPr>
              <a:t> </a:t>
            </a:r>
            <a:r>
              <a:rPr lang="ar-SA" sz="3100" err="1">
                <a:latin typeface="Arial"/>
                <a:ea typeface="+mn-lt"/>
                <a:cs typeface="Arial"/>
              </a:rPr>
              <a:t>shock</a:t>
            </a:r>
            <a:r>
              <a:rPr lang="ar-SA" sz="3100">
                <a:latin typeface="Arial"/>
                <a:ea typeface="+mn-lt"/>
                <a:cs typeface="Arial"/>
              </a:rPr>
              <a:t> </a:t>
            </a:r>
            <a:r>
              <a:rPr lang="ar-SA" sz="3100" err="1">
                <a:latin typeface="Arial"/>
                <a:ea typeface="+mn-lt"/>
                <a:cs typeface="Arial"/>
              </a:rPr>
              <a:t>Is</a:t>
            </a:r>
            <a:r>
              <a:rPr lang="ar-SA" sz="3100">
                <a:latin typeface="Arial"/>
                <a:ea typeface="+mn-lt"/>
                <a:cs typeface="Arial"/>
              </a:rPr>
              <a:t> </a:t>
            </a:r>
            <a:r>
              <a:rPr lang="ar-SA" sz="3100" err="1">
                <a:latin typeface="Arial"/>
                <a:ea typeface="+mn-lt"/>
                <a:cs typeface="Arial"/>
              </a:rPr>
              <a:t>the</a:t>
            </a:r>
            <a:r>
              <a:rPr lang="ar-SA" sz="3100">
                <a:latin typeface="Arial"/>
                <a:ea typeface="+mn-lt"/>
                <a:cs typeface="Arial"/>
              </a:rPr>
              <a:t> </a:t>
            </a:r>
            <a:r>
              <a:rPr lang="ar-SA" sz="3100" err="1">
                <a:latin typeface="Arial"/>
                <a:ea typeface="+mn-lt"/>
                <a:cs typeface="Arial"/>
              </a:rPr>
              <a:t>object</a:t>
            </a:r>
            <a:r>
              <a:rPr lang="ar-SA" sz="3100">
                <a:latin typeface="Arial"/>
                <a:ea typeface="+mn-lt"/>
                <a:cs typeface="Arial"/>
              </a:rPr>
              <a:t> </a:t>
            </a:r>
            <a:r>
              <a:rPr lang="ar-SA" sz="3100" err="1">
                <a:latin typeface="Arial"/>
                <a:ea typeface="+mn-lt"/>
                <a:cs typeface="Arial"/>
              </a:rPr>
              <a:t>of</a:t>
            </a:r>
            <a:r>
              <a:rPr lang="ar-SA" sz="3100">
                <a:latin typeface="Arial"/>
                <a:ea typeface="+mn-lt"/>
                <a:cs typeface="Arial"/>
              </a:rPr>
              <a:t> </a:t>
            </a:r>
            <a:r>
              <a:rPr lang="ar-SA" sz="3100" err="1">
                <a:latin typeface="Arial"/>
                <a:ea typeface="+mn-lt"/>
                <a:cs typeface="Arial"/>
              </a:rPr>
              <a:t>intense</a:t>
            </a:r>
            <a:r>
              <a:rPr lang="ar-SA" sz="3100">
                <a:latin typeface="Arial"/>
                <a:ea typeface="+mn-lt"/>
                <a:cs typeface="Arial"/>
              </a:rPr>
              <a:t> </a:t>
            </a:r>
            <a:r>
              <a:rPr lang="ar-SA" sz="3100" err="1">
                <a:latin typeface="Arial"/>
                <a:ea typeface="+mn-lt"/>
                <a:cs typeface="Arial"/>
              </a:rPr>
              <a:t>attention</a:t>
            </a:r>
            <a:r>
              <a:rPr lang="ar-SA" sz="3100">
                <a:latin typeface="Arial"/>
                <a:ea typeface="+mn-lt"/>
                <a:cs typeface="Arial"/>
              </a:rPr>
              <a:t> </a:t>
            </a:r>
            <a:r>
              <a:rPr lang="ar-SA" sz="3100" err="1">
                <a:latin typeface="Arial"/>
                <a:ea typeface="+mn-lt"/>
                <a:cs typeface="Arial"/>
              </a:rPr>
              <a:t>by</a:t>
            </a:r>
            <a:r>
              <a:rPr lang="ar-SA" sz="3100">
                <a:latin typeface="Arial"/>
                <a:ea typeface="+mn-lt"/>
                <a:cs typeface="Arial"/>
              </a:rPr>
              <a:t> </a:t>
            </a:r>
            <a:r>
              <a:rPr lang="ar-SA" sz="3100" err="1">
                <a:latin typeface="Arial"/>
                <a:ea typeface="+mn-lt"/>
                <a:cs typeface="Arial"/>
              </a:rPr>
              <a:t>The</a:t>
            </a:r>
            <a:r>
              <a:rPr lang="ar-SA" sz="3100">
                <a:latin typeface="Arial"/>
                <a:ea typeface="+mn-lt"/>
                <a:cs typeface="Arial"/>
              </a:rPr>
              <a:t> </a:t>
            </a:r>
            <a:r>
              <a:rPr lang="ar-SA" sz="3100" err="1">
                <a:latin typeface="Arial"/>
                <a:ea typeface="+mn-lt"/>
                <a:cs typeface="Arial"/>
              </a:rPr>
              <a:t>health</a:t>
            </a:r>
            <a:r>
              <a:rPr lang="ar-SA" sz="3100">
                <a:latin typeface="Arial"/>
                <a:ea typeface="+mn-lt"/>
                <a:cs typeface="Arial"/>
              </a:rPr>
              <a:t> </a:t>
            </a:r>
            <a:r>
              <a:rPr lang="ar-SA" sz="3100" err="1">
                <a:latin typeface="Arial"/>
                <a:ea typeface="+mn-lt"/>
                <a:cs typeface="Arial"/>
              </a:rPr>
              <a:t>care</a:t>
            </a:r>
            <a:r>
              <a:rPr lang="ar-SA" sz="3100">
                <a:latin typeface="Arial"/>
                <a:ea typeface="+mn-lt"/>
                <a:cs typeface="Arial"/>
              </a:rPr>
              <a:t> </a:t>
            </a:r>
            <a:r>
              <a:rPr lang="ar-SA" sz="3100" err="1">
                <a:latin typeface="Arial"/>
                <a:ea typeface="+mn-lt"/>
                <a:cs typeface="Arial"/>
              </a:rPr>
              <a:t>team</a:t>
            </a:r>
            <a:r>
              <a:rPr lang="ar-SA" sz="3100">
                <a:latin typeface="Arial"/>
                <a:ea typeface="+mn-lt"/>
                <a:cs typeface="Arial"/>
              </a:rPr>
              <a:t>, </a:t>
            </a:r>
            <a:r>
              <a:rPr lang="ar-SA" sz="3100" err="1">
                <a:latin typeface="Arial"/>
                <a:ea typeface="+mn-lt"/>
                <a:cs typeface="Arial"/>
              </a:rPr>
              <a:t>the</a:t>
            </a:r>
            <a:r>
              <a:rPr lang="ar-SA" sz="3100">
                <a:latin typeface="Arial"/>
                <a:ea typeface="+mn-lt"/>
                <a:cs typeface="Arial"/>
              </a:rPr>
              <a:t> </a:t>
            </a:r>
            <a:r>
              <a:rPr lang="ar-SA" sz="3100" err="1">
                <a:latin typeface="Arial"/>
                <a:ea typeface="+mn-lt"/>
                <a:cs typeface="Arial"/>
              </a:rPr>
              <a:t>family</a:t>
            </a:r>
            <a:r>
              <a:rPr lang="ar-SA" sz="3100">
                <a:latin typeface="Arial"/>
                <a:ea typeface="+mn-lt"/>
                <a:cs typeface="Arial"/>
              </a:rPr>
              <a:t> </a:t>
            </a:r>
            <a:r>
              <a:rPr lang="ar-SA" sz="3100" err="1">
                <a:latin typeface="Arial"/>
                <a:ea typeface="+mn-lt"/>
                <a:cs typeface="Arial"/>
              </a:rPr>
              <a:t>members</a:t>
            </a:r>
            <a:r>
              <a:rPr lang="ar-SA" sz="3100">
                <a:latin typeface="Arial"/>
                <a:ea typeface="+mn-lt"/>
                <a:cs typeface="Arial"/>
              </a:rPr>
              <a:t> </a:t>
            </a:r>
            <a:r>
              <a:rPr lang="ar-SA" sz="3100" err="1">
                <a:latin typeface="Arial"/>
                <a:ea typeface="+mn-lt"/>
                <a:cs typeface="Arial"/>
              </a:rPr>
              <a:t>may</a:t>
            </a:r>
            <a:r>
              <a:rPr lang="ar-SA" sz="3100">
                <a:latin typeface="Arial"/>
                <a:ea typeface="+mn-lt"/>
                <a:cs typeface="Arial"/>
              </a:rPr>
              <a:t> </a:t>
            </a:r>
            <a:r>
              <a:rPr lang="ar-SA" sz="3100" err="1">
                <a:latin typeface="Arial"/>
                <a:ea typeface="+mn-lt"/>
                <a:cs typeface="Arial"/>
              </a:rPr>
              <a:t>feel</a:t>
            </a:r>
            <a:r>
              <a:rPr lang="ar-SA" sz="3100">
                <a:latin typeface="Arial"/>
                <a:ea typeface="+mn-lt"/>
                <a:cs typeface="Arial"/>
              </a:rPr>
              <a:t> </a:t>
            </a:r>
            <a:r>
              <a:rPr lang="ar-SA" sz="3100" err="1">
                <a:latin typeface="Arial"/>
                <a:ea typeface="+mn-lt"/>
                <a:cs typeface="Arial"/>
              </a:rPr>
              <a:t>neglected</a:t>
            </a:r>
            <a:r>
              <a:rPr lang="ar-SA" sz="3100">
                <a:latin typeface="Arial"/>
                <a:ea typeface="+mn-lt"/>
                <a:cs typeface="Arial"/>
              </a:rPr>
              <a:t>; </a:t>
            </a:r>
            <a:r>
              <a:rPr lang="ar-SA" sz="3100" err="1">
                <a:latin typeface="Arial"/>
                <a:ea typeface="+mn-lt"/>
                <a:cs typeface="Arial"/>
              </a:rPr>
              <a:t>however</a:t>
            </a:r>
            <a:r>
              <a:rPr lang="ar-SA" sz="3100">
                <a:latin typeface="Arial"/>
                <a:ea typeface="+mn-lt"/>
                <a:cs typeface="Arial"/>
              </a:rPr>
              <a:t>, </a:t>
            </a:r>
            <a:r>
              <a:rPr lang="ar-SA" sz="3100" err="1">
                <a:latin typeface="Arial"/>
                <a:ea typeface="+mn-lt"/>
                <a:cs typeface="Arial"/>
              </a:rPr>
              <a:t>they</a:t>
            </a:r>
            <a:r>
              <a:rPr lang="ar-SA" sz="3100">
                <a:latin typeface="Arial"/>
                <a:ea typeface="+mn-lt"/>
                <a:cs typeface="Arial"/>
              </a:rPr>
              <a:t> </a:t>
            </a:r>
            <a:r>
              <a:rPr lang="ar-SA" sz="3100" err="1">
                <a:latin typeface="Arial"/>
                <a:ea typeface="+mn-lt"/>
                <a:cs typeface="Arial"/>
              </a:rPr>
              <a:t>may</a:t>
            </a:r>
            <a:r>
              <a:rPr lang="ar-SA" sz="3100">
                <a:latin typeface="Arial"/>
                <a:ea typeface="+mn-lt"/>
                <a:cs typeface="Arial"/>
              </a:rPr>
              <a:t> </a:t>
            </a:r>
            <a:r>
              <a:rPr lang="ar-SA" sz="3100" err="1">
                <a:latin typeface="Arial"/>
                <a:ea typeface="+mn-lt"/>
                <a:cs typeface="Arial"/>
              </a:rPr>
              <a:t>be</a:t>
            </a:r>
            <a:r>
              <a:rPr lang="ar-SA" sz="3100">
                <a:latin typeface="Arial"/>
                <a:ea typeface="+mn-lt"/>
                <a:cs typeface="Arial"/>
              </a:rPr>
              <a:t> </a:t>
            </a:r>
            <a:r>
              <a:rPr lang="ar-SA" sz="3100" err="1">
                <a:latin typeface="Arial"/>
                <a:ea typeface="+mn-lt"/>
                <a:cs typeface="Arial"/>
              </a:rPr>
              <a:t>reluctant</a:t>
            </a:r>
            <a:r>
              <a:rPr lang="ar-SA" sz="3100">
                <a:latin typeface="Arial"/>
                <a:ea typeface="+mn-lt"/>
                <a:cs typeface="Arial"/>
              </a:rPr>
              <a:t> </a:t>
            </a:r>
            <a:r>
              <a:rPr lang="ar-SA" sz="3100" err="1">
                <a:latin typeface="Arial"/>
                <a:ea typeface="+mn-lt"/>
                <a:cs typeface="Arial"/>
              </a:rPr>
              <a:t>to</a:t>
            </a:r>
            <a:r>
              <a:rPr lang="ar-SA" sz="3100">
                <a:latin typeface="Arial"/>
                <a:ea typeface="+mn-lt"/>
                <a:cs typeface="Arial"/>
              </a:rPr>
              <a:t> </a:t>
            </a:r>
            <a:r>
              <a:rPr lang="ar-SA" sz="3100" err="1">
                <a:latin typeface="Arial"/>
                <a:ea typeface="+mn-lt"/>
                <a:cs typeface="Arial"/>
              </a:rPr>
              <a:t>ask</a:t>
            </a:r>
            <a:r>
              <a:rPr lang="ar-SA" sz="3100">
                <a:latin typeface="Arial"/>
                <a:ea typeface="+mn-lt"/>
                <a:cs typeface="Arial"/>
              </a:rPr>
              <a:t> </a:t>
            </a:r>
            <a:r>
              <a:rPr lang="ar-SA" sz="3100" err="1">
                <a:latin typeface="Arial"/>
                <a:ea typeface="+mn-lt"/>
                <a:cs typeface="Arial"/>
              </a:rPr>
              <a:t>questions</a:t>
            </a:r>
            <a:r>
              <a:rPr lang="ar-SA" sz="3100">
                <a:latin typeface="Arial"/>
                <a:ea typeface="+mn-lt"/>
                <a:cs typeface="Arial"/>
              </a:rPr>
              <a:t> </a:t>
            </a:r>
            <a:r>
              <a:rPr lang="ar-SA" sz="3100" err="1">
                <a:latin typeface="Arial"/>
                <a:ea typeface="+mn-lt"/>
                <a:cs typeface="Arial"/>
              </a:rPr>
              <a:t>or</a:t>
            </a:r>
            <a:r>
              <a:rPr lang="ar-SA" sz="3100">
                <a:latin typeface="Arial"/>
                <a:ea typeface="+mn-lt"/>
                <a:cs typeface="Arial"/>
              </a:rPr>
              <a:t> </a:t>
            </a:r>
            <a:r>
              <a:rPr lang="ar-SA" sz="3100" err="1">
                <a:latin typeface="Arial"/>
                <a:ea typeface="+mn-lt"/>
                <a:cs typeface="Arial"/>
              </a:rPr>
              <a:t>seek</a:t>
            </a:r>
            <a:r>
              <a:rPr lang="ar-SA" sz="3100">
                <a:latin typeface="Arial"/>
                <a:ea typeface="+mn-lt"/>
                <a:cs typeface="Arial"/>
              </a:rPr>
              <a:t> </a:t>
            </a:r>
            <a:r>
              <a:rPr lang="ar-SA" sz="3100" err="1">
                <a:latin typeface="Arial"/>
                <a:ea typeface="+mn-lt"/>
                <a:cs typeface="Arial"/>
              </a:rPr>
              <a:t>information</a:t>
            </a:r>
            <a:r>
              <a:rPr lang="ar-SA" sz="3100">
                <a:latin typeface="Arial"/>
                <a:ea typeface="+mn-lt"/>
                <a:cs typeface="Arial"/>
              </a:rPr>
              <a:t> </a:t>
            </a:r>
            <a:r>
              <a:rPr lang="ar-SA" sz="3100" err="1">
                <a:latin typeface="Arial"/>
                <a:ea typeface="+mn-lt"/>
                <a:cs typeface="Arial"/>
              </a:rPr>
              <a:t>For</a:t>
            </a:r>
            <a:r>
              <a:rPr lang="ar-SA" sz="3100">
                <a:latin typeface="Arial"/>
                <a:ea typeface="+mn-lt"/>
                <a:cs typeface="Arial"/>
              </a:rPr>
              <a:t> </a:t>
            </a:r>
            <a:r>
              <a:rPr lang="ar-SA" sz="3100" err="1">
                <a:latin typeface="Arial"/>
                <a:ea typeface="+mn-lt"/>
                <a:cs typeface="Arial"/>
              </a:rPr>
              <a:t>fear</a:t>
            </a:r>
            <a:r>
              <a:rPr lang="ar-SA" sz="3100">
                <a:latin typeface="Arial"/>
                <a:ea typeface="+mn-lt"/>
                <a:cs typeface="Arial"/>
              </a:rPr>
              <a:t> </a:t>
            </a:r>
            <a:r>
              <a:rPr lang="ar-SA" sz="3100" err="1">
                <a:latin typeface="Arial"/>
                <a:ea typeface="+mn-lt"/>
                <a:cs typeface="Arial"/>
              </a:rPr>
              <a:t>that</a:t>
            </a:r>
            <a:r>
              <a:rPr lang="ar-SA" sz="3100">
                <a:latin typeface="Arial"/>
                <a:ea typeface="+mn-lt"/>
                <a:cs typeface="Arial"/>
              </a:rPr>
              <a:t> </a:t>
            </a:r>
            <a:r>
              <a:rPr lang="ar-SA" sz="3100" err="1">
                <a:latin typeface="Arial"/>
                <a:ea typeface="+mn-lt"/>
                <a:cs typeface="Arial"/>
              </a:rPr>
              <a:t>they</a:t>
            </a:r>
            <a:r>
              <a:rPr lang="ar-SA" sz="3100">
                <a:latin typeface="Arial"/>
                <a:ea typeface="+mn-lt"/>
                <a:cs typeface="Arial"/>
              </a:rPr>
              <a:t> </a:t>
            </a:r>
            <a:r>
              <a:rPr lang="ar-SA" sz="3100" err="1">
                <a:latin typeface="Arial"/>
                <a:ea typeface="+mn-lt"/>
                <a:cs typeface="Arial"/>
              </a:rPr>
              <a:t>will</a:t>
            </a:r>
            <a:r>
              <a:rPr lang="ar-SA" sz="3100">
                <a:latin typeface="Arial"/>
                <a:ea typeface="+mn-lt"/>
                <a:cs typeface="Arial"/>
              </a:rPr>
              <a:t> </a:t>
            </a:r>
            <a:r>
              <a:rPr lang="ar-SA" sz="3100" err="1">
                <a:latin typeface="Arial"/>
                <a:ea typeface="+mn-lt"/>
                <a:cs typeface="Arial"/>
              </a:rPr>
              <a:t>be</a:t>
            </a:r>
            <a:r>
              <a:rPr lang="ar-SA" sz="3100">
                <a:latin typeface="Arial"/>
                <a:ea typeface="+mn-lt"/>
                <a:cs typeface="Arial"/>
              </a:rPr>
              <a:t> </a:t>
            </a:r>
            <a:r>
              <a:rPr lang="ar-SA" sz="3100" err="1">
                <a:latin typeface="Arial"/>
                <a:ea typeface="+mn-lt"/>
                <a:cs typeface="Arial"/>
              </a:rPr>
              <a:t>In</a:t>
            </a:r>
            <a:r>
              <a:rPr lang="ar-SA" sz="3100">
                <a:latin typeface="Arial"/>
                <a:ea typeface="+mn-lt"/>
                <a:cs typeface="Arial"/>
              </a:rPr>
              <a:t> </a:t>
            </a:r>
            <a:r>
              <a:rPr lang="ar-SA" sz="3100" err="1">
                <a:latin typeface="Arial"/>
                <a:ea typeface="+mn-lt"/>
                <a:cs typeface="Arial"/>
              </a:rPr>
              <a:t>the</a:t>
            </a:r>
            <a:r>
              <a:rPr lang="ar-SA" sz="3100">
                <a:latin typeface="Arial"/>
                <a:ea typeface="+mn-lt"/>
                <a:cs typeface="Arial"/>
              </a:rPr>
              <a:t> </a:t>
            </a:r>
            <a:r>
              <a:rPr lang="ar-SA" sz="3100" err="1">
                <a:latin typeface="Arial"/>
                <a:ea typeface="+mn-lt"/>
                <a:cs typeface="Arial"/>
              </a:rPr>
              <a:t>way</a:t>
            </a:r>
            <a:r>
              <a:rPr lang="ar-SA" sz="3100">
                <a:latin typeface="Arial"/>
                <a:ea typeface="+mn-lt"/>
                <a:cs typeface="Arial"/>
              </a:rPr>
              <a:t> </a:t>
            </a:r>
            <a:r>
              <a:rPr lang="ar-SA" sz="3100" err="1">
                <a:latin typeface="Arial"/>
                <a:ea typeface="+mn-lt"/>
                <a:cs typeface="Arial"/>
              </a:rPr>
              <a:t>or</a:t>
            </a:r>
            <a:r>
              <a:rPr lang="ar-SA" sz="3100">
                <a:latin typeface="Arial"/>
                <a:ea typeface="+mn-lt"/>
                <a:cs typeface="Arial"/>
              </a:rPr>
              <a:t> </a:t>
            </a:r>
            <a:r>
              <a:rPr lang="ar-SA" sz="3100" err="1">
                <a:latin typeface="Arial"/>
                <a:ea typeface="+mn-lt"/>
                <a:cs typeface="Arial"/>
              </a:rPr>
              <a:t>will</a:t>
            </a:r>
            <a:r>
              <a:rPr lang="ar-SA" sz="3100">
                <a:latin typeface="Arial"/>
                <a:ea typeface="+mn-lt"/>
                <a:cs typeface="Arial"/>
              </a:rPr>
              <a:t> </a:t>
            </a:r>
            <a:r>
              <a:rPr lang="ar-SA" sz="3100" err="1">
                <a:latin typeface="Arial"/>
                <a:ea typeface="+mn-lt"/>
                <a:cs typeface="Arial"/>
              </a:rPr>
              <a:t>Interfere</a:t>
            </a:r>
            <a:r>
              <a:rPr lang="ar-SA" sz="3100">
                <a:latin typeface="Arial"/>
                <a:ea typeface="+mn-lt"/>
                <a:cs typeface="Arial"/>
              </a:rPr>
              <a:t> </a:t>
            </a:r>
            <a:r>
              <a:rPr lang="ar-SA" sz="3100" err="1">
                <a:latin typeface="Arial"/>
                <a:ea typeface="+mn-lt"/>
                <a:cs typeface="Arial"/>
              </a:rPr>
              <a:t>with</a:t>
            </a:r>
            <a:r>
              <a:rPr lang="ar-SA" sz="3100">
                <a:latin typeface="Arial"/>
                <a:ea typeface="+mn-lt"/>
                <a:cs typeface="Arial"/>
              </a:rPr>
              <a:t> </a:t>
            </a:r>
            <a:r>
              <a:rPr lang="ar-SA" sz="3100" err="1">
                <a:latin typeface="Arial"/>
                <a:ea typeface="+mn-lt"/>
                <a:cs typeface="Arial"/>
              </a:rPr>
              <a:t>the</a:t>
            </a:r>
            <a:r>
              <a:rPr lang="ar-SA" sz="3100">
                <a:latin typeface="Arial"/>
                <a:ea typeface="+mn-lt"/>
                <a:cs typeface="Arial"/>
              </a:rPr>
              <a:t> </a:t>
            </a:r>
            <a:r>
              <a:rPr lang="ar-SA" sz="3100" err="1">
                <a:latin typeface="Arial"/>
                <a:ea typeface="+mn-lt"/>
                <a:cs typeface="Arial"/>
              </a:rPr>
              <a:t>attention</a:t>
            </a:r>
            <a:r>
              <a:rPr lang="ar-SA" sz="3100">
                <a:latin typeface="Arial"/>
                <a:ea typeface="+mn-lt"/>
                <a:cs typeface="Arial"/>
              </a:rPr>
              <a:t> </a:t>
            </a:r>
            <a:r>
              <a:rPr lang="ar-SA" sz="3100" err="1">
                <a:latin typeface="Arial"/>
                <a:ea typeface="+mn-lt"/>
                <a:cs typeface="Arial"/>
              </a:rPr>
              <a:t>given</a:t>
            </a:r>
            <a:r>
              <a:rPr lang="ar-SA" sz="3100">
                <a:latin typeface="Arial"/>
                <a:ea typeface="+mn-lt"/>
                <a:cs typeface="Arial"/>
              </a:rPr>
              <a:t> </a:t>
            </a:r>
            <a:r>
              <a:rPr lang="ar-SA" sz="3100" err="1">
                <a:latin typeface="Arial"/>
                <a:ea typeface="+mn-lt"/>
                <a:cs typeface="Arial"/>
              </a:rPr>
              <a:t>to</a:t>
            </a:r>
            <a:r>
              <a:rPr lang="ar-SA" sz="3100">
                <a:latin typeface="Arial"/>
                <a:ea typeface="+mn-lt"/>
                <a:cs typeface="Arial"/>
              </a:rPr>
              <a:t> </a:t>
            </a:r>
            <a:r>
              <a:rPr lang="ar-SA" sz="3100" err="1">
                <a:latin typeface="Arial"/>
                <a:ea typeface="+mn-lt"/>
                <a:cs typeface="Arial"/>
              </a:rPr>
              <a:t>the</a:t>
            </a:r>
            <a:r>
              <a:rPr lang="ar-SA" sz="3100">
                <a:latin typeface="Arial"/>
                <a:ea typeface="+mn-lt"/>
                <a:cs typeface="Arial"/>
              </a:rPr>
              <a:t> </a:t>
            </a:r>
            <a:r>
              <a:rPr lang="ar-SA" sz="3100" err="1">
                <a:latin typeface="Arial"/>
                <a:ea typeface="+mn-lt"/>
                <a:cs typeface="Arial"/>
              </a:rPr>
              <a:t>patient</a:t>
            </a:r>
            <a:r>
              <a:rPr lang="ar-SA" sz="3100">
                <a:latin typeface="Arial"/>
                <a:ea typeface="+mn-lt"/>
                <a:cs typeface="Arial"/>
              </a:rPr>
              <a:t>. </a:t>
            </a:r>
            <a:r>
              <a:rPr lang="ar-SA" sz="3100" err="1">
                <a:latin typeface="Arial"/>
                <a:ea typeface="+mn-lt"/>
                <a:cs typeface="Arial"/>
              </a:rPr>
              <a:t>The</a:t>
            </a:r>
            <a:r>
              <a:rPr lang="ar-SA" sz="3100">
                <a:latin typeface="Arial"/>
                <a:ea typeface="+mn-lt"/>
                <a:cs typeface="Arial"/>
              </a:rPr>
              <a:t> </a:t>
            </a:r>
            <a:r>
              <a:rPr lang="ar-SA" sz="3100" err="1">
                <a:latin typeface="Arial"/>
                <a:ea typeface="+mn-lt"/>
                <a:cs typeface="Arial"/>
              </a:rPr>
              <a:t>nurse</a:t>
            </a:r>
            <a:r>
              <a:rPr lang="ar-SA" sz="3100">
                <a:latin typeface="Arial"/>
                <a:ea typeface="+mn-lt"/>
                <a:cs typeface="Arial"/>
              </a:rPr>
              <a:t> </a:t>
            </a:r>
            <a:r>
              <a:rPr lang="ar-SA" sz="3100" err="1">
                <a:latin typeface="Arial"/>
                <a:ea typeface="+mn-lt"/>
                <a:cs typeface="Arial"/>
              </a:rPr>
              <a:t>should</a:t>
            </a:r>
            <a:r>
              <a:rPr lang="ar-SA" sz="3100">
                <a:latin typeface="Arial"/>
                <a:ea typeface="+mn-lt"/>
                <a:cs typeface="Arial"/>
              </a:rPr>
              <a:t> </a:t>
            </a:r>
            <a:r>
              <a:rPr lang="ar-SA" sz="3100" err="1">
                <a:latin typeface="Arial"/>
                <a:ea typeface="+mn-lt"/>
                <a:cs typeface="Arial"/>
              </a:rPr>
              <a:t>make</a:t>
            </a:r>
            <a:r>
              <a:rPr lang="ar-SA" sz="3100">
                <a:latin typeface="Arial"/>
                <a:ea typeface="+mn-lt"/>
                <a:cs typeface="Arial"/>
              </a:rPr>
              <a:t> </a:t>
            </a:r>
            <a:r>
              <a:rPr lang="ar-SA" sz="3100" err="1">
                <a:latin typeface="Arial"/>
                <a:ea typeface="+mn-lt"/>
                <a:cs typeface="Arial"/>
              </a:rPr>
              <a:t>sure</a:t>
            </a:r>
            <a:r>
              <a:rPr lang="ar-SA" sz="3100">
                <a:latin typeface="Arial"/>
                <a:ea typeface="+mn-lt"/>
                <a:cs typeface="Arial"/>
              </a:rPr>
              <a:t> </a:t>
            </a:r>
            <a:r>
              <a:rPr lang="ar-SA" sz="3100" err="1">
                <a:latin typeface="Arial"/>
                <a:ea typeface="+mn-lt"/>
                <a:cs typeface="Arial"/>
              </a:rPr>
              <a:t>that</a:t>
            </a:r>
            <a:r>
              <a:rPr lang="ar-SA" sz="3100">
                <a:latin typeface="Arial"/>
                <a:ea typeface="+mn-lt"/>
                <a:cs typeface="Arial"/>
              </a:rPr>
              <a:t> </a:t>
            </a:r>
            <a:r>
              <a:rPr lang="ar-SA" sz="3100" err="1">
                <a:latin typeface="Arial"/>
                <a:ea typeface="+mn-lt"/>
                <a:cs typeface="Arial"/>
              </a:rPr>
              <a:t>the</a:t>
            </a:r>
            <a:r>
              <a:rPr lang="ar-SA" sz="3100">
                <a:latin typeface="Arial"/>
                <a:ea typeface="+mn-lt"/>
                <a:cs typeface="Arial"/>
              </a:rPr>
              <a:t> </a:t>
            </a:r>
            <a:r>
              <a:rPr lang="ar-SA" sz="3100" err="1">
                <a:latin typeface="Arial"/>
                <a:ea typeface="+mn-lt"/>
                <a:cs typeface="Arial"/>
              </a:rPr>
              <a:t>Family</a:t>
            </a:r>
            <a:r>
              <a:rPr lang="ar-SA" sz="3100">
                <a:latin typeface="Arial"/>
                <a:ea typeface="+mn-lt"/>
                <a:cs typeface="Arial"/>
              </a:rPr>
              <a:t> </a:t>
            </a:r>
            <a:r>
              <a:rPr lang="ar-SA" sz="3100" err="1">
                <a:latin typeface="Arial"/>
                <a:ea typeface="+mn-lt"/>
                <a:cs typeface="Arial"/>
              </a:rPr>
              <a:t>is</a:t>
            </a:r>
            <a:r>
              <a:rPr lang="ar-SA" sz="3100">
                <a:latin typeface="Arial"/>
                <a:ea typeface="+mn-lt"/>
                <a:cs typeface="Arial"/>
              </a:rPr>
              <a:t> </a:t>
            </a:r>
            <a:r>
              <a:rPr lang="ar-SA" sz="3100" err="1">
                <a:latin typeface="Arial"/>
                <a:ea typeface="+mn-lt"/>
                <a:cs typeface="Arial"/>
              </a:rPr>
              <a:t>comfortably</a:t>
            </a:r>
            <a:r>
              <a:rPr lang="ar-SA" sz="3100">
                <a:latin typeface="Arial"/>
                <a:ea typeface="+mn-lt"/>
                <a:cs typeface="Arial"/>
              </a:rPr>
              <a:t> </a:t>
            </a:r>
            <a:r>
              <a:rPr lang="ar-SA" sz="3100" err="1">
                <a:latin typeface="Arial"/>
                <a:ea typeface="+mn-lt"/>
                <a:cs typeface="Arial"/>
              </a:rPr>
              <a:t>situated</a:t>
            </a:r>
            <a:r>
              <a:rPr lang="ar-SA" sz="3100">
                <a:latin typeface="Arial"/>
                <a:ea typeface="+mn-lt"/>
                <a:cs typeface="Arial"/>
              </a:rPr>
              <a:t> </a:t>
            </a:r>
            <a:r>
              <a:rPr lang="ar-SA" sz="3100" err="1">
                <a:latin typeface="Arial"/>
                <a:ea typeface="+mn-lt"/>
                <a:cs typeface="Arial"/>
              </a:rPr>
              <a:t>and</a:t>
            </a:r>
            <a:r>
              <a:rPr lang="ar-SA" sz="3100">
                <a:latin typeface="Arial"/>
                <a:ea typeface="+mn-lt"/>
                <a:cs typeface="Arial"/>
              </a:rPr>
              <a:t> </a:t>
            </a:r>
            <a:r>
              <a:rPr lang="ar-SA" sz="3100" err="1">
                <a:latin typeface="Arial"/>
                <a:ea typeface="+mn-lt"/>
                <a:cs typeface="Arial"/>
              </a:rPr>
              <a:t>kept</a:t>
            </a:r>
            <a:r>
              <a:rPr lang="ar-SA" sz="3100">
                <a:latin typeface="Arial"/>
                <a:ea typeface="+mn-lt"/>
                <a:cs typeface="Arial"/>
              </a:rPr>
              <a:t> </a:t>
            </a:r>
            <a:r>
              <a:rPr lang="ar-SA" sz="3100" err="1">
                <a:latin typeface="Arial"/>
                <a:ea typeface="+mn-lt"/>
                <a:cs typeface="Arial"/>
              </a:rPr>
              <a:t>informed</a:t>
            </a:r>
            <a:r>
              <a:rPr lang="ar-SA" sz="3100">
                <a:latin typeface="Arial"/>
                <a:ea typeface="+mn-lt"/>
                <a:cs typeface="Arial"/>
              </a:rPr>
              <a:t> </a:t>
            </a:r>
            <a:r>
              <a:rPr lang="ar-SA" sz="3100" err="1">
                <a:latin typeface="Arial"/>
                <a:ea typeface="+mn-lt"/>
                <a:cs typeface="Arial"/>
              </a:rPr>
              <a:t>about</a:t>
            </a:r>
            <a:r>
              <a:rPr lang="ar-SA" sz="3100">
                <a:latin typeface="Arial"/>
                <a:ea typeface="+mn-lt"/>
                <a:cs typeface="Arial"/>
              </a:rPr>
              <a:t> </a:t>
            </a:r>
            <a:r>
              <a:rPr lang="ar-SA" sz="3100" err="1">
                <a:latin typeface="Arial"/>
                <a:ea typeface="+mn-lt"/>
                <a:cs typeface="Arial"/>
              </a:rPr>
              <a:t>the</a:t>
            </a:r>
            <a:r>
              <a:rPr lang="ar-SA" sz="3100">
                <a:latin typeface="Arial"/>
                <a:ea typeface="+mn-lt"/>
                <a:cs typeface="Arial"/>
              </a:rPr>
              <a:t> </a:t>
            </a:r>
            <a:r>
              <a:rPr lang="ar-SA" sz="3100" err="1">
                <a:latin typeface="Arial"/>
                <a:ea typeface="+mn-lt"/>
                <a:cs typeface="Arial"/>
              </a:rPr>
              <a:t>patient’s</a:t>
            </a:r>
            <a:r>
              <a:rPr lang="ar-SA" sz="3100">
                <a:latin typeface="Arial"/>
                <a:ea typeface="+mn-lt"/>
                <a:cs typeface="Arial"/>
              </a:rPr>
              <a:t> </a:t>
            </a:r>
            <a:r>
              <a:rPr lang="ar-SA" sz="3100" err="1">
                <a:latin typeface="Arial"/>
                <a:ea typeface="+mn-lt"/>
                <a:cs typeface="Arial"/>
              </a:rPr>
              <a:t>status</a:t>
            </a:r>
            <a:r>
              <a:rPr lang="ar-SA" sz="3300">
                <a:ea typeface="+mn-lt"/>
                <a:cs typeface="+mn-lt"/>
              </a:rPr>
              <a:t>.</a:t>
            </a:r>
            <a:endParaRPr lang="ar-SA"/>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2956684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0F728-72C5-84F3-AE91-6337C8609999}"/>
              </a:ext>
            </a:extLst>
          </p:cNvPr>
          <p:cNvSpPr>
            <a:spLocks noGrp="1"/>
          </p:cNvSpPr>
          <p:nvPr>
            <p:ph idx="1"/>
          </p:nvPr>
        </p:nvSpPr>
        <p:spPr>
          <a:xfrm>
            <a:off x="917953" y="2233970"/>
            <a:ext cx="10327340" cy="3877815"/>
          </a:xfrm>
        </p:spPr>
        <p:txBody>
          <a:bodyPr vert="horz" lIns="91440" tIns="45720" rIns="91440" bIns="45720" rtlCol="0" anchor="t">
            <a:noAutofit/>
          </a:bodyPr>
          <a:lstStyle/>
          <a:p>
            <a:pPr algn="l">
              <a:buNone/>
            </a:pPr>
            <a:r>
              <a:rPr lang="ar-SA" sz="3300" err="1">
                <a:latin typeface="Arial"/>
                <a:ea typeface="+mn-lt"/>
                <a:cs typeface="Arial"/>
              </a:rPr>
              <a:t>Often</a:t>
            </a:r>
            <a:r>
              <a:rPr lang="ar-SA" sz="3300">
                <a:latin typeface="Arial"/>
                <a:ea typeface="+mn-lt"/>
                <a:cs typeface="Arial"/>
              </a:rPr>
              <a:t>, </a:t>
            </a:r>
            <a:r>
              <a:rPr lang="ar-SA" sz="3300" err="1">
                <a:latin typeface="Arial"/>
                <a:ea typeface="+mn-lt"/>
                <a:cs typeface="Arial"/>
              </a:rPr>
              <a:t>family</a:t>
            </a:r>
            <a:r>
              <a:rPr lang="ar-SA" sz="3300">
                <a:latin typeface="Arial"/>
                <a:ea typeface="+mn-lt"/>
                <a:cs typeface="Arial"/>
              </a:rPr>
              <a:t> </a:t>
            </a:r>
            <a:r>
              <a:rPr lang="ar-SA" sz="3300" err="1">
                <a:latin typeface="Arial"/>
                <a:ea typeface="+mn-lt"/>
                <a:cs typeface="Arial"/>
              </a:rPr>
              <a:t>members</a:t>
            </a:r>
            <a:r>
              <a:rPr lang="ar-SA" sz="3300">
                <a:latin typeface="Arial"/>
                <a:ea typeface="+mn-lt"/>
                <a:cs typeface="Arial"/>
              </a:rPr>
              <a:t> </a:t>
            </a:r>
            <a:r>
              <a:rPr lang="ar-SA" sz="3300" err="1">
                <a:latin typeface="Arial"/>
                <a:ea typeface="+mn-lt"/>
                <a:cs typeface="Arial"/>
              </a:rPr>
              <a:t>need</a:t>
            </a:r>
            <a:r>
              <a:rPr lang="ar-SA" sz="3300">
                <a:latin typeface="Arial"/>
                <a:ea typeface="+mn-lt"/>
                <a:cs typeface="Arial"/>
              </a:rPr>
              <a:t> </a:t>
            </a:r>
            <a:r>
              <a:rPr lang="ar-SA" sz="3300" err="1">
                <a:latin typeface="Arial"/>
                <a:ea typeface="+mn-lt"/>
                <a:cs typeface="Arial"/>
              </a:rPr>
              <a:t>advice</a:t>
            </a:r>
            <a:r>
              <a:rPr lang="ar-SA" sz="3300">
                <a:latin typeface="Arial"/>
                <a:ea typeface="+mn-lt"/>
                <a:cs typeface="Arial"/>
              </a:rPr>
              <a:t> </a:t>
            </a:r>
            <a:r>
              <a:rPr lang="ar-SA" sz="3300" err="1">
                <a:latin typeface="Arial"/>
                <a:ea typeface="+mn-lt"/>
                <a:cs typeface="Arial"/>
              </a:rPr>
              <a:t>from</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health</a:t>
            </a:r>
            <a:r>
              <a:rPr lang="ar-SA" sz="3300">
                <a:latin typeface="Arial"/>
                <a:ea typeface="+mn-lt"/>
                <a:cs typeface="Arial"/>
              </a:rPr>
              <a:t> </a:t>
            </a:r>
            <a:r>
              <a:rPr lang="ar-SA" sz="3300" err="1">
                <a:latin typeface="Arial"/>
                <a:ea typeface="+mn-lt"/>
                <a:cs typeface="Arial"/>
              </a:rPr>
              <a:t>Care</a:t>
            </a:r>
            <a:r>
              <a:rPr lang="ar-SA" sz="3300">
                <a:latin typeface="Arial"/>
                <a:ea typeface="+mn-lt"/>
                <a:cs typeface="Arial"/>
              </a:rPr>
              <a:t> </a:t>
            </a:r>
            <a:r>
              <a:rPr lang="ar-SA" sz="3300" err="1">
                <a:latin typeface="Arial"/>
                <a:ea typeface="+mn-lt"/>
                <a:cs typeface="Arial"/>
              </a:rPr>
              <a:t>team</a:t>
            </a:r>
            <a:r>
              <a:rPr lang="ar-SA" sz="3300">
                <a:latin typeface="Arial"/>
                <a:ea typeface="+mn-lt"/>
                <a:cs typeface="Arial"/>
              </a:rPr>
              <a:t> </a:t>
            </a:r>
            <a:r>
              <a:rPr lang="ar-SA" sz="3300" err="1">
                <a:latin typeface="Arial"/>
                <a:ea typeface="+mn-lt"/>
                <a:cs typeface="Arial"/>
              </a:rPr>
              <a:t>to</a:t>
            </a:r>
            <a:r>
              <a:rPr lang="ar-SA" sz="3300">
                <a:latin typeface="Arial"/>
                <a:ea typeface="+mn-lt"/>
                <a:cs typeface="Arial"/>
              </a:rPr>
              <a:t> </a:t>
            </a:r>
            <a:r>
              <a:rPr lang="ar-SA" sz="3300" err="1">
                <a:latin typeface="Arial"/>
                <a:ea typeface="+mn-lt"/>
                <a:cs typeface="Arial"/>
              </a:rPr>
              <a:t>get</a:t>
            </a:r>
            <a:r>
              <a:rPr lang="ar-SA" sz="3300">
                <a:latin typeface="Arial"/>
                <a:ea typeface="+mn-lt"/>
                <a:cs typeface="Arial"/>
              </a:rPr>
              <a:t> </a:t>
            </a:r>
            <a:r>
              <a:rPr lang="ar-SA" sz="3300" err="1">
                <a:latin typeface="Arial"/>
                <a:ea typeface="+mn-lt"/>
                <a:cs typeface="Arial"/>
              </a:rPr>
              <a:t>some</a:t>
            </a:r>
            <a:r>
              <a:rPr lang="ar-SA" sz="3300">
                <a:latin typeface="Arial"/>
                <a:ea typeface="+mn-lt"/>
                <a:cs typeface="Arial"/>
              </a:rPr>
              <a:t> </a:t>
            </a:r>
            <a:r>
              <a:rPr lang="ar-SA" sz="3300" err="1">
                <a:latin typeface="Arial"/>
                <a:ea typeface="+mn-lt"/>
                <a:cs typeface="Arial"/>
              </a:rPr>
              <a:t>rest</a:t>
            </a:r>
            <a:r>
              <a:rPr lang="ar-SA" sz="3300">
                <a:latin typeface="Arial"/>
                <a:ea typeface="+mn-lt"/>
                <a:cs typeface="Arial"/>
              </a:rPr>
              <a:t>; </a:t>
            </a:r>
            <a:r>
              <a:rPr lang="ar-SA" sz="3300" err="1">
                <a:latin typeface="Arial"/>
                <a:ea typeface="+mn-lt"/>
                <a:cs typeface="Arial"/>
              </a:rPr>
              <a:t>they</a:t>
            </a:r>
            <a:r>
              <a:rPr lang="ar-SA" sz="3300">
                <a:latin typeface="Arial"/>
                <a:ea typeface="+mn-lt"/>
                <a:cs typeface="Arial"/>
              </a:rPr>
              <a:t> </a:t>
            </a:r>
            <a:r>
              <a:rPr lang="ar-SA" sz="3300" err="1">
                <a:latin typeface="Arial"/>
                <a:ea typeface="+mn-lt"/>
                <a:cs typeface="Arial"/>
              </a:rPr>
              <a:t>are</a:t>
            </a:r>
            <a:r>
              <a:rPr lang="ar-SA" sz="3300">
                <a:latin typeface="Arial"/>
                <a:ea typeface="+mn-lt"/>
                <a:cs typeface="Arial"/>
              </a:rPr>
              <a:t> </a:t>
            </a:r>
            <a:r>
              <a:rPr lang="ar-SA" sz="3300" err="1">
                <a:latin typeface="Arial"/>
                <a:ea typeface="+mn-lt"/>
                <a:cs typeface="Arial"/>
              </a:rPr>
              <a:t>more</a:t>
            </a:r>
            <a:r>
              <a:rPr lang="ar-SA" sz="3300">
                <a:latin typeface="Arial"/>
                <a:ea typeface="+mn-lt"/>
                <a:cs typeface="Arial"/>
              </a:rPr>
              <a:t> </a:t>
            </a:r>
            <a:r>
              <a:rPr lang="ar-SA" sz="3300" err="1">
                <a:latin typeface="Arial"/>
                <a:ea typeface="+mn-lt"/>
                <a:cs typeface="Arial"/>
              </a:rPr>
              <a:t>likely</a:t>
            </a:r>
            <a:r>
              <a:rPr lang="ar-SA" sz="3300">
                <a:latin typeface="Arial"/>
                <a:ea typeface="+mn-lt"/>
                <a:cs typeface="Arial"/>
              </a:rPr>
              <a:t> </a:t>
            </a:r>
            <a:r>
              <a:rPr lang="ar-SA" sz="3300" err="1">
                <a:latin typeface="Arial"/>
                <a:ea typeface="+mn-lt"/>
                <a:cs typeface="Arial"/>
              </a:rPr>
              <a:t>to</a:t>
            </a:r>
            <a:r>
              <a:rPr lang="ar-SA" sz="3300">
                <a:latin typeface="Arial"/>
                <a:ea typeface="+mn-lt"/>
                <a:cs typeface="Arial"/>
              </a:rPr>
              <a:t> </a:t>
            </a:r>
            <a:r>
              <a:rPr lang="ar-SA" sz="3300" err="1">
                <a:latin typeface="Arial"/>
                <a:ea typeface="+mn-lt"/>
                <a:cs typeface="Arial"/>
              </a:rPr>
              <a:t>take</a:t>
            </a:r>
            <a:r>
              <a:rPr lang="ar-SA" sz="3300">
                <a:latin typeface="Arial"/>
                <a:ea typeface="+mn-lt"/>
                <a:cs typeface="Arial"/>
              </a:rPr>
              <a:t> </a:t>
            </a:r>
            <a:r>
              <a:rPr lang="ar-SA" sz="3300" err="1">
                <a:latin typeface="Arial"/>
                <a:ea typeface="+mn-lt"/>
                <a:cs typeface="Arial"/>
              </a:rPr>
              <a:t>this</a:t>
            </a:r>
            <a:r>
              <a:rPr lang="ar-SA" sz="3300">
                <a:latin typeface="Arial"/>
                <a:ea typeface="+mn-lt"/>
                <a:cs typeface="Arial"/>
              </a:rPr>
              <a:t> </a:t>
            </a:r>
            <a:r>
              <a:rPr lang="ar-SA" sz="3300" err="1">
                <a:latin typeface="Arial"/>
                <a:ea typeface="+mn-lt"/>
                <a:cs typeface="Arial"/>
              </a:rPr>
              <a:t>advice</a:t>
            </a:r>
            <a:r>
              <a:rPr lang="ar-SA" sz="3300">
                <a:latin typeface="Arial"/>
                <a:ea typeface="+mn-lt"/>
                <a:cs typeface="Arial"/>
              </a:rPr>
              <a:t> </a:t>
            </a:r>
            <a:r>
              <a:rPr lang="ar-SA" sz="3300" err="1">
                <a:latin typeface="Arial"/>
                <a:ea typeface="+mn-lt"/>
                <a:cs typeface="Arial"/>
              </a:rPr>
              <a:t>If</a:t>
            </a:r>
            <a:r>
              <a:rPr lang="ar-SA" sz="3300">
                <a:latin typeface="Arial"/>
                <a:ea typeface="+mn-lt"/>
                <a:cs typeface="Arial"/>
              </a:rPr>
              <a:t> </a:t>
            </a:r>
            <a:r>
              <a:rPr lang="ar-SA" sz="3300" err="1">
                <a:latin typeface="Arial"/>
                <a:ea typeface="+mn-lt"/>
                <a:cs typeface="Arial"/>
              </a:rPr>
              <a:t>they</a:t>
            </a:r>
            <a:r>
              <a:rPr lang="ar-SA" sz="3300">
                <a:latin typeface="Arial"/>
                <a:ea typeface="+mn-lt"/>
                <a:cs typeface="Arial"/>
              </a:rPr>
              <a:t> </a:t>
            </a:r>
            <a:r>
              <a:rPr lang="ar-SA" sz="3300" err="1">
                <a:latin typeface="Arial"/>
                <a:ea typeface="+mn-lt"/>
                <a:cs typeface="Arial"/>
              </a:rPr>
              <a:t>feel</a:t>
            </a:r>
            <a:r>
              <a:rPr lang="ar-SA" sz="3300">
                <a:latin typeface="Arial"/>
                <a:ea typeface="+mn-lt"/>
                <a:cs typeface="Arial"/>
              </a:rPr>
              <a:t> </a:t>
            </a:r>
            <a:r>
              <a:rPr lang="ar-SA" sz="3300" err="1">
                <a:latin typeface="Arial"/>
                <a:ea typeface="+mn-lt"/>
                <a:cs typeface="Arial"/>
              </a:rPr>
              <a:t>that</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a:t>
            </a:r>
            <a:r>
              <a:rPr lang="ar-SA" sz="3300">
                <a:latin typeface="Arial"/>
                <a:ea typeface="+mn-lt"/>
                <a:cs typeface="Arial"/>
              </a:rPr>
              <a:t> </a:t>
            </a:r>
            <a:r>
              <a:rPr lang="ar-SA" sz="3300" err="1">
                <a:latin typeface="Arial"/>
                <a:ea typeface="+mn-lt"/>
                <a:cs typeface="Arial"/>
              </a:rPr>
              <a:t>Is</a:t>
            </a:r>
            <a:r>
              <a:rPr lang="ar-SA" sz="3300">
                <a:latin typeface="Arial"/>
                <a:ea typeface="+mn-lt"/>
                <a:cs typeface="Arial"/>
              </a:rPr>
              <a:t> </a:t>
            </a:r>
            <a:r>
              <a:rPr lang="ar-SA" sz="3300" err="1">
                <a:latin typeface="Arial"/>
                <a:ea typeface="+mn-lt"/>
                <a:cs typeface="Arial"/>
              </a:rPr>
              <a:t>being</a:t>
            </a:r>
            <a:r>
              <a:rPr lang="ar-SA" sz="3300">
                <a:latin typeface="Arial"/>
                <a:ea typeface="+mn-lt"/>
                <a:cs typeface="Arial"/>
              </a:rPr>
              <a:t> </a:t>
            </a:r>
            <a:r>
              <a:rPr lang="ar-SA" sz="3300" err="1">
                <a:latin typeface="Arial"/>
                <a:ea typeface="+mn-lt"/>
                <a:cs typeface="Arial"/>
              </a:rPr>
              <a:t>well</a:t>
            </a:r>
            <a:r>
              <a:rPr lang="ar-SA" sz="3300">
                <a:latin typeface="Arial"/>
                <a:ea typeface="+mn-lt"/>
                <a:cs typeface="Arial"/>
              </a:rPr>
              <a:t> </a:t>
            </a:r>
            <a:r>
              <a:rPr lang="ar-SA" sz="3300" err="1">
                <a:latin typeface="Arial"/>
                <a:ea typeface="+mn-lt"/>
                <a:cs typeface="Arial"/>
              </a:rPr>
              <a:t>cared</a:t>
            </a:r>
            <a:r>
              <a:rPr lang="ar-SA" sz="3300">
                <a:latin typeface="Arial"/>
                <a:ea typeface="+mn-lt"/>
                <a:cs typeface="Arial"/>
              </a:rPr>
              <a:t> </a:t>
            </a:r>
            <a:r>
              <a:rPr lang="ar-SA" sz="3300" err="1">
                <a:latin typeface="Arial"/>
                <a:ea typeface="+mn-lt"/>
                <a:cs typeface="Arial"/>
              </a:rPr>
              <a:t>for</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that</a:t>
            </a:r>
            <a:r>
              <a:rPr lang="ar-SA" sz="3300">
                <a:latin typeface="Arial"/>
                <a:ea typeface="+mn-lt"/>
                <a:cs typeface="Arial"/>
              </a:rPr>
              <a:t> </a:t>
            </a:r>
            <a:r>
              <a:rPr lang="ar-SA" sz="3300" err="1">
                <a:latin typeface="Arial"/>
                <a:ea typeface="+mn-lt"/>
                <a:cs typeface="Arial"/>
              </a:rPr>
              <a:t>they</a:t>
            </a:r>
            <a:r>
              <a:rPr lang="ar-SA" sz="3300">
                <a:latin typeface="Arial"/>
                <a:ea typeface="+mn-lt"/>
                <a:cs typeface="Arial"/>
              </a:rPr>
              <a:t> </a:t>
            </a:r>
            <a:r>
              <a:rPr lang="ar-SA" sz="3300" err="1">
                <a:latin typeface="Arial"/>
                <a:ea typeface="+mn-lt"/>
                <a:cs typeface="Arial"/>
              </a:rPr>
              <a:t>will</a:t>
            </a:r>
            <a:r>
              <a:rPr lang="ar-SA" sz="3300">
                <a:latin typeface="Arial"/>
                <a:ea typeface="+mn-lt"/>
                <a:cs typeface="Arial"/>
              </a:rPr>
              <a:t> </a:t>
            </a:r>
            <a:r>
              <a:rPr lang="ar-SA" sz="3300" err="1">
                <a:latin typeface="Arial"/>
                <a:ea typeface="+mn-lt"/>
                <a:cs typeface="Arial"/>
              </a:rPr>
              <a:t>Be</a:t>
            </a:r>
            <a:r>
              <a:rPr lang="ar-SA" sz="3300">
                <a:latin typeface="Arial"/>
                <a:ea typeface="+mn-lt"/>
                <a:cs typeface="Arial"/>
              </a:rPr>
              <a:t> </a:t>
            </a:r>
            <a:r>
              <a:rPr lang="ar-SA" sz="3300" err="1">
                <a:latin typeface="Arial"/>
                <a:ea typeface="+mn-lt"/>
                <a:cs typeface="Arial"/>
              </a:rPr>
              <a:t>notified</a:t>
            </a:r>
            <a:r>
              <a:rPr lang="ar-SA" sz="3300">
                <a:latin typeface="Arial"/>
                <a:ea typeface="+mn-lt"/>
                <a:cs typeface="Arial"/>
              </a:rPr>
              <a:t> </a:t>
            </a:r>
            <a:r>
              <a:rPr lang="ar-SA" sz="3300" err="1">
                <a:latin typeface="Arial"/>
                <a:ea typeface="+mn-lt"/>
                <a:cs typeface="Arial"/>
              </a:rPr>
              <a:t>of</a:t>
            </a:r>
            <a:r>
              <a:rPr lang="ar-SA" sz="3300">
                <a:latin typeface="Arial"/>
                <a:ea typeface="+mn-lt"/>
                <a:cs typeface="Arial"/>
              </a:rPr>
              <a:t> </a:t>
            </a:r>
            <a:r>
              <a:rPr lang="ar-SA" sz="3300" err="1">
                <a:latin typeface="Arial"/>
                <a:ea typeface="+mn-lt"/>
                <a:cs typeface="Arial"/>
              </a:rPr>
              <a:t>any</a:t>
            </a:r>
            <a:r>
              <a:rPr lang="ar-SA" sz="3300">
                <a:latin typeface="Arial"/>
                <a:ea typeface="+mn-lt"/>
                <a:cs typeface="Arial"/>
              </a:rPr>
              <a:t> </a:t>
            </a:r>
            <a:r>
              <a:rPr lang="ar-SA" sz="3300" err="1">
                <a:latin typeface="Arial"/>
                <a:ea typeface="+mn-lt"/>
                <a:cs typeface="Arial"/>
              </a:rPr>
              <a:t>significant</a:t>
            </a:r>
            <a:r>
              <a:rPr lang="ar-SA" sz="3300">
                <a:latin typeface="Arial"/>
                <a:ea typeface="+mn-lt"/>
                <a:cs typeface="Arial"/>
              </a:rPr>
              <a:t> </a:t>
            </a:r>
            <a:r>
              <a:rPr lang="ar-SA" sz="3300" err="1">
                <a:latin typeface="Arial"/>
                <a:ea typeface="+mn-lt"/>
                <a:cs typeface="Arial"/>
              </a:rPr>
              <a:t>changes</a:t>
            </a:r>
            <a:r>
              <a:rPr lang="ar-SA" sz="3300">
                <a:latin typeface="Arial"/>
                <a:ea typeface="+mn-lt"/>
                <a:cs typeface="Arial"/>
              </a:rPr>
              <a:t> </a:t>
            </a:r>
            <a:r>
              <a:rPr lang="ar-SA" sz="3300" err="1">
                <a:latin typeface="Arial"/>
                <a:ea typeface="+mn-lt"/>
                <a:cs typeface="Arial"/>
              </a:rPr>
              <a:t>in</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patient’s</a:t>
            </a:r>
            <a:r>
              <a:rPr lang="ar-SA" sz="3300">
                <a:latin typeface="Arial"/>
                <a:ea typeface="+mn-lt"/>
                <a:cs typeface="Arial"/>
              </a:rPr>
              <a:t> </a:t>
            </a:r>
            <a:r>
              <a:rPr lang="ar-SA" sz="3300" err="1">
                <a:latin typeface="Arial"/>
                <a:ea typeface="+mn-lt"/>
                <a:cs typeface="Arial"/>
              </a:rPr>
              <a:t>status</a:t>
            </a:r>
            <a:r>
              <a:rPr lang="ar-SA" sz="3300">
                <a:latin typeface="Arial"/>
                <a:ea typeface="+mn-lt"/>
                <a:cs typeface="Arial"/>
              </a:rPr>
              <a:t>. A </a:t>
            </a:r>
            <a:r>
              <a:rPr lang="ar-SA" sz="3300" err="1">
                <a:latin typeface="Arial"/>
                <a:ea typeface="+mn-lt"/>
                <a:cs typeface="Arial"/>
              </a:rPr>
              <a:t>visit</a:t>
            </a:r>
            <a:r>
              <a:rPr lang="ar-SA" sz="3300">
                <a:latin typeface="Arial"/>
                <a:ea typeface="+mn-lt"/>
                <a:cs typeface="Arial"/>
              </a:rPr>
              <a:t> </a:t>
            </a:r>
            <a:r>
              <a:rPr lang="ar-SA" sz="3300" err="1">
                <a:latin typeface="Arial"/>
                <a:ea typeface="+mn-lt"/>
                <a:cs typeface="Arial"/>
              </a:rPr>
              <a:t>From</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hospital</a:t>
            </a:r>
            <a:r>
              <a:rPr lang="ar-SA" sz="3300">
                <a:latin typeface="Arial"/>
                <a:ea typeface="+mn-lt"/>
                <a:cs typeface="Arial"/>
              </a:rPr>
              <a:t> </a:t>
            </a:r>
            <a:r>
              <a:rPr lang="ar-SA" sz="3300" err="1">
                <a:latin typeface="Arial"/>
                <a:ea typeface="+mn-lt"/>
                <a:cs typeface="Arial"/>
              </a:rPr>
              <a:t>chaplain</a:t>
            </a:r>
            <a:r>
              <a:rPr lang="ar-SA" sz="3300">
                <a:latin typeface="Arial"/>
                <a:ea typeface="+mn-lt"/>
                <a:cs typeface="Arial"/>
              </a:rPr>
              <a:t> </a:t>
            </a:r>
            <a:r>
              <a:rPr lang="ar-SA" sz="3300" err="1">
                <a:latin typeface="Arial"/>
                <a:ea typeface="+mn-lt"/>
                <a:cs typeface="Arial"/>
              </a:rPr>
              <a:t>may</a:t>
            </a:r>
            <a:r>
              <a:rPr lang="ar-SA" sz="3300">
                <a:latin typeface="Arial"/>
                <a:ea typeface="+mn-lt"/>
                <a:cs typeface="Arial"/>
              </a:rPr>
              <a:t> </a:t>
            </a:r>
            <a:r>
              <a:rPr lang="ar-SA" sz="3300" err="1">
                <a:latin typeface="Arial"/>
                <a:ea typeface="+mn-lt"/>
                <a:cs typeface="Arial"/>
              </a:rPr>
              <a:t>be</a:t>
            </a:r>
            <a:r>
              <a:rPr lang="ar-SA" sz="3300">
                <a:latin typeface="Arial"/>
                <a:ea typeface="+mn-lt"/>
                <a:cs typeface="Arial"/>
              </a:rPr>
              <a:t> </a:t>
            </a:r>
            <a:r>
              <a:rPr lang="ar-SA" sz="3300" err="1">
                <a:latin typeface="Arial"/>
                <a:ea typeface="+mn-lt"/>
                <a:cs typeface="Arial"/>
              </a:rPr>
              <a:t>comforting</a:t>
            </a:r>
            <a:r>
              <a:rPr lang="ar-SA" sz="3300">
                <a:latin typeface="Arial"/>
                <a:ea typeface="+mn-lt"/>
                <a:cs typeface="Arial"/>
              </a:rPr>
              <a:t> </a:t>
            </a:r>
            <a:r>
              <a:rPr lang="ar-SA" sz="3300" err="1">
                <a:latin typeface="Arial"/>
                <a:ea typeface="+mn-lt"/>
                <a:cs typeface="Arial"/>
              </a:rPr>
              <a:t>to</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family</a:t>
            </a:r>
            <a:r>
              <a:rPr lang="ar-SA" sz="3300">
                <a:latin typeface="Arial"/>
                <a:ea typeface="+mn-lt"/>
                <a:cs typeface="Arial"/>
              </a:rPr>
              <a:t> </a:t>
            </a:r>
            <a:r>
              <a:rPr lang="ar-SA" sz="3300" err="1">
                <a:latin typeface="Arial"/>
                <a:ea typeface="+mn-lt"/>
                <a:cs typeface="Arial"/>
              </a:rPr>
              <a:t>and</a:t>
            </a:r>
            <a:r>
              <a:rPr lang="ar-SA" sz="3300">
                <a:latin typeface="Arial"/>
                <a:ea typeface="+mn-lt"/>
                <a:cs typeface="Arial"/>
              </a:rPr>
              <a:t> </a:t>
            </a:r>
            <a:r>
              <a:rPr lang="ar-SA" sz="3300" err="1">
                <a:latin typeface="Arial"/>
                <a:ea typeface="+mn-lt"/>
                <a:cs typeface="Arial"/>
              </a:rPr>
              <a:t>Provides</a:t>
            </a:r>
            <a:r>
              <a:rPr lang="ar-SA" sz="3300">
                <a:latin typeface="Arial"/>
                <a:ea typeface="+mn-lt"/>
                <a:cs typeface="Arial"/>
              </a:rPr>
              <a:t> </a:t>
            </a:r>
            <a:r>
              <a:rPr lang="ar-SA" sz="3300" err="1">
                <a:latin typeface="Arial"/>
                <a:ea typeface="+mn-lt"/>
                <a:cs typeface="Arial"/>
              </a:rPr>
              <a:t>some</a:t>
            </a:r>
            <a:r>
              <a:rPr lang="ar-SA" sz="3300">
                <a:latin typeface="Arial"/>
                <a:ea typeface="+mn-lt"/>
                <a:cs typeface="Arial"/>
              </a:rPr>
              <a:t> </a:t>
            </a:r>
            <a:r>
              <a:rPr lang="ar-SA" sz="3300" err="1">
                <a:latin typeface="Arial"/>
                <a:ea typeface="+mn-lt"/>
                <a:cs typeface="Arial"/>
              </a:rPr>
              <a:t>attention</a:t>
            </a:r>
            <a:r>
              <a:rPr lang="ar-SA" sz="3300">
                <a:latin typeface="Arial"/>
                <a:ea typeface="+mn-lt"/>
                <a:cs typeface="Arial"/>
              </a:rPr>
              <a:t> </a:t>
            </a:r>
            <a:r>
              <a:rPr lang="ar-SA" sz="3300" err="1">
                <a:latin typeface="Arial"/>
                <a:ea typeface="+mn-lt"/>
                <a:cs typeface="Arial"/>
              </a:rPr>
              <a:t>to</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family</a:t>
            </a:r>
            <a:r>
              <a:rPr lang="ar-SA" sz="3300">
                <a:latin typeface="Arial"/>
                <a:ea typeface="+mn-lt"/>
                <a:cs typeface="Arial"/>
              </a:rPr>
              <a:t> </a:t>
            </a:r>
            <a:r>
              <a:rPr lang="ar-SA" sz="3300" err="1">
                <a:latin typeface="Arial"/>
                <a:ea typeface="+mn-lt"/>
                <a:cs typeface="Arial"/>
              </a:rPr>
              <a:t>while</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nurse</a:t>
            </a:r>
            <a:r>
              <a:rPr lang="ar-SA" sz="3300">
                <a:latin typeface="Arial"/>
                <a:ea typeface="+mn-lt"/>
                <a:cs typeface="Arial"/>
              </a:rPr>
              <a:t> </a:t>
            </a:r>
            <a:r>
              <a:rPr lang="ar-SA" sz="3300" err="1">
                <a:latin typeface="Arial"/>
                <a:ea typeface="+mn-lt"/>
                <a:cs typeface="Arial"/>
              </a:rPr>
              <a:t>concentrates</a:t>
            </a:r>
            <a:r>
              <a:rPr lang="ar-SA" sz="3300">
                <a:latin typeface="Arial"/>
                <a:ea typeface="+mn-lt"/>
                <a:cs typeface="Arial"/>
              </a:rPr>
              <a:t> </a:t>
            </a:r>
            <a:r>
              <a:rPr lang="ar-SA" sz="3300" err="1">
                <a:latin typeface="Arial"/>
                <a:ea typeface="+mn-lt"/>
                <a:cs typeface="Arial"/>
              </a:rPr>
              <a:t>on</a:t>
            </a:r>
            <a:r>
              <a:rPr lang="ar-SA" sz="3300">
                <a:latin typeface="Arial"/>
                <a:ea typeface="+mn-lt"/>
                <a:cs typeface="Arial"/>
              </a:rPr>
              <a:t> </a:t>
            </a:r>
            <a:r>
              <a:rPr lang="ar-SA" sz="3300" err="1">
                <a:latin typeface="Arial"/>
                <a:ea typeface="+mn-lt"/>
                <a:cs typeface="Arial"/>
              </a:rPr>
              <a:t>the</a:t>
            </a:r>
            <a:r>
              <a:rPr lang="ar-SA" sz="3300">
                <a:latin typeface="Arial"/>
                <a:ea typeface="+mn-lt"/>
                <a:cs typeface="Arial"/>
              </a:rPr>
              <a:t> </a:t>
            </a:r>
            <a:r>
              <a:rPr lang="ar-SA" sz="3300" err="1">
                <a:latin typeface="Arial"/>
                <a:ea typeface="+mn-lt"/>
                <a:cs typeface="Arial"/>
              </a:rPr>
              <a:t>patient</a:t>
            </a:r>
            <a:r>
              <a:rPr lang="ar-SA" sz="3300">
                <a:ea typeface="+mn-lt"/>
                <a:cs typeface="+mn-lt"/>
              </a:rPr>
              <a:t>.</a:t>
            </a:r>
            <a:endParaRPr lang="en-US"/>
          </a:p>
        </p:txBody>
      </p:sp>
      <p:sp>
        <p:nvSpPr>
          <p:cNvPr id="3" name="Title 2">
            <a:extLst>
              <a:ext uri="{FF2B5EF4-FFF2-40B4-BE49-F238E27FC236}">
                <a16:creationId xmlns:a16="http://schemas.microsoft.com/office/drawing/2014/main" id="{6DFC7905-BF25-3C96-36B2-85651E70222D}"/>
              </a:ext>
            </a:extLst>
          </p:cNvPr>
          <p:cNvSpPr>
            <a:spLocks noGrp="1"/>
          </p:cNvSpPr>
          <p:nvPr>
            <p:ph type="title"/>
          </p:nvPr>
        </p:nvSpPr>
        <p:spPr/>
        <p:txBody>
          <a:bodyPr/>
          <a:lstStyle/>
          <a:p>
            <a:pPr algn="l"/>
            <a:r>
              <a:rPr lang="en-US" sz="4400" b="1">
                <a:latin typeface="Arial"/>
                <a:ea typeface="+mj-lt"/>
                <a:cs typeface="+mj-lt"/>
              </a:rPr>
              <a:t>PROGRESSIVE STAGE</a:t>
            </a:r>
            <a:endParaRPr lang="en-US" sz="4400">
              <a:latin typeface="Book Antiqua"/>
            </a:endParaRPr>
          </a:p>
        </p:txBody>
      </p:sp>
    </p:spTree>
    <p:extLst>
      <p:ext uri="{BB962C8B-B14F-4D97-AF65-F5344CB8AC3E}">
        <p14:creationId xmlns:p14="http://schemas.microsoft.com/office/powerpoint/2010/main" val="1790539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5D52E-C123-478F-50B3-DF3F162E5469}"/>
              </a:ext>
            </a:extLst>
          </p:cNvPr>
          <p:cNvSpPr>
            <a:spLocks noGrp="1"/>
          </p:cNvSpPr>
          <p:nvPr>
            <p:ph idx="1"/>
          </p:nvPr>
        </p:nvSpPr>
        <p:spPr/>
        <p:txBody>
          <a:bodyPr vert="horz" lIns="91440" tIns="45720" rIns="91440" bIns="45720" rtlCol="0" anchor="t">
            <a:normAutofit/>
          </a:bodyPr>
          <a:lstStyle/>
          <a:p>
            <a:pPr marL="0" indent="0" algn="l">
              <a:buNone/>
            </a:pPr>
            <a:r>
              <a:rPr lang="en-US" sz="3200">
                <a:latin typeface="Arial"/>
                <a:ea typeface="+mn-lt"/>
                <a:cs typeface="+mn-lt"/>
              </a:rPr>
              <a:t>The irreversible (or refractory) stage of shock represents the point along the shock continuum at which organ damage is so severe that the patient does not respond to treatment and cannot survive . Despite treatment , blood pressure remains low. Complete renal and liver failure , compounded by the release of necrotic tissue toxins , creates on overwhelming lactic acidosis. </a:t>
            </a:r>
            <a:endParaRPr lang="en-US" sz="3200">
              <a:latin typeface="Arial"/>
            </a:endParaRPr>
          </a:p>
        </p:txBody>
      </p:sp>
      <p:sp>
        <p:nvSpPr>
          <p:cNvPr id="3" name="Title 2">
            <a:extLst>
              <a:ext uri="{FF2B5EF4-FFF2-40B4-BE49-F238E27FC236}">
                <a16:creationId xmlns:a16="http://schemas.microsoft.com/office/drawing/2014/main" id="{BFF4ABE4-716F-35D4-B8E5-3CD3A5CFF16E}"/>
              </a:ext>
            </a:extLst>
          </p:cNvPr>
          <p:cNvSpPr>
            <a:spLocks noGrp="1"/>
          </p:cNvSpPr>
          <p:nvPr>
            <p:ph type="title"/>
          </p:nvPr>
        </p:nvSpPr>
        <p:spPr/>
        <p:txBody>
          <a:bodyPr/>
          <a:lstStyle/>
          <a:p>
            <a:pPr algn="l"/>
            <a:r>
              <a:rPr lang="en-US" sz="4400">
                <a:latin typeface="Arial"/>
                <a:ea typeface="+mj-lt"/>
                <a:cs typeface="+mj-lt"/>
              </a:rPr>
              <a:t>IRREVERSIBLE STAGE</a:t>
            </a:r>
            <a:endParaRPr lang="en-US" sz="4400">
              <a:latin typeface="Arial"/>
            </a:endParaRPr>
          </a:p>
        </p:txBody>
      </p:sp>
    </p:spTree>
    <p:extLst>
      <p:ext uri="{BB962C8B-B14F-4D97-AF65-F5344CB8AC3E}">
        <p14:creationId xmlns:p14="http://schemas.microsoft.com/office/powerpoint/2010/main" val="92337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5D52E-C123-478F-50B3-DF3F162E5469}"/>
              </a:ext>
            </a:extLst>
          </p:cNvPr>
          <p:cNvSpPr>
            <a:spLocks noGrp="1"/>
          </p:cNvSpPr>
          <p:nvPr>
            <p:ph idx="1"/>
          </p:nvPr>
        </p:nvSpPr>
        <p:spPr/>
        <p:txBody>
          <a:bodyPr vert="horz" lIns="91440" tIns="45720" rIns="91440" bIns="45720" rtlCol="0" anchor="t">
            <a:normAutofit lnSpcReduction="10000"/>
          </a:bodyPr>
          <a:lstStyle/>
          <a:p>
            <a:pPr marL="0" indent="0" algn="l">
              <a:buNone/>
            </a:pPr>
            <a:r>
              <a:rPr lang="en-US" sz="3300">
                <a:latin typeface="Arial"/>
                <a:ea typeface="+mn-lt"/>
                <a:cs typeface="+mn-lt"/>
              </a:rPr>
              <a:t>Reserves of ATP are almost totally depleted, and mechanisms for storing new supplies of energy have been destroyed. Multiple organ dysfunction progressing to complete organ failure has occurred, and death is imminent. Multiple organ dysfunction can occur as a progression along the shock continuum or as a syndrome unto itself and is further described in this chapter</a:t>
            </a:r>
            <a:r>
              <a:rPr lang="en-US" sz="3200">
                <a:ea typeface="+mn-lt"/>
                <a:cs typeface="+mn-lt"/>
              </a:rPr>
              <a:t>. </a:t>
            </a:r>
            <a:endParaRPr lang="en-US"/>
          </a:p>
        </p:txBody>
      </p:sp>
      <p:sp>
        <p:nvSpPr>
          <p:cNvPr id="3" name="Title 2">
            <a:extLst>
              <a:ext uri="{FF2B5EF4-FFF2-40B4-BE49-F238E27FC236}">
                <a16:creationId xmlns:a16="http://schemas.microsoft.com/office/drawing/2014/main" id="{BFF4ABE4-716F-35D4-B8E5-3CD3A5CFF16E}"/>
              </a:ext>
            </a:extLst>
          </p:cNvPr>
          <p:cNvSpPr>
            <a:spLocks noGrp="1"/>
          </p:cNvSpPr>
          <p:nvPr>
            <p:ph type="title"/>
          </p:nvPr>
        </p:nvSpPr>
        <p:spPr/>
        <p:txBody>
          <a:bodyPr/>
          <a:lstStyle/>
          <a:p>
            <a:pPr algn="l"/>
            <a:r>
              <a:rPr lang="en-US" sz="4400">
                <a:latin typeface="Arial"/>
                <a:ea typeface="+mj-lt"/>
                <a:cs typeface="+mj-lt"/>
              </a:rPr>
              <a:t>IRREVERSIBLE STAGE</a:t>
            </a:r>
            <a:endParaRPr lang="en-US" sz="4400">
              <a:latin typeface="Arial"/>
            </a:endParaRPr>
          </a:p>
        </p:txBody>
      </p:sp>
    </p:spTree>
    <p:extLst>
      <p:ext uri="{BB962C8B-B14F-4D97-AF65-F5344CB8AC3E}">
        <p14:creationId xmlns:p14="http://schemas.microsoft.com/office/powerpoint/2010/main" val="66301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F1B7FB-59AA-6AD1-BFF4-5BB4380673D2}"/>
              </a:ext>
            </a:extLst>
          </p:cNvPr>
          <p:cNvSpPr>
            <a:spLocks noGrp="1"/>
          </p:cNvSpPr>
          <p:nvPr>
            <p:ph idx="1"/>
          </p:nvPr>
        </p:nvSpPr>
        <p:spPr/>
        <p:txBody>
          <a:bodyPr vert="horz" lIns="91440" tIns="45720" rIns="91440" bIns="45720" rtlCol="0" anchor="t">
            <a:normAutofit fontScale="92500"/>
          </a:bodyPr>
          <a:lstStyle/>
          <a:p>
            <a:pPr marL="0" indent="0" algn="l">
              <a:buNone/>
            </a:pPr>
            <a:r>
              <a:rPr lang="en-US" sz="3300">
                <a:latin typeface="Arial"/>
                <a:ea typeface="+mn-lt"/>
                <a:cs typeface="+mn-lt"/>
              </a:rPr>
              <a:t>Therefore, almost any patient with any disease state may be at risk for developing shock. Nursing care of the patient with shock requires ongoing systematic assessment. Many of the interventions required in caring for the patient with shock call for close collaboration with other members of the health care team and a physician’s orders. The nurse must anticipate such orders because they need to be executed with speed and accuracy</a:t>
            </a:r>
            <a:r>
              <a:rPr lang="en-US" b="1">
                <a:ea typeface="+mn-lt"/>
                <a:cs typeface="+mn-lt"/>
              </a:rPr>
              <a:t>.</a:t>
            </a:r>
            <a:endParaRPr lang="en-US"/>
          </a:p>
        </p:txBody>
      </p:sp>
      <p:sp>
        <p:nvSpPr>
          <p:cNvPr id="3" name="Title 2">
            <a:extLst>
              <a:ext uri="{FF2B5EF4-FFF2-40B4-BE49-F238E27FC236}">
                <a16:creationId xmlns:a16="http://schemas.microsoft.com/office/drawing/2014/main" id="{8BAB0E77-EFA7-7164-9CDD-4487DB967145}"/>
              </a:ext>
            </a:extLst>
          </p:cNvPr>
          <p:cNvSpPr>
            <a:spLocks noGrp="1"/>
          </p:cNvSpPr>
          <p:nvPr>
            <p:ph type="title"/>
          </p:nvPr>
        </p:nvSpPr>
        <p:spPr/>
        <p:txBody>
          <a:bodyPr/>
          <a:lstStyle/>
          <a:p>
            <a:pPr algn="l"/>
            <a:r>
              <a:rPr lang="en-US" sz="4400" b="1">
                <a:latin typeface="Arial"/>
                <a:cs typeface="Arial"/>
              </a:rPr>
              <a:t>Significance of Shock</a:t>
            </a:r>
            <a:endParaRPr lang="en-US" sz="4400"/>
          </a:p>
        </p:txBody>
      </p:sp>
    </p:spTree>
    <p:extLst>
      <p:ext uri="{BB962C8B-B14F-4D97-AF65-F5344CB8AC3E}">
        <p14:creationId xmlns:p14="http://schemas.microsoft.com/office/powerpoint/2010/main" val="2852073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5D52E-C123-478F-50B3-DF3F162E5469}"/>
              </a:ext>
            </a:extLst>
          </p:cNvPr>
          <p:cNvSpPr>
            <a:spLocks noGrp="1"/>
          </p:cNvSpPr>
          <p:nvPr>
            <p:ph idx="1"/>
          </p:nvPr>
        </p:nvSpPr>
        <p:spPr>
          <a:xfrm>
            <a:off x="917953" y="2205216"/>
            <a:ext cx="10327340" cy="3877815"/>
          </a:xfrm>
        </p:spPr>
        <p:txBody>
          <a:bodyPr vert="horz" lIns="91440" tIns="45720" rIns="91440" bIns="45720" rtlCol="0" anchor="t">
            <a:normAutofit/>
          </a:bodyPr>
          <a:lstStyle/>
          <a:p>
            <a:pPr marL="0" indent="0" algn="l">
              <a:buNone/>
            </a:pPr>
            <a:r>
              <a:rPr lang="en-US" sz="3300">
                <a:latin typeface="Arial"/>
                <a:ea typeface="+mn-lt"/>
                <a:cs typeface="+mn-lt"/>
              </a:rPr>
              <a:t>It is the terminal phase of shock and once the patient progresses into this phase it is the point of no return because there is a rapid deterioration of the cardiovascular system. The patient will present with severe decreases in cardiac output , blood pressure and tissue perfusion. </a:t>
            </a:r>
            <a:endParaRPr lang="en-US" sz="3300">
              <a:latin typeface="Arial"/>
            </a:endParaRPr>
          </a:p>
        </p:txBody>
      </p:sp>
      <p:sp>
        <p:nvSpPr>
          <p:cNvPr id="3" name="Title 2">
            <a:extLst>
              <a:ext uri="{FF2B5EF4-FFF2-40B4-BE49-F238E27FC236}">
                <a16:creationId xmlns:a16="http://schemas.microsoft.com/office/drawing/2014/main" id="{BFF4ABE4-716F-35D4-B8E5-3CD3A5CFF16E}"/>
              </a:ext>
            </a:extLst>
          </p:cNvPr>
          <p:cNvSpPr>
            <a:spLocks noGrp="1"/>
          </p:cNvSpPr>
          <p:nvPr>
            <p:ph type="title"/>
          </p:nvPr>
        </p:nvSpPr>
        <p:spPr/>
        <p:txBody>
          <a:bodyPr/>
          <a:lstStyle/>
          <a:p>
            <a:pPr algn="l"/>
            <a:r>
              <a:rPr lang="en-US" sz="4400">
                <a:latin typeface="Arial"/>
                <a:ea typeface="+mj-lt"/>
                <a:cs typeface="+mj-lt"/>
              </a:rPr>
              <a:t>IRREVERSIBLE STAGE</a:t>
            </a:r>
            <a:endParaRPr lang="en-US" sz="4400">
              <a:latin typeface="Arial"/>
            </a:endParaRPr>
          </a:p>
        </p:txBody>
      </p:sp>
    </p:spTree>
    <p:extLst>
      <p:ext uri="{BB962C8B-B14F-4D97-AF65-F5344CB8AC3E}">
        <p14:creationId xmlns:p14="http://schemas.microsoft.com/office/powerpoint/2010/main" val="3816412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5D52E-C123-478F-50B3-DF3F162E5469}"/>
              </a:ext>
            </a:extLst>
          </p:cNvPr>
          <p:cNvSpPr>
            <a:spLocks noGrp="1"/>
          </p:cNvSpPr>
          <p:nvPr>
            <p:ph idx="1"/>
          </p:nvPr>
        </p:nvSpPr>
        <p:spPr>
          <a:xfrm>
            <a:off x="917953" y="2190839"/>
            <a:ext cx="10327340" cy="3877815"/>
          </a:xfrm>
        </p:spPr>
        <p:txBody>
          <a:bodyPr vert="horz" lIns="91440" tIns="45720" rIns="91440" bIns="45720" rtlCol="0" anchor="t">
            <a:normAutofit fontScale="85000" lnSpcReduction="20000"/>
          </a:bodyPr>
          <a:lstStyle/>
          <a:p>
            <a:pPr marL="0" indent="0" algn="l">
              <a:buNone/>
            </a:pPr>
            <a:r>
              <a:rPr lang="en-US" sz="3300" b="1">
                <a:solidFill>
                  <a:srgbClr val="C00000"/>
                </a:solidFill>
                <a:latin typeface="Arial"/>
                <a:ea typeface="+mn-lt"/>
                <a:cs typeface="+mn-lt"/>
              </a:rPr>
              <a:t>Medical Management:- </a:t>
            </a:r>
            <a:r>
              <a:rPr lang="en-US" sz="3300">
                <a:latin typeface="Arial"/>
                <a:ea typeface="+mn-lt"/>
                <a:cs typeface="+mn-lt"/>
              </a:rPr>
              <a:t>Medical management during the irreversible stage of shock is usually the same as for the progressive stage . Although the patient's condition may have progressed from the progressive to the irreversible stage , the judgment that the shock is irreversible can be made only retrospectively on the basis of the patient's failure to respond to treatment. Strategies that may be experimental (</a:t>
            </a:r>
            <a:r>
              <a:rPr lang="en-US" sz="3300" err="1">
                <a:latin typeface="Arial"/>
                <a:ea typeface="+mn-lt"/>
                <a:cs typeface="+mn-lt"/>
              </a:rPr>
              <a:t>ie</a:t>
            </a:r>
            <a:r>
              <a:rPr lang="en-US" sz="3300">
                <a:latin typeface="Arial"/>
                <a:ea typeface="+mn-lt"/>
                <a:cs typeface="+mn-lt"/>
              </a:rPr>
              <a:t> ,investigational medications, such as antibiotic agents and immunomodulation therapy) may be tried to reduce or reverse the severity of shock</a:t>
            </a:r>
            <a:r>
              <a:rPr lang="en-US" sz="3300">
                <a:ea typeface="+mn-lt"/>
                <a:cs typeface="+mn-lt"/>
              </a:rPr>
              <a:t>.</a:t>
            </a:r>
            <a:endParaRPr lang="en-US"/>
          </a:p>
        </p:txBody>
      </p:sp>
      <p:sp>
        <p:nvSpPr>
          <p:cNvPr id="3" name="Title 2">
            <a:extLst>
              <a:ext uri="{FF2B5EF4-FFF2-40B4-BE49-F238E27FC236}">
                <a16:creationId xmlns:a16="http://schemas.microsoft.com/office/drawing/2014/main" id="{BFF4ABE4-716F-35D4-B8E5-3CD3A5CFF16E}"/>
              </a:ext>
            </a:extLst>
          </p:cNvPr>
          <p:cNvSpPr>
            <a:spLocks noGrp="1"/>
          </p:cNvSpPr>
          <p:nvPr>
            <p:ph type="title"/>
          </p:nvPr>
        </p:nvSpPr>
        <p:spPr/>
        <p:txBody>
          <a:bodyPr/>
          <a:lstStyle/>
          <a:p>
            <a:pPr algn="l"/>
            <a:r>
              <a:rPr lang="en-US" sz="4400">
                <a:latin typeface="Arial"/>
                <a:ea typeface="+mj-lt"/>
                <a:cs typeface="+mj-lt"/>
              </a:rPr>
              <a:t>IRREVERSIBLE STAGE</a:t>
            </a:r>
            <a:endParaRPr lang="en-US" sz="4400">
              <a:latin typeface="Arial"/>
            </a:endParaRPr>
          </a:p>
        </p:txBody>
      </p:sp>
    </p:spTree>
    <p:extLst>
      <p:ext uri="{BB962C8B-B14F-4D97-AF65-F5344CB8AC3E}">
        <p14:creationId xmlns:p14="http://schemas.microsoft.com/office/powerpoint/2010/main" val="2698954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5D52E-C123-478F-50B3-DF3F162E5469}"/>
              </a:ext>
            </a:extLst>
          </p:cNvPr>
          <p:cNvSpPr>
            <a:spLocks noGrp="1"/>
          </p:cNvSpPr>
          <p:nvPr>
            <p:ph idx="1"/>
          </p:nvPr>
        </p:nvSpPr>
        <p:spPr>
          <a:xfrm>
            <a:off x="917953" y="2190839"/>
            <a:ext cx="10327340" cy="3877815"/>
          </a:xfrm>
        </p:spPr>
        <p:txBody>
          <a:bodyPr vert="horz" lIns="91440" tIns="45720" rIns="91440" bIns="45720" rtlCol="0" anchor="t">
            <a:normAutofit/>
          </a:bodyPr>
          <a:lstStyle/>
          <a:p>
            <a:pPr marL="0" indent="0" algn="l">
              <a:buNone/>
            </a:pPr>
            <a:r>
              <a:rPr lang="en-US" sz="3300">
                <a:ea typeface="+mn-lt"/>
                <a:cs typeface="+mn-lt"/>
              </a:rPr>
              <a:t>●</a:t>
            </a:r>
            <a:r>
              <a:rPr lang="en-US" sz="3300">
                <a:latin typeface="Arial"/>
                <a:ea typeface="+mn-lt"/>
                <a:cs typeface="+mn-lt"/>
              </a:rPr>
              <a:t>High-flow oxygen is indicated, even if the patient is still </a:t>
            </a:r>
            <a:r>
              <a:rPr lang="en-US" sz="3300" err="1">
                <a:latin typeface="Arial"/>
                <a:ea typeface="+mn-lt"/>
                <a:cs typeface="+mn-lt"/>
              </a:rPr>
              <a:t>mentating</a:t>
            </a:r>
            <a:r>
              <a:rPr lang="en-US" sz="3300">
                <a:latin typeface="Arial"/>
                <a:ea typeface="+mn-lt"/>
                <a:cs typeface="+mn-lt"/>
              </a:rPr>
              <a:t> and has a pulse oximetry of 94% or higher. </a:t>
            </a:r>
            <a:endParaRPr lang="en-US" sz="3300">
              <a:latin typeface="Arial"/>
              <a:ea typeface="+mn-lt"/>
              <a:cs typeface="Arial"/>
            </a:endParaRPr>
          </a:p>
          <a:p>
            <a:pPr marL="0" indent="0" algn="l">
              <a:buNone/>
            </a:pPr>
            <a:r>
              <a:rPr lang="en-US" sz="3300">
                <a:latin typeface="Arial"/>
                <a:ea typeface="+mn-lt"/>
                <a:cs typeface="+mn-lt"/>
              </a:rPr>
              <a:t>●keep the patient warm ,decreases in body temperature impair the body's ability to control bleeding secondary to Impaired platelets function .</a:t>
            </a:r>
            <a:endParaRPr lang="en-US" sz="3300">
              <a:latin typeface="Arial"/>
              <a:cs typeface="Arial"/>
            </a:endParaRPr>
          </a:p>
        </p:txBody>
      </p:sp>
      <p:sp>
        <p:nvSpPr>
          <p:cNvPr id="3" name="Title 2">
            <a:extLst>
              <a:ext uri="{FF2B5EF4-FFF2-40B4-BE49-F238E27FC236}">
                <a16:creationId xmlns:a16="http://schemas.microsoft.com/office/drawing/2014/main" id="{BFF4ABE4-716F-35D4-B8E5-3CD3A5CFF16E}"/>
              </a:ext>
            </a:extLst>
          </p:cNvPr>
          <p:cNvSpPr>
            <a:spLocks noGrp="1"/>
          </p:cNvSpPr>
          <p:nvPr>
            <p:ph type="title"/>
          </p:nvPr>
        </p:nvSpPr>
        <p:spPr/>
        <p:txBody>
          <a:bodyPr/>
          <a:lstStyle/>
          <a:p>
            <a:pPr algn="l"/>
            <a:r>
              <a:rPr lang="en-US" sz="4400">
                <a:latin typeface="Arial"/>
                <a:ea typeface="+mj-lt"/>
                <a:cs typeface="+mj-lt"/>
              </a:rPr>
              <a:t>IRREVERSIBLE STAGE</a:t>
            </a:r>
            <a:endParaRPr lang="en-US" sz="4400">
              <a:latin typeface="Arial"/>
            </a:endParaRPr>
          </a:p>
        </p:txBody>
      </p:sp>
    </p:spTree>
    <p:extLst>
      <p:ext uri="{BB962C8B-B14F-4D97-AF65-F5344CB8AC3E}">
        <p14:creationId xmlns:p14="http://schemas.microsoft.com/office/powerpoint/2010/main" val="1261045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5D52E-C123-478F-50B3-DF3F162E5469}"/>
              </a:ext>
            </a:extLst>
          </p:cNvPr>
          <p:cNvSpPr>
            <a:spLocks noGrp="1"/>
          </p:cNvSpPr>
          <p:nvPr>
            <p:ph idx="1"/>
          </p:nvPr>
        </p:nvSpPr>
        <p:spPr>
          <a:xfrm>
            <a:off x="917953" y="2190839"/>
            <a:ext cx="10327340" cy="3877815"/>
          </a:xfrm>
        </p:spPr>
        <p:txBody>
          <a:bodyPr vert="horz" lIns="91440" tIns="45720" rIns="91440" bIns="45720" rtlCol="0" anchor="t">
            <a:normAutofit fontScale="85000" lnSpcReduction="20000"/>
          </a:bodyPr>
          <a:lstStyle/>
          <a:p>
            <a:pPr marL="0" indent="0" algn="l">
              <a:buNone/>
            </a:pPr>
            <a:r>
              <a:rPr lang="en-US" sz="3300" b="1">
                <a:solidFill>
                  <a:srgbClr val="C00000"/>
                </a:solidFill>
                <a:latin typeface="Arial"/>
                <a:ea typeface="+mn-lt"/>
                <a:cs typeface="+mn-lt"/>
              </a:rPr>
              <a:t>Nursing Management:-</a:t>
            </a:r>
            <a:endParaRPr lang="en-US">
              <a:solidFill>
                <a:srgbClr val="262626"/>
              </a:solidFill>
              <a:latin typeface="Book Antiqua"/>
              <a:ea typeface="+mn-lt"/>
              <a:cs typeface="+mn-lt"/>
            </a:endParaRPr>
          </a:p>
          <a:p>
            <a:pPr marL="0" indent="0" algn="l">
              <a:buNone/>
            </a:pPr>
            <a:r>
              <a:rPr lang="en-US" sz="3300" b="1">
                <a:solidFill>
                  <a:srgbClr val="C00000"/>
                </a:solidFill>
                <a:latin typeface="Arial"/>
                <a:ea typeface="+mn-lt"/>
                <a:cs typeface="+mn-lt"/>
              </a:rPr>
              <a:t> </a:t>
            </a:r>
            <a:r>
              <a:rPr lang="en-US" sz="3300">
                <a:latin typeface="Arial"/>
                <a:ea typeface="+mn-lt"/>
                <a:cs typeface="+mn-lt"/>
              </a:rPr>
              <a:t>■As in the progressive stage of shock ,the nurse focuses on carrying out prescribed treatments, monitoring the patient, preventing complications, protecting the patient from injury, and providing comfort .Offering brief explanations to the patient about what is happening is essential even if there is no certainty that the patient hears or understands what is being said.</a:t>
            </a:r>
            <a:endParaRPr lang="en-US">
              <a:latin typeface="Book Antiqua"/>
              <a:ea typeface="+mn-lt"/>
              <a:cs typeface="+mn-lt"/>
            </a:endParaRPr>
          </a:p>
          <a:p>
            <a:pPr marL="0" indent="0" algn="l">
              <a:buNone/>
            </a:pPr>
            <a:r>
              <a:rPr lang="en-US" sz="3300">
                <a:latin typeface="Arial"/>
                <a:ea typeface="+mn-lt"/>
                <a:cs typeface="+mn-lt"/>
              </a:rPr>
              <a:t> ■As it becomes obvious that the patient is unlikely to survive the family needs to be informed about the prognosis and likely outcome</a:t>
            </a:r>
            <a:r>
              <a:rPr lang="en-US" sz="3300">
                <a:ea typeface="+mn-lt"/>
                <a:cs typeface="+mn-lt"/>
              </a:rPr>
              <a:t>. </a:t>
            </a:r>
            <a:endParaRPr lang="en-US"/>
          </a:p>
        </p:txBody>
      </p:sp>
      <p:sp>
        <p:nvSpPr>
          <p:cNvPr id="3" name="Title 2">
            <a:extLst>
              <a:ext uri="{FF2B5EF4-FFF2-40B4-BE49-F238E27FC236}">
                <a16:creationId xmlns:a16="http://schemas.microsoft.com/office/drawing/2014/main" id="{BFF4ABE4-716F-35D4-B8E5-3CD3A5CFF16E}"/>
              </a:ext>
            </a:extLst>
          </p:cNvPr>
          <p:cNvSpPr>
            <a:spLocks noGrp="1"/>
          </p:cNvSpPr>
          <p:nvPr>
            <p:ph type="title"/>
          </p:nvPr>
        </p:nvSpPr>
        <p:spPr/>
        <p:txBody>
          <a:bodyPr/>
          <a:lstStyle/>
          <a:p>
            <a:pPr algn="l"/>
            <a:r>
              <a:rPr lang="en-US" sz="4400">
                <a:latin typeface="Arial"/>
                <a:ea typeface="+mj-lt"/>
                <a:cs typeface="+mj-lt"/>
              </a:rPr>
              <a:t>IRREVERSIBLE STAGE</a:t>
            </a:r>
            <a:endParaRPr lang="en-US" sz="4400">
              <a:latin typeface="Arial"/>
            </a:endParaRPr>
          </a:p>
        </p:txBody>
      </p:sp>
    </p:spTree>
    <p:extLst>
      <p:ext uri="{BB962C8B-B14F-4D97-AF65-F5344CB8AC3E}">
        <p14:creationId xmlns:p14="http://schemas.microsoft.com/office/powerpoint/2010/main" val="121171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5D52E-C123-478F-50B3-DF3F162E5469}"/>
              </a:ext>
            </a:extLst>
          </p:cNvPr>
          <p:cNvSpPr>
            <a:spLocks noGrp="1"/>
          </p:cNvSpPr>
          <p:nvPr>
            <p:ph idx="1"/>
          </p:nvPr>
        </p:nvSpPr>
        <p:spPr>
          <a:xfrm>
            <a:off x="917953" y="2190839"/>
            <a:ext cx="10327340" cy="3877815"/>
          </a:xfrm>
        </p:spPr>
        <p:txBody>
          <a:bodyPr vert="horz" lIns="91440" tIns="45720" rIns="91440" bIns="45720" rtlCol="0" anchor="t">
            <a:normAutofit fontScale="92500" lnSpcReduction="10000"/>
          </a:bodyPr>
          <a:lstStyle/>
          <a:p>
            <a:pPr marL="0" indent="0" algn="l">
              <a:buNone/>
            </a:pPr>
            <a:r>
              <a:rPr lang="en-US">
                <a:ea typeface="+mn-lt"/>
                <a:cs typeface="+mn-lt"/>
              </a:rPr>
              <a:t>■</a:t>
            </a:r>
            <a:r>
              <a:rPr lang="en-US" sz="2800">
                <a:latin typeface="Arial"/>
                <a:ea typeface="+mn-lt"/>
                <a:cs typeface="+mn-lt"/>
              </a:rPr>
              <a:t>Opportunities should be provided, throughout the patient's care for the family to see ,touch ,and talk to the patient. A close family friend or spiritual advisor may be of comfort to the family in dealing with the inevitable death of the patient. Whenever possible and appropriate, the family should be approached regarding any living will , advance directive ,or other written or verbal wishes the patient may have shared in the event that he or she cannot participate in end-of-life decisions.</a:t>
            </a:r>
            <a:endParaRPr lang="en-US">
              <a:latin typeface="Book Antiqua"/>
              <a:ea typeface="+mn-lt"/>
              <a:cs typeface="+mn-lt"/>
            </a:endParaRPr>
          </a:p>
          <a:p>
            <a:pPr marL="0" indent="0" algn="l">
              <a:buNone/>
            </a:pPr>
            <a:r>
              <a:rPr lang="en-US" sz="2800">
                <a:latin typeface="Arial"/>
                <a:ea typeface="+mn-lt"/>
                <a:cs typeface="+mn-lt"/>
              </a:rPr>
              <a:t> ■In some cases, ethics committees may assist the family and health care team in making difficult decisions</a:t>
            </a:r>
            <a:r>
              <a:rPr lang="en-US">
                <a:ea typeface="+mn-lt"/>
                <a:cs typeface="+mn-lt"/>
              </a:rPr>
              <a:t>. </a:t>
            </a:r>
            <a:endParaRPr lang="en-US"/>
          </a:p>
        </p:txBody>
      </p:sp>
      <p:sp>
        <p:nvSpPr>
          <p:cNvPr id="3" name="Title 2">
            <a:extLst>
              <a:ext uri="{FF2B5EF4-FFF2-40B4-BE49-F238E27FC236}">
                <a16:creationId xmlns:a16="http://schemas.microsoft.com/office/drawing/2014/main" id="{BFF4ABE4-716F-35D4-B8E5-3CD3A5CFF16E}"/>
              </a:ext>
            </a:extLst>
          </p:cNvPr>
          <p:cNvSpPr>
            <a:spLocks noGrp="1"/>
          </p:cNvSpPr>
          <p:nvPr>
            <p:ph type="title"/>
          </p:nvPr>
        </p:nvSpPr>
        <p:spPr/>
        <p:txBody>
          <a:bodyPr/>
          <a:lstStyle/>
          <a:p>
            <a:pPr algn="l"/>
            <a:r>
              <a:rPr lang="en-US" sz="4400">
                <a:latin typeface="Arial"/>
                <a:ea typeface="+mj-lt"/>
                <a:cs typeface="+mj-lt"/>
              </a:rPr>
              <a:t>IRREVERSIBLE STAGE</a:t>
            </a:r>
            <a:endParaRPr lang="en-US" sz="4400">
              <a:latin typeface="Arial"/>
            </a:endParaRPr>
          </a:p>
        </p:txBody>
      </p:sp>
    </p:spTree>
    <p:extLst>
      <p:ext uri="{BB962C8B-B14F-4D97-AF65-F5344CB8AC3E}">
        <p14:creationId xmlns:p14="http://schemas.microsoft.com/office/powerpoint/2010/main" val="2195597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5D52E-C123-478F-50B3-DF3F162E5469}"/>
              </a:ext>
            </a:extLst>
          </p:cNvPr>
          <p:cNvSpPr>
            <a:spLocks noGrp="1"/>
          </p:cNvSpPr>
          <p:nvPr>
            <p:ph idx="1"/>
          </p:nvPr>
        </p:nvSpPr>
        <p:spPr>
          <a:xfrm>
            <a:off x="917953" y="2190839"/>
            <a:ext cx="10327340" cy="3877815"/>
          </a:xfrm>
        </p:spPr>
        <p:txBody>
          <a:bodyPr vert="horz" lIns="91440" tIns="45720" rIns="91440" bIns="45720" rtlCol="0" anchor="t">
            <a:normAutofit fontScale="92500" lnSpcReduction="20000"/>
          </a:bodyPr>
          <a:lstStyle/>
          <a:p>
            <a:pPr marL="0" indent="0" algn="l">
              <a:buNone/>
            </a:pPr>
            <a:r>
              <a:rPr lang="en-US">
                <a:ea typeface="+mn-lt"/>
                <a:cs typeface="+mn-lt"/>
              </a:rPr>
              <a:t>■</a:t>
            </a:r>
            <a:r>
              <a:rPr lang="en-US" sz="3000">
                <a:latin typeface="Arial"/>
                <a:ea typeface="+mn-lt"/>
                <a:cs typeface="+mn-lt"/>
              </a:rPr>
              <a:t>During this stage of shock, families may misinterpret the actions of the health care team . They have been told that nothing has been effective in reversing the shock and that the patient's survival is very unlikely, yet the health care team continues to work feverishly on the patient. A distraught, grieving family may interpret this as a chance for recovery when none exists. As a result, family members may become angry when the patient dies. Conferences with all members of the health care team and the family will promote better understanding by the family of the patient's prognosis and the purpose from the measures being taken. </a:t>
            </a:r>
            <a:endParaRPr lang="en-US" sz="3000">
              <a:latin typeface="Arial"/>
              <a:cs typeface="Arial"/>
            </a:endParaRPr>
          </a:p>
        </p:txBody>
      </p:sp>
      <p:sp>
        <p:nvSpPr>
          <p:cNvPr id="3" name="Title 2">
            <a:extLst>
              <a:ext uri="{FF2B5EF4-FFF2-40B4-BE49-F238E27FC236}">
                <a16:creationId xmlns:a16="http://schemas.microsoft.com/office/drawing/2014/main" id="{BFF4ABE4-716F-35D4-B8E5-3CD3A5CFF16E}"/>
              </a:ext>
            </a:extLst>
          </p:cNvPr>
          <p:cNvSpPr>
            <a:spLocks noGrp="1"/>
          </p:cNvSpPr>
          <p:nvPr>
            <p:ph type="title"/>
          </p:nvPr>
        </p:nvSpPr>
        <p:spPr/>
        <p:txBody>
          <a:bodyPr/>
          <a:lstStyle/>
          <a:p>
            <a:pPr algn="l"/>
            <a:r>
              <a:rPr lang="en-US" sz="4400">
                <a:latin typeface="Arial"/>
                <a:ea typeface="+mj-lt"/>
                <a:cs typeface="+mj-lt"/>
              </a:rPr>
              <a:t>IRREVERSIBLE STAGE</a:t>
            </a:r>
            <a:endParaRPr lang="en-US" sz="4400">
              <a:latin typeface="Arial"/>
            </a:endParaRPr>
          </a:p>
        </p:txBody>
      </p:sp>
    </p:spTree>
    <p:extLst>
      <p:ext uri="{BB962C8B-B14F-4D97-AF65-F5344CB8AC3E}">
        <p14:creationId xmlns:p14="http://schemas.microsoft.com/office/powerpoint/2010/main" val="41112997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5D52E-C123-478F-50B3-DF3F162E5469}"/>
              </a:ext>
            </a:extLst>
          </p:cNvPr>
          <p:cNvSpPr>
            <a:spLocks noGrp="1"/>
          </p:cNvSpPr>
          <p:nvPr>
            <p:ph idx="1"/>
          </p:nvPr>
        </p:nvSpPr>
        <p:spPr>
          <a:xfrm>
            <a:off x="917953" y="2190839"/>
            <a:ext cx="10327340" cy="3877815"/>
          </a:xfrm>
        </p:spPr>
        <p:txBody>
          <a:bodyPr vert="horz" lIns="91440" tIns="45720" rIns="91440" bIns="45720" rtlCol="0" anchor="t">
            <a:normAutofit/>
          </a:bodyPr>
          <a:lstStyle/>
          <a:p>
            <a:pPr marL="0" indent="0" algn="l">
              <a:buNone/>
            </a:pPr>
            <a:r>
              <a:rPr lang="en-US" sz="3000">
                <a:ea typeface="+mn-lt"/>
                <a:cs typeface="+mn-lt"/>
              </a:rPr>
              <a:t>■</a:t>
            </a:r>
            <a:r>
              <a:rPr lang="en-US" sz="3300">
                <a:latin typeface="Arial"/>
                <a:ea typeface="+mn-lt"/>
                <a:cs typeface="+mn-lt"/>
              </a:rPr>
              <a:t>During the conferences it is essential to explain that the equipment and treatments being provided are for the patient's comfort and do not suggest that the patient will recover.</a:t>
            </a:r>
          </a:p>
          <a:p>
            <a:pPr marL="0" indent="0" algn="l">
              <a:buNone/>
            </a:pPr>
            <a:r>
              <a:rPr lang="en-US" sz="3300">
                <a:latin typeface="Arial"/>
                <a:ea typeface="+mn-lt"/>
                <a:cs typeface="+mn-lt"/>
              </a:rPr>
              <a:t> ■Families should be encouraged to Express their wishes concerning the use of life-support measures.</a:t>
            </a:r>
            <a:r>
              <a:rPr lang="en-US" sz="3000">
                <a:ea typeface="+mn-lt"/>
                <a:cs typeface="+mn-lt"/>
              </a:rPr>
              <a:t> </a:t>
            </a:r>
            <a:endParaRPr lang="en-US"/>
          </a:p>
        </p:txBody>
      </p:sp>
      <p:sp>
        <p:nvSpPr>
          <p:cNvPr id="3" name="Title 2">
            <a:extLst>
              <a:ext uri="{FF2B5EF4-FFF2-40B4-BE49-F238E27FC236}">
                <a16:creationId xmlns:a16="http://schemas.microsoft.com/office/drawing/2014/main" id="{BFF4ABE4-716F-35D4-B8E5-3CD3A5CFF16E}"/>
              </a:ext>
            </a:extLst>
          </p:cNvPr>
          <p:cNvSpPr>
            <a:spLocks noGrp="1"/>
          </p:cNvSpPr>
          <p:nvPr>
            <p:ph type="title"/>
          </p:nvPr>
        </p:nvSpPr>
        <p:spPr/>
        <p:txBody>
          <a:bodyPr/>
          <a:lstStyle/>
          <a:p>
            <a:pPr algn="l"/>
            <a:r>
              <a:rPr lang="en-US" sz="4400">
                <a:latin typeface="Arial"/>
                <a:ea typeface="+mj-lt"/>
                <a:cs typeface="+mj-lt"/>
              </a:rPr>
              <a:t>IRREVERSIBLE STAGE</a:t>
            </a:r>
            <a:endParaRPr lang="en-US" sz="4400">
              <a:latin typeface="Arial"/>
            </a:endParaRPr>
          </a:p>
        </p:txBody>
      </p:sp>
    </p:spTree>
    <p:extLst>
      <p:ext uri="{BB962C8B-B14F-4D97-AF65-F5344CB8AC3E}">
        <p14:creationId xmlns:p14="http://schemas.microsoft.com/office/powerpoint/2010/main" val="315052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244EE5-662B-2EDB-D939-5F1E141FB8BB}"/>
              </a:ext>
            </a:extLst>
          </p:cNvPr>
          <p:cNvSpPr>
            <a:spLocks noGrp="1"/>
          </p:cNvSpPr>
          <p:nvPr>
            <p:ph idx="1"/>
          </p:nvPr>
        </p:nvSpPr>
        <p:spPr/>
        <p:txBody>
          <a:bodyPr vert="horz" lIns="91440" tIns="45720" rIns="91440" bIns="45720" rtlCol="0" anchor="t">
            <a:normAutofit fontScale="85000" lnSpcReduction="20000"/>
          </a:bodyPr>
          <a:lstStyle/>
          <a:p>
            <a:pPr algn="l">
              <a:buNone/>
            </a:pPr>
            <a:r>
              <a:rPr lang="en-US" sz="2800" b="1">
                <a:solidFill>
                  <a:srgbClr val="C00000"/>
                </a:solidFill>
                <a:latin typeface="Arial"/>
                <a:ea typeface="+mn-lt"/>
                <a:cs typeface="+mn-lt"/>
              </a:rPr>
              <a:t>Fluid replacement to restore intravascular volume</a:t>
            </a:r>
            <a:r>
              <a:rPr lang="en-US" sz="3300" b="1">
                <a:solidFill>
                  <a:srgbClr val="C00000"/>
                </a:solidFill>
                <a:latin typeface="Arial"/>
                <a:ea typeface="+mn-lt"/>
                <a:cs typeface="+mn-lt"/>
              </a:rPr>
              <a:t>:</a:t>
            </a:r>
            <a:endParaRPr lang="en-US" sz="3300" b="1">
              <a:solidFill>
                <a:srgbClr val="C00000"/>
              </a:solidFill>
              <a:latin typeface="Arial"/>
              <a:cs typeface="Arial"/>
            </a:endParaRPr>
          </a:p>
          <a:p>
            <a:pPr algn="l">
              <a:buNone/>
            </a:pPr>
            <a:r>
              <a:rPr lang="en-US" sz="3000">
                <a:latin typeface="Arial"/>
                <a:ea typeface="+mn-lt"/>
                <a:cs typeface="+mn-lt"/>
              </a:rPr>
              <a:t>The type of fluids administered and the speed of delivery vary, but fluids are given to improve cardiac and tissue oxygenation.</a:t>
            </a:r>
            <a:endParaRPr lang="en-US" sz="3000">
              <a:latin typeface="Arial"/>
              <a:cs typeface="Arial"/>
            </a:endParaRPr>
          </a:p>
          <a:p>
            <a:pPr algn="l">
              <a:buNone/>
            </a:pPr>
            <a:r>
              <a:rPr lang="en-US" sz="3000">
                <a:latin typeface="Arial"/>
                <a:ea typeface="+mn-lt"/>
                <a:cs typeface="+mn-lt"/>
              </a:rPr>
              <a:t>The fluids administered may include  : </a:t>
            </a:r>
          </a:p>
          <a:p>
            <a:pPr algn="l">
              <a:buNone/>
            </a:pPr>
            <a:r>
              <a:rPr lang="en-US" sz="3000" err="1">
                <a:latin typeface="Arial"/>
                <a:ea typeface="+mn-lt"/>
                <a:cs typeface="+mn-lt"/>
              </a:rPr>
              <a:t>crysalloids</a:t>
            </a:r>
            <a:r>
              <a:rPr lang="en-US" sz="3000">
                <a:latin typeface="Arial"/>
                <a:ea typeface="+mn-lt"/>
                <a:cs typeface="+mn-lt"/>
              </a:rPr>
              <a:t> (electrolyte solutions that move freely between intravascular and interstitial spaces)</a:t>
            </a:r>
            <a:endParaRPr lang="en-US" sz="3000">
              <a:latin typeface="Arial"/>
              <a:cs typeface="Arial"/>
            </a:endParaRPr>
          </a:p>
          <a:p>
            <a:pPr algn="l">
              <a:buFont typeface="Wingdings"/>
              <a:buChar char=""/>
            </a:pPr>
            <a:r>
              <a:rPr lang="en-US" sz="3000">
                <a:latin typeface="Arial"/>
                <a:ea typeface="+mn-lt"/>
                <a:cs typeface="+mn-lt"/>
              </a:rPr>
              <a:t>colloids (large-molecule intravenous solutions), or blood components.</a:t>
            </a:r>
            <a:endParaRPr lang="en-US" sz="3000">
              <a:latin typeface="Arial"/>
              <a:cs typeface="Arial"/>
            </a:endParaRPr>
          </a:p>
          <a:p>
            <a:pPr algn="l">
              <a:buFont typeface="Wingdings"/>
              <a:buChar char=""/>
            </a:pPr>
            <a:r>
              <a:rPr lang="en-US" sz="3000">
                <a:latin typeface="Arial"/>
                <a:ea typeface="+mn-lt"/>
                <a:cs typeface="+mn-lt"/>
              </a:rPr>
              <a:t>Ringer’s lactate, albumin solution, </a:t>
            </a:r>
            <a:r>
              <a:rPr lang="en-US" sz="3000" err="1">
                <a:latin typeface="Arial"/>
                <a:ea typeface="+mn-lt"/>
                <a:cs typeface="+mn-lt"/>
              </a:rPr>
              <a:t>hetastarch</a:t>
            </a:r>
            <a:r>
              <a:rPr lang="en-US" sz="3000">
                <a:latin typeface="Arial"/>
                <a:ea typeface="+mn-lt"/>
                <a:cs typeface="+mn-lt"/>
              </a:rPr>
              <a:t> and dextran solution. </a:t>
            </a:r>
            <a:endParaRPr lang="en-US" sz="3000">
              <a:latin typeface="Arial"/>
              <a:cs typeface="Arial"/>
            </a:endParaRPr>
          </a:p>
          <a:p>
            <a:pPr marL="0" indent="0" algn="l">
              <a:buNone/>
            </a:pPr>
            <a:endParaRPr lang="en-US"/>
          </a:p>
        </p:txBody>
      </p:sp>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p:txBody>
          <a:bodyPr/>
          <a:lstStyle/>
          <a:p>
            <a:pPr algn="l"/>
            <a:r>
              <a:rPr lang="en-US" sz="4000">
                <a:latin typeface="Arial"/>
                <a:ea typeface="+mj-lt"/>
                <a:cs typeface="+mj-lt"/>
              </a:rPr>
              <a:t>Overall Management Strategies in Shock</a:t>
            </a:r>
            <a:endParaRPr lang="en-US">
              <a:latin typeface="Arial"/>
              <a:cs typeface="Arial"/>
            </a:endParaRPr>
          </a:p>
        </p:txBody>
      </p:sp>
    </p:spTree>
    <p:extLst>
      <p:ext uri="{BB962C8B-B14F-4D97-AF65-F5344CB8AC3E}">
        <p14:creationId xmlns:p14="http://schemas.microsoft.com/office/powerpoint/2010/main" val="3308258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244EE5-662B-2EDB-D939-5F1E141FB8BB}"/>
              </a:ext>
            </a:extLst>
          </p:cNvPr>
          <p:cNvSpPr>
            <a:spLocks noGrp="1"/>
          </p:cNvSpPr>
          <p:nvPr>
            <p:ph idx="1"/>
          </p:nvPr>
        </p:nvSpPr>
        <p:spPr/>
        <p:txBody>
          <a:bodyPr vert="horz" lIns="91440" tIns="45720" rIns="91440" bIns="45720" rtlCol="0" anchor="t">
            <a:normAutofit fontScale="85000" lnSpcReduction="20000"/>
          </a:bodyPr>
          <a:lstStyle/>
          <a:p>
            <a:pPr algn="l">
              <a:buNone/>
            </a:pPr>
            <a:r>
              <a:rPr lang="en-US" sz="3400" b="1">
                <a:solidFill>
                  <a:srgbClr val="C00000"/>
                </a:solidFill>
                <a:latin typeface="Arial"/>
                <a:ea typeface="+mn-lt"/>
                <a:cs typeface="+mn-lt"/>
              </a:rPr>
              <a:t>Complications of Fluid Administration:</a:t>
            </a:r>
            <a:endParaRPr lang="en-US" sz="2600" b="1">
              <a:solidFill>
                <a:srgbClr val="C00000"/>
              </a:solidFill>
              <a:latin typeface="Arial"/>
              <a:cs typeface="Arial"/>
            </a:endParaRPr>
          </a:p>
          <a:p>
            <a:pPr algn="l">
              <a:buNone/>
            </a:pPr>
            <a:endParaRPr lang="en-US" sz="2600">
              <a:latin typeface="Arial"/>
              <a:cs typeface="Arial"/>
            </a:endParaRPr>
          </a:p>
          <a:p>
            <a:pPr algn="l">
              <a:buFont typeface="Wingdings"/>
              <a:buChar char=""/>
            </a:pPr>
            <a:r>
              <a:rPr lang="en-US" sz="2600">
                <a:latin typeface="Arial"/>
                <a:ea typeface="+mn-lt"/>
                <a:cs typeface="+mn-lt"/>
              </a:rPr>
              <a:t>The most common and serious side effects of fluid replacement are cardiovascular over-load and pulmonary edema.</a:t>
            </a:r>
            <a:endParaRPr lang="en-US" sz="2600">
              <a:latin typeface="Arial"/>
              <a:cs typeface="Arial"/>
            </a:endParaRPr>
          </a:p>
          <a:p>
            <a:pPr indent="0" algn="l">
              <a:buNone/>
            </a:pPr>
            <a:endParaRPr lang="en-US" sz="2600">
              <a:latin typeface="Arial"/>
              <a:cs typeface="Arial"/>
            </a:endParaRPr>
          </a:p>
          <a:p>
            <a:pPr algn="l">
              <a:buFont typeface="Wingdings"/>
              <a:buChar char=""/>
            </a:pPr>
            <a:r>
              <a:rPr lang="en-US" sz="2600">
                <a:latin typeface="Arial"/>
                <a:ea typeface="+mn-lt"/>
                <a:cs typeface="+mn-lt"/>
              </a:rPr>
              <a:t>Fluid replacement must be monitored </a:t>
            </a:r>
            <a:r>
              <a:rPr lang="en-US" sz="2600" err="1">
                <a:latin typeface="Arial"/>
                <a:ea typeface="+mn-lt"/>
                <a:cs typeface="+mn-lt"/>
              </a:rPr>
              <a:t>fre-quently</a:t>
            </a:r>
            <a:r>
              <a:rPr lang="en-US" sz="2600">
                <a:latin typeface="Arial"/>
                <a:ea typeface="+mn-lt"/>
                <a:cs typeface="+mn-lt"/>
              </a:rPr>
              <a:t> for adequate urinary output, changes in mental status, skin perfusion, and changes in vital signs. Lung sounds are </a:t>
            </a:r>
            <a:r>
              <a:rPr lang="en-US" sz="2600" err="1">
                <a:latin typeface="Arial"/>
                <a:ea typeface="+mn-lt"/>
                <a:cs typeface="+mn-lt"/>
              </a:rPr>
              <a:t>aus-cultated</a:t>
            </a:r>
            <a:r>
              <a:rPr lang="en-US" sz="2600">
                <a:latin typeface="Arial"/>
                <a:ea typeface="+mn-lt"/>
                <a:cs typeface="+mn-lt"/>
              </a:rPr>
              <a:t> frequently to detect signs of fluid accumulation. Adven-</a:t>
            </a:r>
            <a:r>
              <a:rPr lang="en-US" sz="2600" err="1">
                <a:latin typeface="Arial"/>
                <a:ea typeface="+mn-lt"/>
                <a:cs typeface="+mn-lt"/>
              </a:rPr>
              <a:t>titious</a:t>
            </a:r>
            <a:r>
              <a:rPr lang="en-US" sz="2600">
                <a:latin typeface="Arial"/>
                <a:ea typeface="+mn-lt"/>
                <a:cs typeface="+mn-lt"/>
              </a:rPr>
              <a:t> lung sounds, such as crackles, may indicate pulmonary edema</a:t>
            </a:r>
            <a:endParaRPr lang="en-US" sz="2600">
              <a:latin typeface="Arial"/>
              <a:cs typeface="Arial"/>
            </a:endParaRPr>
          </a:p>
          <a:p>
            <a:pPr indent="0" algn="l">
              <a:buNone/>
            </a:pPr>
            <a:endParaRPr lang="en-US" sz="2600">
              <a:latin typeface="Arial"/>
              <a:cs typeface="Arial"/>
            </a:endParaRPr>
          </a:p>
          <a:p>
            <a:pPr algn="l">
              <a:buFont typeface="Wingdings"/>
              <a:buChar char=""/>
            </a:pPr>
            <a:r>
              <a:rPr lang="en-US" sz="2600">
                <a:latin typeface="Arial"/>
                <a:ea typeface="+mn-lt"/>
                <a:cs typeface="+mn-lt"/>
              </a:rPr>
              <a:t>Right atrial pressure line (also known as a central </a:t>
            </a:r>
            <a:r>
              <a:rPr lang="en-US" sz="2600" err="1">
                <a:latin typeface="Arial"/>
                <a:ea typeface="+mn-lt"/>
                <a:cs typeface="+mn-lt"/>
              </a:rPr>
              <a:t>ve</a:t>
            </a:r>
            <a:r>
              <a:rPr lang="en-US" sz="2600">
                <a:latin typeface="Arial"/>
                <a:ea typeface="+mn-lt"/>
                <a:cs typeface="+mn-lt"/>
              </a:rPr>
              <a:t>-nous pressure line)….Normal right atrial pressure value is 4 to 12 mm Hg</a:t>
            </a:r>
            <a:r>
              <a:rPr lang="en-US" sz="3000">
                <a:ea typeface="+mn-lt"/>
                <a:cs typeface="+mn-lt"/>
              </a:rPr>
              <a:t> . </a:t>
            </a:r>
            <a:endParaRPr lang="en-US"/>
          </a:p>
          <a:p>
            <a:pPr algn="l">
              <a:buNone/>
            </a:pPr>
            <a:endParaRPr lang="en-US" sz="3000">
              <a:latin typeface="Arial"/>
              <a:cs typeface="Arial"/>
            </a:endParaRPr>
          </a:p>
        </p:txBody>
      </p:sp>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p:txBody>
          <a:bodyPr/>
          <a:lstStyle/>
          <a:p>
            <a:pPr algn="l"/>
            <a:r>
              <a:rPr lang="en-US" sz="4000">
                <a:latin typeface="Arial"/>
                <a:ea typeface="+mj-lt"/>
                <a:cs typeface="+mj-lt"/>
              </a:rPr>
              <a:t>Overall Management Strategies in Shock</a:t>
            </a:r>
            <a:endParaRPr lang="en-US">
              <a:latin typeface="Arial"/>
              <a:cs typeface="Arial"/>
            </a:endParaRPr>
          </a:p>
        </p:txBody>
      </p:sp>
    </p:spTree>
    <p:extLst>
      <p:ext uri="{BB962C8B-B14F-4D97-AF65-F5344CB8AC3E}">
        <p14:creationId xmlns:p14="http://schemas.microsoft.com/office/powerpoint/2010/main" val="514730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244EE5-662B-2EDB-D939-5F1E141FB8BB}"/>
              </a:ext>
            </a:extLst>
          </p:cNvPr>
          <p:cNvSpPr>
            <a:spLocks noGrp="1"/>
          </p:cNvSpPr>
          <p:nvPr>
            <p:ph idx="1"/>
          </p:nvPr>
        </p:nvSpPr>
        <p:spPr/>
        <p:txBody>
          <a:bodyPr vert="horz" lIns="91440" tIns="45720" rIns="91440" bIns="45720" rtlCol="0" anchor="t">
            <a:normAutofit fontScale="92500"/>
          </a:bodyPr>
          <a:lstStyle/>
          <a:p>
            <a:pPr algn="l">
              <a:buNone/>
            </a:pPr>
            <a:r>
              <a:rPr lang="en-US" sz="2800" b="1">
                <a:solidFill>
                  <a:srgbClr val="C00000"/>
                </a:solidFill>
                <a:latin typeface="Arial"/>
                <a:ea typeface="+mn-lt"/>
                <a:cs typeface="+mn-lt"/>
              </a:rPr>
              <a:t>VASOACTIVE MEDICATION THERAPY:</a:t>
            </a:r>
            <a:endParaRPr lang="en-US" sz="2800" b="1">
              <a:solidFill>
                <a:srgbClr val="C00000"/>
              </a:solidFill>
              <a:latin typeface="Arial"/>
              <a:cs typeface="Arial"/>
            </a:endParaRPr>
          </a:p>
          <a:p>
            <a:pPr algn="l">
              <a:buNone/>
            </a:pPr>
            <a:r>
              <a:rPr lang="en-US" sz="2800">
                <a:latin typeface="Arial"/>
                <a:ea typeface="+mn-lt"/>
                <a:cs typeface="+mn-lt"/>
              </a:rPr>
              <a:t>Vasoactive medications are administered in all forms of shock. These medications help to increase the strength of myocardial contractility, regulate the heart rate, reduce myocardial resistance, and initiate vasoconstriction. Vasoactive medications are selected for their action on </a:t>
            </a:r>
            <a:r>
              <a:rPr lang="en-US" sz="2800" err="1">
                <a:latin typeface="Arial"/>
                <a:ea typeface="+mn-lt"/>
                <a:cs typeface="+mn-lt"/>
              </a:rPr>
              <a:t>recep</a:t>
            </a:r>
            <a:r>
              <a:rPr lang="en-US" sz="2800">
                <a:latin typeface="Arial"/>
                <a:ea typeface="+mn-lt"/>
                <a:cs typeface="+mn-lt"/>
              </a:rPr>
              <a:t>-tors of the sympathetic nervous system. These receptors are known as alpha-adrenergic and beta-adrenergic receptors. Beta-adrenergic receptors are further classified as beta1- and beta2-adrenergic </a:t>
            </a:r>
            <a:r>
              <a:rPr lang="en-US" sz="2800" err="1">
                <a:latin typeface="Arial"/>
                <a:ea typeface="+mn-lt"/>
                <a:cs typeface="+mn-lt"/>
              </a:rPr>
              <a:t>recep</a:t>
            </a:r>
            <a:r>
              <a:rPr lang="en-US" sz="2800">
                <a:latin typeface="Arial"/>
                <a:ea typeface="+mn-lt"/>
                <a:cs typeface="+mn-lt"/>
              </a:rPr>
              <a:t>-tors</a:t>
            </a:r>
            <a:r>
              <a:rPr lang="en-US">
                <a:ea typeface="+mn-lt"/>
                <a:cs typeface="+mn-lt"/>
              </a:rPr>
              <a:t>.</a:t>
            </a:r>
            <a:endParaRPr lang="en-US"/>
          </a:p>
          <a:p>
            <a:pPr algn="l">
              <a:buNone/>
            </a:pPr>
            <a:endParaRPr lang="en-US" sz="3000">
              <a:latin typeface="Arial"/>
              <a:cs typeface="Arial"/>
            </a:endParaRPr>
          </a:p>
        </p:txBody>
      </p:sp>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p:txBody>
          <a:bodyPr/>
          <a:lstStyle/>
          <a:p>
            <a:pPr algn="l"/>
            <a:r>
              <a:rPr lang="en-US" sz="4000">
                <a:latin typeface="Arial"/>
                <a:ea typeface="+mj-lt"/>
                <a:cs typeface="+mj-lt"/>
              </a:rPr>
              <a:t>Overall Management Strategies in Shock</a:t>
            </a:r>
            <a:endParaRPr lang="en-US">
              <a:latin typeface="Arial"/>
              <a:cs typeface="Arial"/>
            </a:endParaRPr>
          </a:p>
        </p:txBody>
      </p:sp>
    </p:spTree>
    <p:extLst>
      <p:ext uri="{BB962C8B-B14F-4D97-AF65-F5344CB8AC3E}">
        <p14:creationId xmlns:p14="http://schemas.microsoft.com/office/powerpoint/2010/main" val="2158541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6FF5AB-ACA5-E461-7430-91746E41D488}"/>
              </a:ext>
            </a:extLst>
          </p:cNvPr>
          <p:cNvSpPr>
            <a:spLocks noGrp="1"/>
          </p:cNvSpPr>
          <p:nvPr>
            <p:ph idx="1"/>
          </p:nvPr>
        </p:nvSpPr>
        <p:spPr/>
        <p:txBody>
          <a:bodyPr vert="horz" lIns="91440" tIns="45720" rIns="91440" bIns="45720" rtlCol="0" anchor="t">
            <a:normAutofit lnSpcReduction="10000"/>
          </a:bodyPr>
          <a:lstStyle/>
          <a:p>
            <a:pPr marL="0" indent="0" algn="l">
              <a:buNone/>
            </a:pPr>
            <a:r>
              <a:rPr lang="en-US" sz="3300">
                <a:latin typeface="Arial"/>
                <a:ea typeface="+mn-lt"/>
                <a:cs typeface="+mn-lt"/>
              </a:rPr>
              <a:t>Hypovolemic: caused by loss of fluid and blood volume Cardiogenic: due to failure of the heart to pump </a:t>
            </a:r>
            <a:r>
              <a:rPr lang="en-US" sz="3300" err="1">
                <a:latin typeface="Arial"/>
                <a:ea typeface="+mn-lt"/>
                <a:cs typeface="+mn-lt"/>
              </a:rPr>
              <a:t>Distributic</a:t>
            </a:r>
            <a:r>
              <a:rPr lang="en-US" sz="3300">
                <a:latin typeface="Arial"/>
                <a:ea typeface="+mn-lt"/>
                <a:cs typeface="+mn-lt"/>
              </a:rPr>
              <a:t>: caused by sever peripheral vasodilation</a:t>
            </a:r>
            <a:endParaRPr lang="en-US" sz="3300">
              <a:latin typeface="Arial"/>
              <a:ea typeface="+mn-lt"/>
              <a:cs typeface="Arial"/>
            </a:endParaRPr>
          </a:p>
          <a:p>
            <a:pPr marL="0" indent="0" algn="l">
              <a:buNone/>
            </a:pPr>
            <a:r>
              <a:rPr lang="en-US" sz="3300">
                <a:latin typeface="Arial"/>
                <a:ea typeface="+mn-lt"/>
                <a:cs typeface="+mn-lt"/>
              </a:rPr>
              <a:t> a) Septic: due to infection</a:t>
            </a:r>
            <a:endParaRPr lang="en-US" sz="3300">
              <a:latin typeface="Arial"/>
              <a:ea typeface="+mn-lt"/>
              <a:cs typeface="Arial"/>
            </a:endParaRPr>
          </a:p>
          <a:p>
            <a:pPr marL="0" indent="0" algn="l">
              <a:buNone/>
            </a:pPr>
            <a:r>
              <a:rPr lang="en-US" sz="3300">
                <a:latin typeface="Arial"/>
                <a:ea typeface="+mn-lt"/>
                <a:cs typeface="+mn-lt"/>
              </a:rPr>
              <a:t> b) Anaphylactic: due to allergic reaction </a:t>
            </a:r>
            <a:endParaRPr lang="en-US" sz="3300">
              <a:latin typeface="Arial"/>
              <a:ea typeface="+mn-lt"/>
              <a:cs typeface="Arial"/>
            </a:endParaRPr>
          </a:p>
          <a:p>
            <a:pPr marL="0" indent="0" algn="l">
              <a:buNone/>
            </a:pPr>
            <a:r>
              <a:rPr lang="en-US" sz="3300">
                <a:latin typeface="Arial"/>
                <a:ea typeface="+mn-lt"/>
                <a:cs typeface="+mn-lt"/>
              </a:rPr>
              <a:t>c) Neurogenic: due to spinal cord injury</a:t>
            </a:r>
            <a:endParaRPr lang="en-US" sz="3300">
              <a:latin typeface="Arial"/>
              <a:cs typeface="Arial"/>
            </a:endParaRPr>
          </a:p>
        </p:txBody>
      </p:sp>
      <p:sp>
        <p:nvSpPr>
          <p:cNvPr id="3" name="Title 2">
            <a:extLst>
              <a:ext uri="{FF2B5EF4-FFF2-40B4-BE49-F238E27FC236}">
                <a16:creationId xmlns:a16="http://schemas.microsoft.com/office/drawing/2014/main" id="{A00FD323-1B23-45E9-B301-F2BF5462FB8F}"/>
              </a:ext>
            </a:extLst>
          </p:cNvPr>
          <p:cNvSpPr>
            <a:spLocks noGrp="1"/>
          </p:cNvSpPr>
          <p:nvPr>
            <p:ph type="title"/>
          </p:nvPr>
        </p:nvSpPr>
        <p:spPr/>
        <p:txBody>
          <a:bodyPr/>
          <a:lstStyle/>
          <a:p>
            <a:pPr algn="l"/>
            <a:r>
              <a:rPr lang="en-US" sz="4400" b="1">
                <a:latin typeface="Arial"/>
                <a:ea typeface="+mj-lt"/>
                <a:cs typeface="+mj-lt"/>
              </a:rPr>
              <a:t>Classification</a:t>
            </a:r>
            <a:r>
              <a:rPr lang="en-US">
                <a:ea typeface="+mj-lt"/>
                <a:cs typeface="+mj-lt"/>
              </a:rPr>
              <a:t> </a:t>
            </a:r>
            <a:endParaRPr lang="en-US"/>
          </a:p>
        </p:txBody>
      </p:sp>
    </p:spTree>
    <p:extLst>
      <p:ext uri="{BB962C8B-B14F-4D97-AF65-F5344CB8AC3E}">
        <p14:creationId xmlns:p14="http://schemas.microsoft.com/office/powerpoint/2010/main" val="3589298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244EE5-662B-2EDB-D939-5F1E141FB8BB}"/>
              </a:ext>
            </a:extLst>
          </p:cNvPr>
          <p:cNvSpPr>
            <a:spLocks noGrp="1"/>
          </p:cNvSpPr>
          <p:nvPr>
            <p:ph idx="1"/>
          </p:nvPr>
        </p:nvSpPr>
        <p:spPr/>
        <p:txBody>
          <a:bodyPr vert="horz" lIns="91440" tIns="45720" rIns="91440" bIns="45720" rtlCol="0" anchor="t">
            <a:normAutofit fontScale="92500" lnSpcReduction="10000"/>
          </a:bodyPr>
          <a:lstStyle/>
          <a:p>
            <a:pPr algn="l">
              <a:buNone/>
            </a:pPr>
            <a:r>
              <a:rPr lang="en-US" sz="2800">
                <a:latin typeface="Arial"/>
                <a:ea typeface="+mn-lt"/>
                <a:cs typeface="+mn-lt"/>
              </a:rPr>
              <a:t>When alpha-adrenergic receptors are stimulated, blood vessels constrict in the cardiorespiratory and gastrointestinal systems, skin, and kidneys. When beta1-adrenergic receptors are stimulated, heart rate and myocardial contraction increase. Whenbeta2-adrenergic receptors are stimulated, vasodilation occurs in the heart and skeletal muscles, and the bronchioles relax. The medications used in treating shock consist of various </a:t>
            </a:r>
            <a:r>
              <a:rPr lang="en-US" sz="2800" err="1">
                <a:latin typeface="Arial"/>
                <a:ea typeface="+mn-lt"/>
                <a:cs typeface="+mn-lt"/>
              </a:rPr>
              <a:t>combina-tions</a:t>
            </a:r>
            <a:r>
              <a:rPr lang="en-US" sz="2800">
                <a:latin typeface="Arial"/>
                <a:ea typeface="+mn-lt"/>
                <a:cs typeface="+mn-lt"/>
              </a:rPr>
              <a:t> of vasoactive medications to maximize tissue perfusion by stimulating or blocking the alpha- and beta-adrenergic receptors</a:t>
            </a:r>
            <a:r>
              <a:rPr lang="en-US" sz="2800">
                <a:ea typeface="+mn-lt"/>
                <a:cs typeface="+mn-lt"/>
              </a:rPr>
              <a:t>.</a:t>
            </a:r>
            <a:endParaRPr lang="en-US"/>
          </a:p>
          <a:p>
            <a:pPr algn="l">
              <a:buNone/>
            </a:pPr>
            <a:endParaRPr lang="en-US"/>
          </a:p>
          <a:p>
            <a:pPr algn="l">
              <a:buNone/>
            </a:pPr>
            <a:endParaRPr lang="en-US" sz="2800" b="1">
              <a:solidFill>
                <a:srgbClr val="C00000"/>
              </a:solidFill>
              <a:latin typeface="Arial"/>
              <a:cs typeface="Arial"/>
            </a:endParaRPr>
          </a:p>
          <a:p>
            <a:pPr algn="l">
              <a:buNone/>
            </a:pPr>
            <a:endParaRPr lang="en-US"/>
          </a:p>
        </p:txBody>
      </p:sp>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p:txBody>
          <a:bodyPr/>
          <a:lstStyle/>
          <a:p>
            <a:pPr algn="l"/>
            <a:r>
              <a:rPr lang="en-US" sz="4000">
                <a:latin typeface="Arial"/>
                <a:ea typeface="+mj-lt"/>
                <a:cs typeface="+mj-lt"/>
              </a:rPr>
              <a:t>Overall Management Strategies in Shock</a:t>
            </a:r>
            <a:endParaRPr lang="en-US">
              <a:latin typeface="Arial"/>
              <a:cs typeface="Arial"/>
            </a:endParaRPr>
          </a:p>
        </p:txBody>
      </p:sp>
    </p:spTree>
    <p:extLst>
      <p:ext uri="{BB962C8B-B14F-4D97-AF65-F5344CB8AC3E}">
        <p14:creationId xmlns:p14="http://schemas.microsoft.com/office/powerpoint/2010/main" val="2904443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nSpc>
                <a:spcPct val="90000"/>
              </a:lnSpc>
            </a:pPr>
            <a:r>
              <a:rPr lang="en-US" sz="4200"/>
              <a:t>Overall Management Strategies in Shock</a:t>
            </a: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914400" y="2240280"/>
            <a:ext cx="5071872" cy="3877056"/>
          </a:xfrm>
        </p:spPr>
        <p:txBody>
          <a:bodyPr vert="horz" lIns="91440" tIns="45720" rIns="91440" bIns="45720" rtlCol="0" anchor="t">
            <a:normAutofit fontScale="77500" lnSpcReduction="20000"/>
          </a:bodyPr>
          <a:lstStyle/>
          <a:p>
            <a:pPr algn="l">
              <a:buNone/>
            </a:pPr>
            <a:r>
              <a:rPr lang="en-US">
                <a:solidFill>
                  <a:srgbClr val="C00000"/>
                </a:solidFill>
                <a:latin typeface="Arial"/>
                <a:ea typeface="+mn-lt"/>
                <a:cs typeface="+mn-lt"/>
              </a:rPr>
              <a:t>NUTRITIONAL SUPPORT:</a:t>
            </a:r>
            <a:endParaRPr lang="en-US">
              <a:solidFill>
                <a:srgbClr val="C00000"/>
              </a:solidFill>
              <a:latin typeface="Arial"/>
            </a:endParaRPr>
          </a:p>
          <a:p>
            <a:pPr algn="l">
              <a:buNone/>
            </a:pPr>
            <a:r>
              <a:rPr lang="en-US">
                <a:latin typeface="Arial"/>
                <a:ea typeface="+mn-lt"/>
                <a:cs typeface="+mn-lt"/>
              </a:rPr>
              <a:t>Increased metabolic rates during shock increase </a:t>
            </a:r>
            <a:r>
              <a:rPr lang="en-US" err="1">
                <a:latin typeface="Arial"/>
                <a:ea typeface="+mn-lt"/>
                <a:cs typeface="+mn-lt"/>
              </a:rPr>
              <a:t>en-ergy</a:t>
            </a:r>
            <a:r>
              <a:rPr lang="en-US">
                <a:latin typeface="Arial"/>
                <a:ea typeface="+mn-lt"/>
                <a:cs typeface="+mn-lt"/>
              </a:rPr>
              <a:t> requirements and therefore caloric requirements. The release of catecholamines early in the shock continuum causes glycogen stores to be depleted in about 8 to 10 hours. The pa-</a:t>
            </a:r>
            <a:r>
              <a:rPr lang="en-US" err="1">
                <a:latin typeface="Arial"/>
                <a:ea typeface="+mn-lt"/>
                <a:cs typeface="+mn-lt"/>
              </a:rPr>
              <a:t>tient</a:t>
            </a:r>
            <a:r>
              <a:rPr lang="en-US">
                <a:latin typeface="Arial"/>
                <a:ea typeface="+mn-lt"/>
                <a:cs typeface="+mn-lt"/>
              </a:rPr>
              <a:t> in shock requires more than 3,000 calories daily. In this catabolic process, skeletal muscle mass is bro-ken down even when the patient has large stores of fat or adipose tissue. Loss of skeletal muscle can greatly prolong the recovery time for the patient in shock. Parenteral or enteral nutritional sup-port should be initiated as soon as possible</a:t>
            </a:r>
            <a:r>
              <a:rPr lang="en-US">
                <a:ea typeface="+mn-lt"/>
                <a:cs typeface="+mn-lt"/>
              </a:rPr>
              <a:t>. </a:t>
            </a:r>
            <a:endParaRPr lang="en-US"/>
          </a:p>
          <a:p>
            <a:pPr algn="l">
              <a:buNone/>
            </a:pPr>
            <a:endParaRPr lang="en-US"/>
          </a:p>
          <a:p>
            <a:pPr>
              <a:buNone/>
            </a:pPr>
            <a:endParaRPr lang="en-US"/>
          </a:p>
          <a:p>
            <a:pPr>
              <a:buNone/>
            </a:pPr>
            <a:endParaRPr lang="en-US" b="1"/>
          </a:p>
          <a:p>
            <a:pPr>
              <a:buNone/>
            </a:pPr>
            <a:endParaRPr lang="en-US"/>
          </a:p>
        </p:txBody>
      </p:sp>
      <p:pic>
        <p:nvPicPr>
          <p:cNvPr id="4" name="Picture 4" descr="Timeline&#10;&#10;Description automatically generated">
            <a:extLst>
              <a:ext uri="{FF2B5EF4-FFF2-40B4-BE49-F238E27FC236}">
                <a16:creationId xmlns:a16="http://schemas.microsoft.com/office/drawing/2014/main" id="{4D5C0983-06DE-2B0F-32ED-73AD78B17BA5}"/>
              </a:ext>
            </a:extLst>
          </p:cNvPr>
          <p:cNvPicPr>
            <a:picLocks noChangeAspect="1"/>
          </p:cNvPicPr>
          <p:nvPr/>
        </p:nvPicPr>
        <p:blipFill>
          <a:blip r:embed="rId2"/>
          <a:stretch>
            <a:fillRect/>
          </a:stretch>
        </p:blipFill>
        <p:spPr>
          <a:xfrm>
            <a:off x="6193535" y="2955219"/>
            <a:ext cx="5071872" cy="2447178"/>
          </a:xfrm>
          <a:prstGeom prst="rect">
            <a:avLst/>
          </a:prstGeom>
          <a:noFill/>
        </p:spPr>
      </p:pic>
    </p:spTree>
    <p:extLst>
      <p:ext uri="{BB962C8B-B14F-4D97-AF65-F5344CB8AC3E}">
        <p14:creationId xmlns:p14="http://schemas.microsoft.com/office/powerpoint/2010/main" val="1545483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914400" y="2125261"/>
            <a:ext cx="10449004" cy="4035206"/>
          </a:xfrm>
        </p:spPr>
        <p:txBody>
          <a:bodyPr vert="horz" lIns="91440" tIns="45720" rIns="91440" bIns="45720" rtlCol="0" anchor="t">
            <a:noAutofit/>
          </a:bodyPr>
          <a:lstStyle/>
          <a:p>
            <a:pPr algn="l">
              <a:buNone/>
            </a:pPr>
            <a:r>
              <a:rPr lang="en-US" sz="2800">
                <a:solidFill>
                  <a:srgbClr val="C00000"/>
                </a:solidFill>
                <a:latin typeface="Arial"/>
                <a:ea typeface="+mn-lt"/>
                <a:cs typeface="+mn-lt"/>
              </a:rPr>
              <a:t>Definition:</a:t>
            </a:r>
            <a:endParaRPr lang="en-US" sz="2800">
              <a:solidFill>
                <a:srgbClr val="C00000"/>
              </a:solidFill>
              <a:latin typeface="Arial"/>
              <a:ea typeface="+mn-lt"/>
              <a:cs typeface="Arial"/>
            </a:endParaRPr>
          </a:p>
          <a:p>
            <a:pPr algn="l">
              <a:buNone/>
            </a:pPr>
            <a:r>
              <a:rPr lang="en-US" sz="2800">
                <a:latin typeface="Arial"/>
                <a:ea typeface="+mn-lt"/>
                <a:cs typeface="+mn-lt"/>
              </a:rPr>
              <a:t> </a:t>
            </a:r>
            <a:r>
              <a:rPr lang="en-US">
                <a:latin typeface="Arial"/>
                <a:ea typeface="+mn-lt"/>
                <a:cs typeface="+mn-lt"/>
              </a:rPr>
              <a:t>Hypovolemic shock is the most common type of shock, is characterized by a decreased intravascular volume. Body fluid is contained in the intracellular and extracellular compartments. Intracellular fluid accounts for about two thirds of the total body water. The extracellular body fluid is found in one of two compartments: intravascular (inside blood vessels) or interstitial (surrounding tissues). The volume of interstitial fluid is about three to four times that of intravascular fluid. Hypovolemic shock occurs when there is a reduction in intravascular volume of 15% to 25%. This .would represent a loss of 750 to 1,300 mL of blood in a 70-kg (154-lb) person</a:t>
            </a:r>
            <a:endParaRPr lang="en-US">
              <a:latin typeface="Arial"/>
              <a:cs typeface="Arial"/>
            </a:endParaRPr>
          </a:p>
          <a:p>
            <a:pPr>
              <a:buNone/>
            </a:pPr>
            <a:endParaRPr lang="en-US" b="1">
              <a:latin typeface="Arial"/>
              <a:cs typeface="Arial"/>
            </a:endParaRPr>
          </a:p>
          <a:p>
            <a:pPr>
              <a:buNone/>
            </a:pPr>
            <a:endParaRPr lang="en-US"/>
          </a:p>
        </p:txBody>
      </p:sp>
    </p:spTree>
    <p:extLst>
      <p:ext uri="{BB962C8B-B14F-4D97-AF65-F5344CB8AC3E}">
        <p14:creationId xmlns:p14="http://schemas.microsoft.com/office/powerpoint/2010/main" val="2554531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914400" y="2125261"/>
            <a:ext cx="10449004" cy="4035206"/>
          </a:xfrm>
        </p:spPr>
        <p:txBody>
          <a:bodyPr vert="horz" lIns="91440" tIns="45720" rIns="91440" bIns="45720" rtlCol="0" anchor="t">
            <a:noAutofit/>
          </a:bodyPr>
          <a:lstStyle/>
          <a:p>
            <a:pPr algn="l">
              <a:buNone/>
            </a:pPr>
            <a:r>
              <a:rPr lang="en-US" b="1">
                <a:solidFill>
                  <a:srgbClr val="C00000"/>
                </a:solidFill>
                <a:latin typeface="Arial"/>
                <a:ea typeface="+mn-lt"/>
                <a:cs typeface="+mn-lt"/>
              </a:rPr>
              <a:t>Pathophysiology:</a:t>
            </a:r>
          </a:p>
          <a:p>
            <a:pPr algn="l">
              <a:buNone/>
            </a:pPr>
            <a:r>
              <a:rPr lang="en-US">
                <a:latin typeface="Arial"/>
                <a:ea typeface="+mn-lt"/>
                <a:cs typeface="+mn-lt"/>
              </a:rPr>
              <a:t> Hypovolemic shock can be caused by external fluid losses, such as traumatic blood loss, or by internal fluid shifts, as in severe dehydration, severe edema, or ascites. Intravascular volume can be reduced both by fluid loss and fluid shifting between the intravascular and interstitial compartments. The sequence of events in hypovolemic shock begins with a decrease in the intravascular volume. This results in decreased venous return of blood to the heart and subsequent decreased ventricular filling. Decreased ventricular filling results in decreased stroke volume (amount of blood ejected from the heart) and decreased cardiac output. When cardiac output drops, blood pressure drops and tissues cannot be adequately perfused</a:t>
            </a:r>
            <a:r>
              <a:rPr lang="en-US">
                <a:ea typeface="+mn-lt"/>
                <a:cs typeface="+mn-lt"/>
              </a:rPr>
              <a:t> </a:t>
            </a:r>
            <a:endParaRPr lang="en-US"/>
          </a:p>
          <a:p>
            <a:pPr algn="l">
              <a:buNone/>
            </a:pPr>
            <a:endParaRPr lang="en-US">
              <a:latin typeface="Arial"/>
              <a:cs typeface="Arial"/>
            </a:endParaRPr>
          </a:p>
        </p:txBody>
      </p:sp>
    </p:spTree>
    <p:extLst>
      <p:ext uri="{BB962C8B-B14F-4D97-AF65-F5344CB8AC3E}">
        <p14:creationId xmlns:p14="http://schemas.microsoft.com/office/powerpoint/2010/main" val="1942664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914400" y="2125261"/>
            <a:ext cx="10449004" cy="4035206"/>
          </a:xfrm>
        </p:spPr>
        <p:txBody>
          <a:bodyPr vert="horz" lIns="91440" tIns="45720" rIns="91440" bIns="45720" rtlCol="0" anchor="t">
            <a:noAutofit/>
          </a:bodyPr>
          <a:lstStyle/>
          <a:p>
            <a:pPr algn="l">
              <a:buNone/>
            </a:pPr>
            <a:r>
              <a:rPr lang="en-US" sz="3300" b="1">
                <a:solidFill>
                  <a:srgbClr val="C00000"/>
                </a:solidFill>
                <a:latin typeface="Arial"/>
                <a:ea typeface="+mn-lt"/>
                <a:cs typeface="+mn-lt"/>
              </a:rPr>
              <a:t>Risk Factors for Hypovolemic Shock:</a:t>
            </a:r>
            <a:r>
              <a:rPr lang="en-US" sz="3300">
                <a:latin typeface="Arial"/>
                <a:ea typeface="+mn-lt"/>
                <a:cs typeface="+mn-lt"/>
              </a:rPr>
              <a:t> </a:t>
            </a:r>
          </a:p>
          <a:p>
            <a:pPr algn="l">
              <a:buNone/>
            </a:pPr>
            <a:r>
              <a:rPr lang="en-US" sz="3300">
                <a:latin typeface="Arial"/>
                <a:ea typeface="+mn-lt"/>
                <a:cs typeface="+mn-lt"/>
              </a:rPr>
              <a:t>External (Fluid Losses): Trauma, Surgery, Vomiting, Diarrhea, Diuresis and Diabetes .insipidus .Internal (Fluid Shifts): Hemorrhage, Burns, Ascites, Peritonitis and Dehydration</a:t>
            </a:r>
            <a:endParaRPr lang="en-US" sz="3300">
              <a:latin typeface="Arial"/>
            </a:endParaRPr>
          </a:p>
          <a:p>
            <a:pPr algn="l">
              <a:buNone/>
            </a:pPr>
            <a:endParaRPr lang="en-US">
              <a:latin typeface="Arial"/>
              <a:cs typeface="Arial"/>
            </a:endParaRPr>
          </a:p>
        </p:txBody>
      </p:sp>
    </p:spTree>
    <p:extLst>
      <p:ext uri="{BB962C8B-B14F-4D97-AF65-F5344CB8AC3E}">
        <p14:creationId xmlns:p14="http://schemas.microsoft.com/office/powerpoint/2010/main" val="4043091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8" y="2125261"/>
            <a:ext cx="10449004" cy="4035206"/>
          </a:xfrm>
        </p:spPr>
        <p:txBody>
          <a:bodyPr vert="horz" lIns="91440" tIns="45720" rIns="91440" bIns="45720" rtlCol="0" anchor="t">
            <a:noAutofit/>
          </a:bodyPr>
          <a:lstStyle/>
          <a:p>
            <a:pPr algn="l">
              <a:buNone/>
            </a:pPr>
            <a:r>
              <a:rPr lang="en-US" sz="3300" b="1">
                <a:solidFill>
                  <a:srgbClr val="C00000"/>
                </a:solidFill>
                <a:latin typeface="Arial"/>
                <a:ea typeface="+mn-lt"/>
                <a:cs typeface="+mn-lt"/>
              </a:rPr>
              <a:t>Medical Management</a:t>
            </a:r>
            <a:r>
              <a:rPr lang="ar-SA" sz="3300" b="1">
                <a:solidFill>
                  <a:srgbClr val="C00000"/>
                </a:solidFill>
                <a:latin typeface="Arial"/>
                <a:ea typeface="+mn-lt"/>
                <a:cs typeface="Arial"/>
              </a:rPr>
              <a:t>:</a:t>
            </a:r>
            <a:endParaRPr lang="en-US" b="1">
              <a:solidFill>
                <a:srgbClr val="C00000"/>
              </a:solidFill>
              <a:latin typeface="Arial"/>
              <a:cs typeface="Arial"/>
            </a:endParaRPr>
          </a:p>
          <a:p>
            <a:pPr algn="l">
              <a:buNone/>
            </a:pPr>
            <a:r>
              <a:rPr lang="en-US" sz="3300">
                <a:ea typeface="+mn-lt"/>
                <a:cs typeface="+mn-lt"/>
              </a:rPr>
              <a:t> </a:t>
            </a:r>
            <a:r>
              <a:rPr lang="en-US" sz="3300">
                <a:latin typeface="Arial"/>
                <a:ea typeface="+mn-lt"/>
                <a:cs typeface="+mn-lt"/>
              </a:rPr>
              <a:t>Major goals in treating hypovolemic shock are to restore in  </a:t>
            </a:r>
            <a:r>
              <a:rPr lang="en-US" sz="3300" err="1">
                <a:latin typeface="Arial"/>
                <a:ea typeface="+mn-lt"/>
                <a:cs typeface="+mn-lt"/>
              </a:rPr>
              <a:t>travascular</a:t>
            </a:r>
            <a:r>
              <a:rPr lang="en-US" sz="3300">
                <a:latin typeface="Arial"/>
                <a:ea typeface="+mn-lt"/>
                <a:cs typeface="+mn-lt"/>
              </a:rPr>
              <a:t> volume to reverse the sequence of events leading to ,inadequate tissue perfusion redistribute fluid volume, and correct the underlying cause of the fluid loss as quickly as pos. </a:t>
            </a:r>
            <a:r>
              <a:rPr lang="en-US" sz="3300" err="1">
                <a:latin typeface="Arial"/>
                <a:ea typeface="+mn-lt"/>
                <a:cs typeface="+mn-lt"/>
              </a:rPr>
              <a:t>sible</a:t>
            </a:r>
            <a:r>
              <a:rPr lang="en-US" sz="3300">
                <a:latin typeface="Arial"/>
                <a:ea typeface="+mn-lt"/>
                <a:cs typeface="+mn-lt"/>
              </a:rPr>
              <a:t> Depending on the severity of shock and the patient’s con </a:t>
            </a:r>
            <a:r>
              <a:rPr lang="en-US" sz="3300" err="1">
                <a:latin typeface="Arial"/>
                <a:ea typeface="+mn-lt"/>
                <a:cs typeface="+mn-lt"/>
              </a:rPr>
              <a:t>dition</a:t>
            </a:r>
            <a:r>
              <a:rPr lang="en-US" sz="3300">
                <a:latin typeface="Arial"/>
                <a:ea typeface="+mn-lt"/>
                <a:cs typeface="+mn-lt"/>
              </a:rPr>
              <a:t>, it is likely that efforts will be made to address all three .goals simultaneously</a:t>
            </a:r>
            <a:endParaRPr lang="en-US">
              <a:latin typeface="Arial"/>
              <a:cs typeface="Arial"/>
            </a:endParaRPr>
          </a:p>
          <a:p>
            <a:pPr algn="l">
              <a:buNone/>
            </a:pPr>
            <a:endParaRPr lang="en-US" sz="3300" b="1">
              <a:solidFill>
                <a:srgbClr val="C00000"/>
              </a:solidFill>
              <a:latin typeface="Arial"/>
              <a:cs typeface="Arial"/>
            </a:endParaRPr>
          </a:p>
          <a:p>
            <a:pPr algn="l">
              <a:buNone/>
            </a:pPr>
            <a:endParaRPr lang="en-US">
              <a:latin typeface="Arial"/>
              <a:cs typeface="Arial"/>
            </a:endParaRPr>
          </a:p>
        </p:txBody>
      </p:sp>
    </p:spTree>
    <p:extLst>
      <p:ext uri="{BB962C8B-B14F-4D97-AF65-F5344CB8AC3E}">
        <p14:creationId xmlns:p14="http://schemas.microsoft.com/office/powerpoint/2010/main" val="1464838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71268" y="2067752"/>
            <a:ext cx="10449004" cy="4035206"/>
          </a:xfrm>
        </p:spPr>
        <p:txBody>
          <a:bodyPr vert="horz" lIns="91440" tIns="45720" rIns="91440" bIns="45720" rtlCol="0" anchor="t">
            <a:noAutofit/>
          </a:bodyPr>
          <a:lstStyle/>
          <a:p>
            <a:pPr algn="l">
              <a:buNone/>
            </a:pPr>
            <a:r>
              <a:rPr lang="en-US" sz="2800" b="1">
                <a:solidFill>
                  <a:srgbClr val="C00000"/>
                </a:solidFill>
                <a:latin typeface="Arial"/>
                <a:ea typeface="+mn-lt"/>
                <a:cs typeface="+mn-lt"/>
              </a:rPr>
              <a:t>TREATMENT OF THE UNDERLYING CAUSE</a:t>
            </a:r>
            <a:r>
              <a:rPr lang="en-US">
                <a:latin typeface="Arial"/>
                <a:ea typeface="+mn-lt"/>
                <a:cs typeface="+mn-lt"/>
              </a:rPr>
              <a:t> </a:t>
            </a:r>
          </a:p>
          <a:p>
            <a:pPr algn="l">
              <a:buNone/>
            </a:pPr>
            <a:r>
              <a:rPr lang="en-US">
                <a:ea typeface="+mn-lt"/>
                <a:cs typeface="+mn-lt"/>
              </a:rPr>
              <a:t>-</a:t>
            </a:r>
            <a:r>
              <a:rPr lang="en-US" sz="2800">
                <a:latin typeface="Arial"/>
                <a:ea typeface="+mn-lt"/>
                <a:cs typeface="+mn-lt"/>
              </a:rPr>
              <a:t>If the patient is hemorrhaging, efforts are made to stop the bleed </a:t>
            </a:r>
            <a:r>
              <a:rPr lang="en-US" sz="2800" err="1">
                <a:latin typeface="Arial"/>
                <a:ea typeface="+mn-lt"/>
                <a:cs typeface="+mn-lt"/>
              </a:rPr>
              <a:t>ing.</a:t>
            </a:r>
            <a:r>
              <a:rPr lang="en-US" sz="2800">
                <a:latin typeface="Arial"/>
                <a:ea typeface="+mn-lt"/>
                <a:cs typeface="+mn-lt"/>
              </a:rPr>
              <a:t> This may involve applying pressure to the bleeding site or surgery to stop internal bleeding. If the cause of the hypovolemia -is diarrhea or vomiting, medications to treat diarrhea and vomit -</a:t>
            </a:r>
            <a:r>
              <a:rPr lang="en-US" sz="2800" err="1">
                <a:latin typeface="Arial"/>
                <a:ea typeface="+mn-lt"/>
                <a:cs typeface="+mn-lt"/>
              </a:rPr>
              <a:t>ing</a:t>
            </a:r>
            <a:r>
              <a:rPr lang="en-US" sz="2800">
                <a:latin typeface="Arial"/>
                <a:ea typeface="+mn-lt"/>
                <a:cs typeface="+mn-lt"/>
              </a:rPr>
              <a:t> are administered as efforts are made simultaneously to </a:t>
            </a:r>
            <a:r>
              <a:rPr lang="en-US" sz="2800" err="1">
                <a:latin typeface="Arial"/>
                <a:ea typeface="+mn-lt"/>
                <a:cs typeface="+mn-lt"/>
              </a:rPr>
              <a:t>iden</a:t>
            </a:r>
            <a:r>
              <a:rPr lang="en-US" sz="2800">
                <a:latin typeface="Arial"/>
                <a:ea typeface="+mn-lt"/>
                <a:cs typeface="+mn-lt"/>
              </a:rPr>
              <a:t> </a:t>
            </a:r>
            <a:r>
              <a:rPr lang="en-US" sz="2800" err="1">
                <a:latin typeface="Arial"/>
                <a:ea typeface="+mn-lt"/>
                <a:cs typeface="+mn-lt"/>
              </a:rPr>
              <a:t>tify</a:t>
            </a:r>
            <a:r>
              <a:rPr lang="en-US" sz="2800">
                <a:latin typeface="Arial"/>
                <a:ea typeface="+mn-lt"/>
                <a:cs typeface="+mn-lt"/>
              </a:rPr>
              <a:t> and treat the cause. In the elderly patient, dehydration may .be the cause of hypovolemic shock</a:t>
            </a:r>
            <a:endParaRPr lang="en-US" sz="2800">
              <a:latin typeface="Arial"/>
            </a:endParaRPr>
          </a:p>
        </p:txBody>
      </p:sp>
    </p:spTree>
    <p:extLst>
      <p:ext uri="{BB962C8B-B14F-4D97-AF65-F5344CB8AC3E}">
        <p14:creationId xmlns:p14="http://schemas.microsoft.com/office/powerpoint/2010/main" val="3281887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71268" y="2067752"/>
            <a:ext cx="10449004" cy="4035206"/>
          </a:xfrm>
        </p:spPr>
        <p:txBody>
          <a:bodyPr vert="horz" lIns="91440" tIns="45720" rIns="91440" bIns="45720" rtlCol="0" anchor="t">
            <a:noAutofit/>
          </a:bodyPr>
          <a:lstStyle/>
          <a:p>
            <a:pPr algn="l">
              <a:buNone/>
            </a:pPr>
            <a:r>
              <a:rPr lang="en-US" sz="2800" b="1">
                <a:solidFill>
                  <a:srgbClr val="C00000"/>
                </a:solidFill>
                <a:latin typeface="Arial"/>
                <a:ea typeface="+mn-lt"/>
                <a:cs typeface="+mn-lt"/>
              </a:rPr>
              <a:t>FLUID AND BLOOD REPLACEMENT</a:t>
            </a:r>
            <a:r>
              <a:rPr lang="en-US">
                <a:ea typeface="+mn-lt"/>
                <a:cs typeface="+mn-lt"/>
              </a:rPr>
              <a:t> </a:t>
            </a:r>
          </a:p>
          <a:p>
            <a:pPr algn="l">
              <a:buNone/>
            </a:pPr>
            <a:r>
              <a:rPr lang="en-US" sz="2800">
                <a:latin typeface="Arial"/>
                <a:ea typeface="+mn-lt"/>
                <a:cs typeface="+mn-lt"/>
              </a:rPr>
              <a:t>Beyond reversing the primary cause of the decreased intravascular volume, fluid replacement (also referred to as fluid resuscitation) is of primary concern. At least two large-gauge intravenous lines are -inserted to establish access for fluid administration. Two intra -venous lines allow simultaneous administration of fluid, medica </a:t>
            </a:r>
            <a:r>
              <a:rPr lang="en-US" sz="2800" err="1">
                <a:latin typeface="Arial"/>
                <a:ea typeface="+mn-lt"/>
                <a:cs typeface="+mn-lt"/>
              </a:rPr>
              <a:t>tions</a:t>
            </a:r>
            <a:r>
              <a:rPr lang="en-US" sz="2800">
                <a:latin typeface="Arial"/>
                <a:ea typeface="+mn-lt"/>
                <a:cs typeface="+mn-lt"/>
              </a:rPr>
              <a:t>, and blood component therapy if required. Because the goal</a:t>
            </a:r>
            <a:endParaRPr lang="en-US" sz="2800">
              <a:latin typeface="Arial"/>
            </a:endParaRPr>
          </a:p>
        </p:txBody>
      </p:sp>
    </p:spTree>
    <p:extLst>
      <p:ext uri="{BB962C8B-B14F-4D97-AF65-F5344CB8AC3E}">
        <p14:creationId xmlns:p14="http://schemas.microsoft.com/office/powerpoint/2010/main" val="1370741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71268" y="2067752"/>
            <a:ext cx="10449004" cy="4035206"/>
          </a:xfrm>
        </p:spPr>
        <p:txBody>
          <a:bodyPr vert="horz" lIns="91440" tIns="45720" rIns="91440" bIns="45720" rtlCol="0" anchor="t">
            <a:noAutofit/>
          </a:bodyPr>
          <a:lstStyle/>
          <a:p>
            <a:pPr algn="l">
              <a:buNone/>
            </a:pPr>
            <a:r>
              <a:rPr lang="en-US" sz="2800">
                <a:ea typeface="+mn-lt"/>
                <a:cs typeface="+mn-lt"/>
              </a:rPr>
              <a:t>-</a:t>
            </a:r>
            <a:r>
              <a:rPr lang="en-US" sz="3300">
                <a:latin typeface="Arial"/>
                <a:ea typeface="+mn-lt"/>
                <a:cs typeface="+mn-lt"/>
              </a:rPr>
              <a:t>of the fluid replacement is to restore intravascular volume, it is </a:t>
            </a:r>
            <a:r>
              <a:rPr lang="en-US" sz="3300" err="1">
                <a:latin typeface="Arial"/>
                <a:ea typeface="+mn-lt"/>
                <a:cs typeface="+mn-lt"/>
              </a:rPr>
              <a:t>nec</a:t>
            </a:r>
            <a:r>
              <a:rPr lang="en-US" sz="3300">
                <a:latin typeface="Arial"/>
                <a:ea typeface="+mn-lt"/>
                <a:cs typeface="+mn-lt"/>
              </a:rPr>
              <a:t> -</a:t>
            </a:r>
            <a:r>
              <a:rPr lang="en-US" sz="3300" err="1">
                <a:latin typeface="Arial"/>
                <a:ea typeface="+mn-lt"/>
                <a:cs typeface="+mn-lt"/>
              </a:rPr>
              <a:t>essary</a:t>
            </a:r>
            <a:r>
              <a:rPr lang="en-US" sz="3300">
                <a:latin typeface="Arial"/>
                <a:ea typeface="+mn-lt"/>
                <a:cs typeface="+mn-lt"/>
              </a:rPr>
              <a:t> to administer fluids that will remain in the intravascular com </a:t>
            </a:r>
            <a:r>
              <a:rPr lang="en-US" sz="3300" err="1">
                <a:latin typeface="Arial"/>
                <a:ea typeface="+mn-lt"/>
                <a:cs typeface="+mn-lt"/>
              </a:rPr>
              <a:t>partment</a:t>
            </a:r>
            <a:r>
              <a:rPr lang="en-US" sz="3300">
                <a:latin typeface="Arial"/>
                <a:ea typeface="+mn-lt"/>
                <a:cs typeface="+mn-lt"/>
              </a:rPr>
              <a:t> and thus avoid creating fluid shifts from the intravascular .compartment into the intracellular compartment</a:t>
            </a:r>
            <a:endParaRPr lang="en-US" sz="3300">
              <a:latin typeface="Arial"/>
            </a:endParaRPr>
          </a:p>
        </p:txBody>
      </p:sp>
    </p:spTree>
    <p:extLst>
      <p:ext uri="{BB962C8B-B14F-4D97-AF65-F5344CB8AC3E}">
        <p14:creationId xmlns:p14="http://schemas.microsoft.com/office/powerpoint/2010/main" val="1830542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71268" y="2067752"/>
            <a:ext cx="10449004" cy="4035206"/>
          </a:xfrm>
        </p:spPr>
        <p:txBody>
          <a:bodyPr vert="horz" lIns="91440" tIns="45720" rIns="91440" bIns="45720" rtlCol="0" anchor="t">
            <a:noAutofit/>
          </a:bodyPr>
          <a:lstStyle/>
          <a:p>
            <a:pPr algn="l">
              <a:buNone/>
            </a:pPr>
            <a:r>
              <a:rPr lang="en-US" sz="2800">
                <a:ea typeface="+mn-lt"/>
                <a:cs typeface="+mn-lt"/>
              </a:rPr>
              <a:t>-</a:t>
            </a:r>
            <a:r>
              <a:rPr lang="en-US" sz="2800">
                <a:latin typeface="Arial"/>
                <a:ea typeface="+mn-lt"/>
                <a:cs typeface="+mn-lt"/>
              </a:rPr>
              <a:t>Lactated Ringer’s and 0.9% sodium chloride solutions are iso tonic crystalloid fluids commonly used in treating hypovolemic -shock (Jindal et al., 2000). Large amounts of fluid must be ad -ministered to restore intravascular volume because isotonic </a:t>
            </a:r>
            <a:r>
              <a:rPr lang="en-US" sz="2800" err="1">
                <a:latin typeface="Arial"/>
                <a:ea typeface="+mn-lt"/>
                <a:cs typeface="+mn-lt"/>
              </a:rPr>
              <a:t>crys</a:t>
            </a:r>
            <a:r>
              <a:rPr lang="en-US" sz="2800">
                <a:latin typeface="Arial"/>
                <a:ea typeface="+mn-lt"/>
                <a:cs typeface="+mn-lt"/>
              </a:rPr>
              <a:t> </a:t>
            </a:r>
            <a:r>
              <a:rPr lang="en-US" sz="2800" err="1">
                <a:latin typeface="Arial"/>
                <a:ea typeface="+mn-lt"/>
                <a:cs typeface="+mn-lt"/>
              </a:rPr>
              <a:t>talloid</a:t>
            </a:r>
            <a:r>
              <a:rPr lang="en-US" sz="2800">
                <a:latin typeface="Arial"/>
                <a:ea typeface="+mn-lt"/>
                <a:cs typeface="+mn-lt"/>
              </a:rPr>
              <a:t> solutions move freely between the fluid compartments of .the body and do not remain in the vascular system Colloids (</a:t>
            </a:r>
            <a:r>
              <a:rPr lang="en-US" sz="2800" err="1">
                <a:latin typeface="Arial"/>
                <a:ea typeface="+mn-lt"/>
                <a:cs typeface="+mn-lt"/>
              </a:rPr>
              <a:t>eg</a:t>
            </a:r>
            <a:r>
              <a:rPr lang="en-US" sz="2800">
                <a:latin typeface="Arial"/>
                <a:ea typeface="+mn-lt"/>
                <a:cs typeface="+mn-lt"/>
              </a:rPr>
              <a:t>, albumin, </a:t>
            </a:r>
            <a:r>
              <a:rPr lang="en-US" sz="2800" err="1">
                <a:latin typeface="Arial"/>
                <a:ea typeface="+mn-lt"/>
                <a:cs typeface="+mn-lt"/>
              </a:rPr>
              <a:t>hetastarch</a:t>
            </a:r>
            <a:r>
              <a:rPr lang="en-US" sz="2800">
                <a:latin typeface="Arial"/>
                <a:ea typeface="+mn-lt"/>
                <a:cs typeface="+mn-lt"/>
              </a:rPr>
              <a:t>, and dextran) may also be used. Dextran is not indicated if the cause of the hypovolemic .shock is hemorrhage because it interferes with platelet aggregation</a:t>
            </a:r>
            <a:endParaRPr lang="en-US">
              <a:latin typeface="Arial"/>
              <a:ea typeface="+mn-lt"/>
              <a:cs typeface="+mn-lt"/>
            </a:endParaRPr>
          </a:p>
        </p:txBody>
      </p:sp>
    </p:spTree>
    <p:extLst>
      <p:ext uri="{BB962C8B-B14F-4D97-AF65-F5344CB8AC3E}">
        <p14:creationId xmlns:p14="http://schemas.microsoft.com/office/powerpoint/2010/main" val="2608959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D3EE82-8C3A-E053-6310-DCF90819B2A8}"/>
              </a:ext>
            </a:extLst>
          </p:cNvPr>
          <p:cNvSpPr>
            <a:spLocks noGrp="1"/>
          </p:cNvSpPr>
          <p:nvPr>
            <p:ph idx="1"/>
          </p:nvPr>
        </p:nvSpPr>
        <p:spPr/>
        <p:txBody>
          <a:bodyPr vert="horz" lIns="91440" tIns="45720" rIns="91440" bIns="45720" rtlCol="0" anchor="t">
            <a:normAutofit/>
          </a:bodyPr>
          <a:lstStyle/>
          <a:p>
            <a:pPr marL="0" indent="0" algn="l">
              <a:buNone/>
            </a:pPr>
            <a:r>
              <a:rPr lang="en-US" sz="3300">
                <a:latin typeface="Arial"/>
                <a:ea typeface="+mn-lt"/>
                <a:cs typeface="+mn-lt"/>
              </a:rPr>
              <a:t>Obstruction: caused by physical obstruction in the flow of </a:t>
            </a:r>
          </a:p>
          <a:p>
            <a:pPr marL="0" indent="0" algn="l">
              <a:buNone/>
            </a:pPr>
            <a:r>
              <a:rPr lang="en-US" sz="3300">
                <a:latin typeface="Arial"/>
                <a:ea typeface="+mn-lt"/>
                <a:cs typeface="+mn-lt"/>
              </a:rPr>
              <a:t>blood, pulmonary embolism and tension pneumothorax</a:t>
            </a:r>
            <a:r>
              <a:rPr lang="en-US">
                <a:ea typeface="+mn-lt"/>
                <a:cs typeface="+mn-lt"/>
              </a:rPr>
              <a:t> </a:t>
            </a:r>
            <a:endParaRPr lang="en-US"/>
          </a:p>
        </p:txBody>
      </p:sp>
      <p:sp>
        <p:nvSpPr>
          <p:cNvPr id="3" name="Title 2">
            <a:extLst>
              <a:ext uri="{FF2B5EF4-FFF2-40B4-BE49-F238E27FC236}">
                <a16:creationId xmlns:a16="http://schemas.microsoft.com/office/drawing/2014/main" id="{76B995E6-4B98-1089-6328-DBF22A13EB5C}"/>
              </a:ext>
            </a:extLst>
          </p:cNvPr>
          <p:cNvSpPr>
            <a:spLocks noGrp="1"/>
          </p:cNvSpPr>
          <p:nvPr>
            <p:ph type="title"/>
          </p:nvPr>
        </p:nvSpPr>
        <p:spPr/>
        <p:txBody>
          <a:bodyPr/>
          <a:lstStyle/>
          <a:p>
            <a:pPr algn="l"/>
            <a:r>
              <a:rPr lang="en-US" sz="4400" b="1">
                <a:latin typeface="Arial"/>
                <a:ea typeface="+mj-lt"/>
                <a:cs typeface="+mj-lt"/>
              </a:rPr>
              <a:t>Classification</a:t>
            </a:r>
            <a:r>
              <a:rPr lang="en-US">
                <a:ea typeface="+mj-lt"/>
                <a:cs typeface="+mj-lt"/>
              </a:rPr>
              <a:t> </a:t>
            </a:r>
            <a:endParaRPr lang="en-US"/>
          </a:p>
        </p:txBody>
      </p:sp>
    </p:spTree>
    <p:extLst>
      <p:ext uri="{BB962C8B-B14F-4D97-AF65-F5344CB8AC3E}">
        <p14:creationId xmlns:p14="http://schemas.microsoft.com/office/powerpoint/2010/main" val="3850626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71268" y="2067752"/>
            <a:ext cx="10449004" cy="4035206"/>
          </a:xfrm>
        </p:spPr>
        <p:txBody>
          <a:bodyPr vert="horz" lIns="91440" tIns="45720" rIns="91440" bIns="45720" rtlCol="0" anchor="t">
            <a:noAutofit/>
          </a:bodyPr>
          <a:lstStyle/>
          <a:p>
            <a:pPr algn="l">
              <a:buNone/>
            </a:pPr>
            <a:r>
              <a:rPr lang="en-US" sz="2800">
                <a:ea typeface="+mn-lt"/>
                <a:cs typeface="+mn-lt"/>
              </a:rPr>
              <a:t>,</a:t>
            </a:r>
            <a:r>
              <a:rPr lang="en-US">
                <a:latin typeface="Arial"/>
                <a:ea typeface="+mn-lt"/>
                <a:cs typeface="+mn-lt"/>
              </a:rPr>
              <a:t>Blood products, also colloids, may need to be administered -particularly when the cause of the hypovolemic shock is </a:t>
            </a:r>
            <a:r>
              <a:rPr lang="en-US" err="1">
                <a:latin typeface="Arial"/>
                <a:ea typeface="+mn-lt"/>
                <a:cs typeface="+mn-lt"/>
              </a:rPr>
              <a:t>hemor</a:t>
            </a:r>
            <a:r>
              <a:rPr lang="en-US">
                <a:latin typeface="Arial"/>
                <a:ea typeface="+mn-lt"/>
                <a:cs typeface="+mn-lt"/>
              </a:rPr>
              <a:t> </a:t>
            </a:r>
            <a:r>
              <a:rPr lang="en-US" err="1">
                <a:latin typeface="Arial"/>
                <a:ea typeface="+mn-lt"/>
                <a:cs typeface="+mn-lt"/>
              </a:rPr>
              <a:t>rhage</a:t>
            </a:r>
            <a:r>
              <a:rPr lang="en-US">
                <a:latin typeface="Arial"/>
                <a:ea typeface="+mn-lt"/>
                <a:cs typeface="+mn-lt"/>
              </a:rPr>
              <a:t>. Because of the risk of transmitting bloodborne viruses and the scarcity of blood products, however, these products are used only if other alternatives are unavailable or blood loss is extensive and rapid. Packed red blood cells are administered to replenish the patient’s oxygen-carrying capacity in conjunction with other fluids that will expand volume. Current recommendations are to ,base the need for transfusions on the patient’s oxygenation needs -which are determined by vital signs, blood gas values, and </a:t>
            </a:r>
            <a:r>
              <a:rPr lang="en-US" err="1">
                <a:latin typeface="Arial"/>
                <a:ea typeface="+mn-lt"/>
                <a:cs typeface="+mn-lt"/>
              </a:rPr>
              <a:t>clini</a:t>
            </a:r>
            <a:r>
              <a:rPr lang="en-US">
                <a:latin typeface="Arial"/>
                <a:ea typeface="+mn-lt"/>
                <a:cs typeface="+mn-lt"/>
              </a:rPr>
              <a:t> .</a:t>
            </a:r>
            <a:r>
              <a:rPr lang="en-US" err="1">
                <a:latin typeface="Arial"/>
                <a:ea typeface="+mn-lt"/>
                <a:cs typeface="+mn-lt"/>
              </a:rPr>
              <a:t>cal</a:t>
            </a:r>
            <a:r>
              <a:rPr lang="en-US">
                <a:latin typeface="Arial"/>
                <a:ea typeface="+mn-lt"/>
                <a:cs typeface="+mn-lt"/>
              </a:rPr>
              <a:t> appearance rather than using an arbitrary laboratory value -Synthetic forms of blood (</a:t>
            </a:r>
            <a:r>
              <a:rPr lang="en-US" err="1">
                <a:latin typeface="Arial"/>
                <a:ea typeface="+mn-lt"/>
                <a:cs typeface="+mn-lt"/>
              </a:rPr>
              <a:t>ie</a:t>
            </a:r>
            <a:r>
              <a:rPr lang="en-US">
                <a:latin typeface="Arial"/>
                <a:ea typeface="+mn-lt"/>
                <a:cs typeface="+mn-lt"/>
              </a:rPr>
              <a:t>, compounds capable of carrying oxy .gen in the same way that blood does) are potential alternatives</a:t>
            </a:r>
            <a:r>
              <a:rPr lang="en-US" sz="2800">
                <a:ea typeface="+mn-lt"/>
                <a:cs typeface="+mn-lt"/>
              </a:rPr>
              <a:t> </a:t>
            </a:r>
            <a:endParaRPr lang="en-US"/>
          </a:p>
        </p:txBody>
      </p:sp>
    </p:spTree>
    <p:extLst>
      <p:ext uri="{BB962C8B-B14F-4D97-AF65-F5344CB8AC3E}">
        <p14:creationId xmlns:p14="http://schemas.microsoft.com/office/powerpoint/2010/main" val="1780242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71268" y="2067752"/>
            <a:ext cx="10449004" cy="4035206"/>
          </a:xfrm>
        </p:spPr>
        <p:txBody>
          <a:bodyPr vert="horz" lIns="91440" tIns="45720" rIns="91440" bIns="45720" rtlCol="0" anchor="t">
            <a:noAutofit/>
          </a:bodyPr>
          <a:lstStyle/>
          <a:p>
            <a:pPr algn="l">
              <a:buNone/>
            </a:pPr>
            <a:r>
              <a:rPr lang="en-US">
                <a:solidFill>
                  <a:srgbClr val="C00000"/>
                </a:solidFill>
                <a:latin typeface="Arial"/>
                <a:ea typeface="+mn-lt"/>
                <a:cs typeface="+mn-lt"/>
              </a:rPr>
              <a:t>REDISTRIBUTION OF FLUID</a:t>
            </a:r>
            <a:endParaRPr lang="en-US">
              <a:solidFill>
                <a:srgbClr val="C00000"/>
              </a:solidFill>
              <a:latin typeface="Arial"/>
              <a:ea typeface="+mn-lt"/>
              <a:cs typeface="Arial"/>
            </a:endParaRPr>
          </a:p>
          <a:p>
            <a:pPr algn="l">
              <a:buNone/>
            </a:pPr>
            <a:r>
              <a:rPr lang="en-US">
                <a:ea typeface="+mn-lt"/>
                <a:cs typeface="+mn-lt"/>
              </a:rPr>
              <a:t>-</a:t>
            </a:r>
            <a:r>
              <a:rPr lang="en-US" sz="3300">
                <a:latin typeface="Arial"/>
                <a:ea typeface="+mn-lt"/>
                <a:cs typeface="+mn-lt"/>
              </a:rPr>
              <a:t>In addition to administering fluids to restore intravascular vol .</a:t>
            </a:r>
            <a:r>
              <a:rPr lang="en-US" sz="3300" err="1">
                <a:latin typeface="Arial"/>
                <a:ea typeface="+mn-lt"/>
                <a:cs typeface="+mn-lt"/>
              </a:rPr>
              <a:t>ume</a:t>
            </a:r>
            <a:r>
              <a:rPr lang="en-US" sz="3300">
                <a:latin typeface="Arial"/>
                <a:ea typeface="+mn-lt"/>
                <a:cs typeface="+mn-lt"/>
              </a:rPr>
              <a:t>, positioning the patient properly assists fluid redistribution A modified Trendelenburg is recommended in hypovolemic shock. Elevating the legs promotes the return of venous blood. Positioning the patient in a full Trendelenburg position, however, makes breathing difficult and therefore is not .recommended</a:t>
            </a:r>
          </a:p>
        </p:txBody>
      </p:sp>
    </p:spTree>
    <p:extLst>
      <p:ext uri="{BB962C8B-B14F-4D97-AF65-F5344CB8AC3E}">
        <p14:creationId xmlns:p14="http://schemas.microsoft.com/office/powerpoint/2010/main" val="2749354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71268" y="2067752"/>
            <a:ext cx="10449004" cy="4035206"/>
          </a:xfrm>
        </p:spPr>
        <p:txBody>
          <a:bodyPr vert="horz" lIns="91440" tIns="45720" rIns="91440" bIns="45720" rtlCol="0" anchor="t">
            <a:noAutofit/>
          </a:bodyPr>
          <a:lstStyle/>
          <a:p>
            <a:pPr algn="l">
              <a:buNone/>
            </a:pPr>
            <a:r>
              <a:rPr lang="en-US" b="1">
                <a:solidFill>
                  <a:srgbClr val="C00000"/>
                </a:solidFill>
                <a:latin typeface="Arial"/>
                <a:ea typeface="+mn-lt"/>
                <a:cs typeface="+mn-lt"/>
              </a:rPr>
              <a:t>PHARMACOLOGIC THERAPY</a:t>
            </a:r>
          </a:p>
          <a:p>
            <a:pPr algn="l">
              <a:buNone/>
            </a:pPr>
            <a:r>
              <a:rPr lang="en-US">
                <a:ea typeface="+mn-lt"/>
                <a:cs typeface="+mn-lt"/>
              </a:rPr>
              <a:t> </a:t>
            </a:r>
            <a:r>
              <a:rPr lang="en-US" sz="2800">
                <a:latin typeface="Arial"/>
                <a:ea typeface="+mn-lt"/>
                <a:cs typeface="+mn-lt"/>
              </a:rPr>
              <a:t>If fluid administration fails to reverse hypovolemic shock, then the same medications given in cardiogenic shock are used because unreversed hypovolemic shock progresses to cardiogenic shock .)the vicious circle( ,If the underlying cause of the hypovolemia is dehydration -medications are also administered to reverse the cause of the de hydration. For example, insulin is administered if dehydration is -secondary to hyperglycemia; desmopressin (DDAVP) is admin ,</a:t>
            </a:r>
            <a:r>
              <a:rPr lang="en-US" sz="2800" err="1">
                <a:latin typeface="Arial"/>
                <a:ea typeface="+mn-lt"/>
                <a:cs typeface="+mn-lt"/>
              </a:rPr>
              <a:t>istered</a:t>
            </a:r>
            <a:r>
              <a:rPr lang="en-US" sz="2800">
                <a:latin typeface="Arial"/>
                <a:ea typeface="+mn-lt"/>
                <a:cs typeface="+mn-lt"/>
              </a:rPr>
              <a:t> for diabetes insipidus, antidiarrheal agents for diarrhea .and antiemetic medications for vomiting</a:t>
            </a:r>
            <a:r>
              <a:rPr lang="en-US">
                <a:ea typeface="+mn-lt"/>
                <a:cs typeface="+mn-lt"/>
              </a:rPr>
              <a:t> </a:t>
            </a:r>
            <a:endParaRPr lang="en-US"/>
          </a:p>
        </p:txBody>
      </p:sp>
    </p:spTree>
    <p:extLst>
      <p:ext uri="{BB962C8B-B14F-4D97-AF65-F5344CB8AC3E}">
        <p14:creationId xmlns:p14="http://schemas.microsoft.com/office/powerpoint/2010/main" val="318444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71268" y="2067752"/>
            <a:ext cx="10449004" cy="4035206"/>
          </a:xfrm>
        </p:spPr>
        <p:txBody>
          <a:bodyPr vert="horz" lIns="91440" tIns="45720" rIns="91440" bIns="45720" rtlCol="0" anchor="t">
            <a:noAutofit/>
          </a:bodyPr>
          <a:lstStyle/>
          <a:p>
            <a:pPr algn="l">
              <a:buNone/>
            </a:pPr>
            <a:r>
              <a:rPr lang="en-US" sz="2800" b="1">
                <a:solidFill>
                  <a:srgbClr val="C00000"/>
                </a:solidFill>
                <a:latin typeface="Arial"/>
                <a:ea typeface="+mn-lt"/>
                <a:cs typeface="+mn-lt"/>
              </a:rPr>
              <a:t>Nursing management</a:t>
            </a:r>
          </a:p>
          <a:p>
            <a:pPr algn="l">
              <a:buNone/>
            </a:pPr>
            <a:r>
              <a:rPr lang="en-US">
                <a:ea typeface="+mn-lt"/>
                <a:cs typeface="+mn-lt"/>
              </a:rPr>
              <a:t> .</a:t>
            </a:r>
            <a:r>
              <a:rPr lang="en-US" sz="2600">
                <a:latin typeface="Arial"/>
                <a:ea typeface="+mn-lt"/>
                <a:cs typeface="+mn-lt"/>
              </a:rPr>
              <a:t>Primary prevention of trauma is an essential focus of nursing intervention Hypovolemic shock can be prevented in some cases by careful monitoring of patients at risk of hypovolemia. In other cases, hypovolemic shock cannot be expected, and nursing care focuses on assisting with treatment aimed at addressing its causes and restoring volume within the blood vessels. General nursing measures include the safe administration of prescribed fluids and medications and documentation of their administration and effects. Another important nursing role is to monitor for signs of complications and side effects of treatment and to report these signs early in .treatment</a:t>
            </a:r>
            <a:endParaRPr lang="en-US">
              <a:latin typeface="Arial"/>
              <a:cs typeface="Arial"/>
            </a:endParaRPr>
          </a:p>
        </p:txBody>
      </p:sp>
    </p:spTree>
    <p:extLst>
      <p:ext uri="{BB962C8B-B14F-4D97-AF65-F5344CB8AC3E}">
        <p14:creationId xmlns:p14="http://schemas.microsoft.com/office/powerpoint/2010/main" val="3578955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71268" y="2067752"/>
            <a:ext cx="10449004" cy="4035206"/>
          </a:xfrm>
        </p:spPr>
        <p:txBody>
          <a:bodyPr vert="horz" lIns="91440" tIns="45720" rIns="91440" bIns="45720" rtlCol="0" anchor="t">
            <a:noAutofit/>
          </a:bodyPr>
          <a:lstStyle/>
          <a:p>
            <a:pPr algn="l">
              <a:buNone/>
            </a:pPr>
            <a:r>
              <a:rPr lang="en-US" sz="2800">
                <a:solidFill>
                  <a:srgbClr val="C00000"/>
                </a:solidFill>
                <a:latin typeface="Arial"/>
                <a:ea typeface="+mn-lt"/>
                <a:cs typeface="+mn-lt"/>
              </a:rPr>
              <a:t>Managing blood and fluids</a:t>
            </a:r>
            <a:endParaRPr lang="en-US">
              <a:solidFill>
                <a:srgbClr val="C00000"/>
              </a:solidFill>
              <a:latin typeface="Arial"/>
              <a:ea typeface="+mn-lt"/>
              <a:cs typeface="+mn-lt"/>
            </a:endParaRPr>
          </a:p>
          <a:p>
            <a:pPr algn="l">
              <a:buNone/>
            </a:pPr>
            <a:r>
              <a:rPr lang="en-US" sz="2800">
                <a:ea typeface="+mn-lt"/>
                <a:cs typeface="+mn-lt"/>
              </a:rPr>
              <a:t> </a:t>
            </a:r>
            <a:r>
              <a:rPr lang="en-US">
                <a:latin typeface="Arial"/>
                <a:ea typeface="+mn-lt"/>
                <a:cs typeface="+mn-lt"/>
              </a:rPr>
              <a:t>safely Managing blood transfusions safely is a vital nursing role. In emergencies, it is important to obtain blood samples quickly for baseline blood counts and for sorting and comparing blood in anticipation of transfusions. The patient receiving blood transfusions should be monitored closely for adverse effects. Complications of fluid replacement can occur, often when large amounts are given quickly. Therefore, the nurse closely monitors the patient for cardiovascular overload and pulmonary edema. The risk of this complication is increased in the elderly and in patients with preexisting heart disease. Hemodynamic pressure, vital signs, arterial blood gases, hemoglobin and hematocrit levels, fluid intake and fluid output were among the factors monitored</a:t>
            </a:r>
            <a:r>
              <a:rPr lang="en-US" sz="2800">
                <a:ea typeface="+mn-lt"/>
                <a:cs typeface="+mn-lt"/>
              </a:rPr>
              <a:t>.</a:t>
            </a:r>
            <a:endParaRPr lang="en-US"/>
          </a:p>
        </p:txBody>
      </p:sp>
    </p:spTree>
    <p:extLst>
      <p:ext uri="{BB962C8B-B14F-4D97-AF65-F5344CB8AC3E}">
        <p14:creationId xmlns:p14="http://schemas.microsoft.com/office/powerpoint/2010/main" val="2905810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71268" y="2067752"/>
            <a:ext cx="10449004" cy="4035206"/>
          </a:xfrm>
        </p:spPr>
        <p:txBody>
          <a:bodyPr vert="horz" lIns="91440" tIns="45720" rIns="91440" bIns="45720" rtlCol="0" anchor="t">
            <a:noAutofit/>
          </a:bodyPr>
          <a:lstStyle/>
          <a:p>
            <a:pPr algn="l">
              <a:buNone/>
            </a:pPr>
            <a:r>
              <a:rPr lang="en-US">
                <a:latin typeface="Arial"/>
                <a:ea typeface="+mn-lt"/>
                <a:cs typeface="+mn-lt"/>
              </a:rPr>
              <a:t>The patient's temperature should also be closely monitored to ensure that rapid fluid resuscitation does not result in hypothermia. Intravenous fluids .may need to be heated while large volumes are being given The physical evaluation focuses on monitoring the jugular veins for distension and monitoring the jugular venous pressure. Jugular venous pressure is low in hypovolemic shock. It increases with active treatment and increases significantly with fluid overload and heart failure. The nurse needs to closely monitor the condition of the heart and compare blood in anticipation of transfusions. The patient receiving blood transfusions should be closely monitored for adverse effects (see Respiratory System) and report changes in blood pressure, pulse pressure, heart rate and rhythm, and lung sounds to the physician</a:t>
            </a:r>
            <a:endParaRPr lang="en-US">
              <a:latin typeface="Arial"/>
            </a:endParaRPr>
          </a:p>
        </p:txBody>
      </p:sp>
    </p:spTree>
    <p:extLst>
      <p:ext uri="{BB962C8B-B14F-4D97-AF65-F5344CB8AC3E}">
        <p14:creationId xmlns:p14="http://schemas.microsoft.com/office/powerpoint/2010/main" val="1878298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917987" y="570156"/>
            <a:ext cx="10341684" cy="1054250"/>
          </a:xfrm>
        </p:spPr>
        <p:txBody>
          <a:bodyPr anchor="ctr">
            <a:normAutofit/>
          </a:bodyPr>
          <a:lstStyle/>
          <a:p>
            <a:pPr algn="l">
              <a:lnSpc>
                <a:spcPct val="90000"/>
              </a:lnSpc>
            </a:pPr>
            <a:r>
              <a:rPr lang="en-US" sz="4400">
                <a:latin typeface="Arial"/>
                <a:ea typeface="+mj-lt"/>
                <a:cs typeface="+mj-lt"/>
              </a:rPr>
              <a:t>Hypovolemic Shock</a:t>
            </a:r>
            <a:endParaRPr lang="en-US" sz="4400">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71268" y="2168393"/>
            <a:ext cx="10449004" cy="4035206"/>
          </a:xfrm>
        </p:spPr>
        <p:txBody>
          <a:bodyPr vert="horz" lIns="91440" tIns="45720" rIns="91440" bIns="45720" rtlCol="0" anchor="t">
            <a:noAutofit/>
          </a:bodyPr>
          <a:lstStyle/>
          <a:p>
            <a:pPr algn="l">
              <a:buNone/>
            </a:pPr>
            <a:r>
              <a:rPr lang="en-US" sz="2800">
                <a:solidFill>
                  <a:srgbClr val="C00000"/>
                </a:solidFill>
                <a:latin typeface="Arial"/>
                <a:ea typeface="+mn-lt"/>
                <a:cs typeface="+mn-lt"/>
              </a:rPr>
              <a:t>IMPLEMENTING OTHER MEASURES</a:t>
            </a:r>
            <a:r>
              <a:rPr lang="en-US">
                <a:ea typeface="+mn-lt"/>
                <a:cs typeface="+mn-lt"/>
              </a:rPr>
              <a:t> </a:t>
            </a:r>
          </a:p>
          <a:p>
            <a:pPr algn="l">
              <a:buNone/>
            </a:pPr>
            <a:r>
              <a:rPr lang="en-US" sz="2800">
                <a:solidFill>
                  <a:schemeClr val="tx1"/>
                </a:solidFill>
                <a:latin typeface="Arial"/>
                <a:ea typeface="+mn-lt"/>
                <a:cs typeface="+mn-lt"/>
              </a:rPr>
              <a:t>Oxygen is administered to increase the amount of oxygen given carried by available hemoglobin in the blood. A patient who is con-fused may feel apprehensive with an oxygen mask or cannula in place, and frequent explanations about the need for the mask may reduce some of the patient's fear and anxiety. Simultaneously, the nurse must direct efforts to the safety and comfort of the patient</a:t>
            </a:r>
            <a:r>
              <a:rPr lang="en-US">
                <a:ea typeface="+mn-lt"/>
                <a:cs typeface="+mn-lt"/>
              </a:rPr>
              <a:t>.</a:t>
            </a:r>
            <a:endParaRPr lang="en-US"/>
          </a:p>
        </p:txBody>
      </p:sp>
    </p:spTree>
    <p:extLst>
      <p:ext uri="{BB962C8B-B14F-4D97-AF65-F5344CB8AC3E}">
        <p14:creationId xmlns:p14="http://schemas.microsoft.com/office/powerpoint/2010/main" val="2671905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71268" y="2168393"/>
            <a:ext cx="10449004" cy="4035206"/>
          </a:xfrm>
        </p:spPr>
        <p:txBody>
          <a:bodyPr vert="horz" lIns="91440" tIns="45720" rIns="91440" bIns="45720" rtlCol="0" anchor="t">
            <a:noAutofit/>
          </a:bodyPr>
          <a:lstStyle/>
          <a:p>
            <a:pPr algn="l">
              <a:buNone/>
            </a:pPr>
            <a:r>
              <a:rPr lang="en-US" sz="2800" b="1">
                <a:latin typeface="Arial"/>
                <a:ea typeface="+mn-lt"/>
                <a:cs typeface="+mn-lt"/>
              </a:rPr>
              <a:t>Cardiogenic shock occurs when the heart’s ability to contract and to pump blood is impaired and the supply of oxygen is inadequate for the heart and tissues. The causes of cardiogenic shock are known as either coronary or noncoronary. Coronary cardiogenic shock is more common than noncoronary cardiogenic shock and is seen most often in patients with myocardial infarction. Coronary cardiogenic shock occurs when a significant amount of left ventricular myocardium destroyed</a:t>
            </a:r>
            <a:endParaRPr lang="en-US" sz="2800">
              <a:latin typeface="Arial"/>
            </a:endParaRPr>
          </a:p>
          <a:p>
            <a:pPr algn="l">
              <a:buNone/>
            </a:pPr>
            <a:endParaRPr lang="en-US"/>
          </a:p>
        </p:txBody>
      </p:sp>
    </p:spTree>
    <p:extLst>
      <p:ext uri="{BB962C8B-B14F-4D97-AF65-F5344CB8AC3E}">
        <p14:creationId xmlns:p14="http://schemas.microsoft.com/office/powerpoint/2010/main" val="2508845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71268" y="2168393"/>
            <a:ext cx="10449004" cy="4035206"/>
          </a:xfrm>
        </p:spPr>
        <p:txBody>
          <a:bodyPr vert="horz" lIns="91440" tIns="45720" rIns="91440" bIns="45720" rtlCol="0" anchor="t">
            <a:noAutofit/>
          </a:bodyPr>
          <a:lstStyle/>
          <a:p>
            <a:pPr algn="l">
              <a:buNone/>
            </a:pPr>
            <a:r>
              <a:rPr lang="en-US" sz="3200" b="1">
                <a:solidFill>
                  <a:srgbClr val="C00000"/>
                </a:solidFill>
                <a:latin typeface="Arial"/>
                <a:ea typeface="+mn-lt"/>
                <a:cs typeface="+mn-lt"/>
              </a:rPr>
              <a:t>Pathophysiology</a:t>
            </a:r>
            <a:endParaRPr lang="en-US" sz="3200">
              <a:solidFill>
                <a:srgbClr val="C00000"/>
              </a:solidFill>
              <a:latin typeface="Arial"/>
            </a:endParaRPr>
          </a:p>
          <a:p>
            <a:pPr algn="l">
              <a:buNone/>
            </a:pPr>
            <a:r>
              <a:rPr lang="en-US" sz="3200">
                <a:latin typeface="Arial"/>
                <a:ea typeface="+mn-lt"/>
                <a:cs typeface="+mn-lt"/>
              </a:rPr>
              <a:t>In cardiogenic shock, cardiac output, which is a function of both stroke volume and heart rate, is compromised. When stroke volume and heart rate decrease or become erratic, blood pressure drops and tissue perfusion is compromised. Along with other tissues and organs being deprived of adequate blood supply, the heart muscle itself receives inadequate blood</a:t>
            </a:r>
            <a:r>
              <a:rPr lang="en-US" sz="2800" b="1">
                <a:ea typeface="+mn-lt"/>
                <a:cs typeface="+mn-lt"/>
              </a:rPr>
              <a:t>.</a:t>
            </a:r>
            <a:endParaRPr lang="en-US"/>
          </a:p>
          <a:p>
            <a:pPr algn="l">
              <a:buNone/>
            </a:pPr>
            <a:endParaRPr lang="en-US" sz="2800" b="1">
              <a:latin typeface="Arial"/>
              <a:cs typeface="Arial"/>
            </a:endParaRPr>
          </a:p>
          <a:p>
            <a:pPr algn="l">
              <a:buNone/>
            </a:pPr>
            <a:endParaRPr lang="en-US"/>
          </a:p>
        </p:txBody>
      </p:sp>
    </p:spTree>
    <p:extLst>
      <p:ext uri="{BB962C8B-B14F-4D97-AF65-F5344CB8AC3E}">
        <p14:creationId xmlns:p14="http://schemas.microsoft.com/office/powerpoint/2010/main" val="3664651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CD4C2-D6EB-F0D4-283B-C17A09661F86}"/>
              </a:ext>
            </a:extLst>
          </p:cNvPr>
          <p:cNvSpPr>
            <a:spLocks noGrp="1"/>
          </p:cNvSpPr>
          <p:nvPr>
            <p:ph type="title"/>
          </p:nvPr>
        </p:nvSpPr>
        <p:spPr>
          <a:xfrm>
            <a:off x="874855" y="570156"/>
            <a:ext cx="10384816" cy="1054250"/>
          </a:xfrm>
        </p:spPr>
        <p:txBody>
          <a:bodyPr anchor="ctr">
            <a:normAutofit/>
          </a:bodyPr>
          <a:lstStyle/>
          <a:p>
            <a:pPr algn="l"/>
            <a:r>
              <a:rPr lang="en-US" sz="4400" b="1">
                <a:latin typeface="Arial"/>
                <a:ea typeface="+mj-lt"/>
                <a:cs typeface="+mj-lt"/>
              </a:rPr>
              <a:t>Cardiogenic shock</a:t>
            </a:r>
            <a:endParaRPr lang="en-US">
              <a:latin typeface="Arial"/>
            </a:endParaRPr>
          </a:p>
        </p:txBody>
      </p:sp>
      <p:sp>
        <p:nvSpPr>
          <p:cNvPr id="2" name="Content Placeholder 1">
            <a:extLst>
              <a:ext uri="{FF2B5EF4-FFF2-40B4-BE49-F238E27FC236}">
                <a16:creationId xmlns:a16="http://schemas.microsoft.com/office/drawing/2014/main" id="{9B244EE5-662B-2EDB-D939-5F1E141FB8BB}"/>
              </a:ext>
            </a:extLst>
          </p:cNvPr>
          <p:cNvSpPr>
            <a:spLocks noGrp="1"/>
          </p:cNvSpPr>
          <p:nvPr>
            <p:ph sz="quarter" idx="13"/>
          </p:nvPr>
        </p:nvSpPr>
        <p:spPr>
          <a:xfrm>
            <a:off x="813759" y="2067752"/>
            <a:ext cx="10449004" cy="4035206"/>
          </a:xfrm>
        </p:spPr>
        <p:txBody>
          <a:bodyPr vert="horz" lIns="91440" tIns="45720" rIns="91440" bIns="45720" rtlCol="0" anchor="t">
            <a:noAutofit/>
          </a:bodyPr>
          <a:lstStyle/>
          <a:p>
            <a:pPr algn="l">
              <a:buNone/>
            </a:pPr>
            <a:r>
              <a:rPr lang="en-US" sz="2800" b="1">
                <a:solidFill>
                  <a:srgbClr val="C00000"/>
                </a:solidFill>
                <a:latin typeface="Arial"/>
                <a:ea typeface="+mn-lt"/>
                <a:cs typeface="+mn-lt"/>
              </a:rPr>
              <a:t>Clinical Manifestations</a:t>
            </a:r>
            <a:endParaRPr lang="en-US" sz="2800">
              <a:solidFill>
                <a:srgbClr val="C00000"/>
              </a:solidFill>
              <a:latin typeface="Arial"/>
              <a:cs typeface="Arial"/>
            </a:endParaRPr>
          </a:p>
          <a:p>
            <a:pPr algn="l">
              <a:buNone/>
            </a:pPr>
            <a:r>
              <a:rPr lang="en-US">
                <a:latin typeface="Arial"/>
                <a:ea typeface="+mn-lt"/>
                <a:cs typeface="+mn-lt"/>
              </a:rPr>
              <a:t>Patients in cardiogenic shock may experience angina pain </a:t>
            </a:r>
            <a:r>
              <a:rPr lang="en-US" err="1">
                <a:latin typeface="Arial"/>
                <a:ea typeface="+mn-lt"/>
                <a:cs typeface="+mn-lt"/>
              </a:rPr>
              <a:t>anddevelop</a:t>
            </a:r>
            <a:r>
              <a:rPr lang="en-US">
                <a:latin typeface="Arial"/>
                <a:ea typeface="+mn-lt"/>
                <a:cs typeface="+mn-lt"/>
              </a:rPr>
              <a:t> dysrhythmias and hemodynamic instability</a:t>
            </a:r>
            <a:endParaRPr lang="en-US" sz="2800">
              <a:latin typeface="Arial"/>
              <a:ea typeface="+mn-lt"/>
              <a:cs typeface="Arial"/>
            </a:endParaRPr>
          </a:p>
          <a:p>
            <a:pPr algn="l">
              <a:buNone/>
            </a:pPr>
            <a:r>
              <a:rPr lang="en-US" sz="2800" b="1">
                <a:solidFill>
                  <a:srgbClr val="C00000"/>
                </a:solidFill>
                <a:latin typeface="Arial"/>
                <a:ea typeface="+mn-lt"/>
                <a:cs typeface="+mn-lt"/>
              </a:rPr>
              <a:t>Medical Management </a:t>
            </a:r>
            <a:r>
              <a:rPr lang="en-US" sz="2800" b="1">
                <a:latin typeface="Arial"/>
                <a:ea typeface="+mn-lt"/>
                <a:cs typeface="+mn-lt"/>
              </a:rPr>
              <a:t> </a:t>
            </a:r>
            <a:endParaRPr lang="en-US" sz="2800">
              <a:latin typeface="Arial"/>
              <a:cs typeface="Arial"/>
            </a:endParaRPr>
          </a:p>
          <a:p>
            <a:pPr algn="l">
              <a:buNone/>
            </a:pPr>
            <a:r>
              <a:rPr lang="en-US" sz="2800">
                <a:latin typeface="Arial"/>
                <a:ea typeface="+mn-lt"/>
                <a:cs typeface="+mn-lt"/>
              </a:rPr>
              <a:t>Goals of it. </a:t>
            </a:r>
          </a:p>
          <a:p>
            <a:pPr algn="l">
              <a:buNone/>
            </a:pPr>
            <a:r>
              <a:rPr lang="en-US" sz="2800">
                <a:latin typeface="Arial"/>
                <a:ea typeface="+mn-lt"/>
                <a:cs typeface="+mn-lt"/>
              </a:rPr>
              <a:t>What achieved these goals.</a:t>
            </a:r>
            <a:endParaRPr lang="en-US" sz="2800">
              <a:latin typeface="Arial"/>
              <a:cs typeface="Arial"/>
            </a:endParaRPr>
          </a:p>
          <a:p>
            <a:pPr algn="l">
              <a:buNone/>
            </a:pPr>
            <a:r>
              <a:rPr lang="en-US" sz="2800">
                <a:latin typeface="Arial"/>
                <a:ea typeface="+mn-lt"/>
                <a:cs typeface="+mn-lt"/>
              </a:rPr>
              <a:t>Correction of underlying causes: </a:t>
            </a:r>
            <a:endParaRPr lang="en-US" sz="2800">
              <a:latin typeface="Arial"/>
              <a:cs typeface="Arial"/>
            </a:endParaRPr>
          </a:p>
          <a:p>
            <a:pPr algn="l">
              <a:buNone/>
            </a:pPr>
            <a:r>
              <a:rPr lang="en-US" sz="2800">
                <a:latin typeface="Arial"/>
                <a:ea typeface="+mn-lt"/>
                <a:cs typeface="+mn-lt"/>
              </a:rPr>
              <a:t>The underlying cause of cardiogenic shock must be corrected at first. </a:t>
            </a:r>
            <a:endParaRPr lang="en-US" sz="2800">
              <a:latin typeface="Arial"/>
              <a:cs typeface="Arial"/>
            </a:endParaRPr>
          </a:p>
          <a:p>
            <a:pPr algn="l">
              <a:buNone/>
            </a:pPr>
            <a:r>
              <a:rPr lang="en-US" sz="2800">
                <a:latin typeface="Arial"/>
                <a:ea typeface="+mn-lt"/>
                <a:cs typeface="+mn-lt"/>
              </a:rPr>
              <a:t>The first necessary treat is oxygenation</a:t>
            </a:r>
            <a:r>
              <a:rPr lang="en-US" sz="2800" b="1">
                <a:ea typeface="+mn-lt"/>
                <a:cs typeface="+mn-lt"/>
              </a:rPr>
              <a:t>.</a:t>
            </a:r>
            <a:endParaRPr lang="en-US"/>
          </a:p>
          <a:p>
            <a:pPr algn="l">
              <a:buNone/>
            </a:pPr>
            <a:endParaRPr lang="en-US" sz="2800" b="1"/>
          </a:p>
          <a:p>
            <a:pPr algn="l">
              <a:buNone/>
            </a:pPr>
            <a:endParaRPr lang="en-US" sz="2800" b="1">
              <a:latin typeface="Arial"/>
              <a:cs typeface="Arial"/>
            </a:endParaRPr>
          </a:p>
          <a:p>
            <a:pPr algn="l">
              <a:buNone/>
            </a:pPr>
            <a:endParaRPr lang="en-US"/>
          </a:p>
        </p:txBody>
      </p:sp>
    </p:spTree>
    <p:extLst>
      <p:ext uri="{BB962C8B-B14F-4D97-AF65-F5344CB8AC3E}">
        <p14:creationId xmlns:p14="http://schemas.microsoft.com/office/powerpoint/2010/main" val="117234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153</Slides>
  <Notes>0</Notes>
  <HiddenSlides>0</HiddenSlides>
  <ScaleCrop>false</ScaleCrop>
  <HeadingPairs>
    <vt:vector size="4" baseType="variant">
      <vt:variant>
        <vt:lpstr>Theme</vt:lpstr>
      </vt:variant>
      <vt:variant>
        <vt:i4>2</vt:i4>
      </vt:variant>
      <vt:variant>
        <vt:lpstr>Slide Titles</vt:lpstr>
      </vt:variant>
      <vt:variant>
        <vt:i4>153</vt:i4>
      </vt:variant>
    </vt:vector>
  </HeadingPairs>
  <TitlesOfParts>
    <vt:vector size="155" baseType="lpstr">
      <vt:lpstr>office theme</vt:lpstr>
      <vt:lpstr>Hardcover</vt:lpstr>
      <vt:lpstr> SHOCK</vt:lpstr>
      <vt:lpstr>Prepared By\ Group (A7):  </vt:lpstr>
      <vt:lpstr>Introduction</vt:lpstr>
      <vt:lpstr>Introduction</vt:lpstr>
      <vt:lpstr>Definition</vt:lpstr>
      <vt:lpstr>Significance of Shock</vt:lpstr>
      <vt:lpstr>Significance of Shock</vt:lpstr>
      <vt:lpstr>Classification </vt:lpstr>
      <vt:lpstr>Classification </vt:lpstr>
      <vt:lpstr>Compensatory stage </vt:lpstr>
      <vt:lpstr>Compensatory stage</vt:lpstr>
      <vt:lpstr>PowerPoint Presentation</vt:lpstr>
      <vt:lpstr>Compensatory stage</vt:lpstr>
      <vt:lpstr>Compensatory stage</vt:lpstr>
      <vt:lpstr>Compensatory stage</vt:lpstr>
      <vt:lpstr>Compensatory stage </vt:lpstr>
      <vt:lpstr>Compensatory stage</vt:lpstr>
      <vt:lpstr>Compensatory stage</vt:lpstr>
      <vt:lpstr>Compensatory stage</vt:lpstr>
      <vt:lpstr>Compensatory stage</vt:lpstr>
      <vt:lpstr>Compensatory stage</vt:lpstr>
      <vt:lpstr>Compensatory stage</vt:lpstr>
      <vt:lpstr>Compensatory stage</vt:lpstr>
      <vt:lpstr>Compensatory stage</vt:lpstr>
      <vt:lpstr>Pathophysiology</vt:lpstr>
      <vt:lpstr>Pathophysiology</vt:lpstr>
      <vt:lpstr>Pathophysiology</vt:lpstr>
      <vt:lpstr>Pathophysiology</vt:lpstr>
      <vt:lpstr>Pathophysiology</vt:lpstr>
      <vt:lpstr>Pathophysiology</vt:lpstr>
      <vt:lpstr>Pathophysiology</vt:lpstr>
      <vt:lpstr>Pathophysiology</vt:lpstr>
      <vt:lpstr>Pathophysiology</vt:lpstr>
      <vt:lpstr>Pathophysiology</vt:lpstr>
      <vt:lpstr>Pathophysiology</vt:lpstr>
      <vt:lpstr>Pathophysiology</vt:lpstr>
      <vt:lpstr>Pathophysiology</vt:lpstr>
      <vt:lpstr>Pathophysiology</vt:lpstr>
      <vt:lpstr>Pathophysiology</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PROGRESSIVE STAGE</vt:lpstr>
      <vt:lpstr>IRREVERSIBLE STAGE</vt:lpstr>
      <vt:lpstr>IRREVERSIBLE STAGE</vt:lpstr>
      <vt:lpstr>IRREVERSIBLE STAGE</vt:lpstr>
      <vt:lpstr>IRREVERSIBLE STAGE</vt:lpstr>
      <vt:lpstr>IRREVERSIBLE STAGE</vt:lpstr>
      <vt:lpstr>IRREVERSIBLE STAGE</vt:lpstr>
      <vt:lpstr>IRREVERSIBLE STAGE</vt:lpstr>
      <vt:lpstr>IRREVERSIBLE STAGE</vt:lpstr>
      <vt:lpstr>IRREVERSIBLE STAGE</vt:lpstr>
      <vt:lpstr>Overall Management Strategies in Shock</vt:lpstr>
      <vt:lpstr>Overall Management Strategies in Shock</vt:lpstr>
      <vt:lpstr>Overall Management Strategies in Shock</vt:lpstr>
      <vt:lpstr>Overall Management Strategies in Shock</vt:lpstr>
      <vt:lpstr>Overall Management Strategies in Shock</vt:lpstr>
      <vt:lpstr>Hypovolemic Shock</vt:lpstr>
      <vt:lpstr>Hypovolemic Shock</vt:lpstr>
      <vt:lpstr>Hypovolemic Shock</vt:lpstr>
      <vt:lpstr>Hypovolemic Shock</vt:lpstr>
      <vt:lpstr>Hypovolemic Shock</vt:lpstr>
      <vt:lpstr>Hypovolemic Shock</vt:lpstr>
      <vt:lpstr>Hypovolemic Shock</vt:lpstr>
      <vt:lpstr>Hypovolemic Shock</vt:lpstr>
      <vt:lpstr>Hypovolemic Shock</vt:lpstr>
      <vt:lpstr>Hypovolemic Shock</vt:lpstr>
      <vt:lpstr>Hypovolemic Shock</vt:lpstr>
      <vt:lpstr>Hypovolemic Shock</vt:lpstr>
      <vt:lpstr>Hypovolemic Shock</vt:lpstr>
      <vt:lpstr>Hypovolemic Shock</vt:lpstr>
      <vt:lpstr>Hypovolemic Shock</vt:lpstr>
      <vt:lpstr>Cardiogenic shock</vt:lpstr>
      <vt:lpstr>Cardiogenic shock</vt:lpstr>
      <vt:lpstr>Cardiogenic shock</vt:lpstr>
      <vt:lpstr>Cardiogenic shock</vt:lpstr>
      <vt:lpstr>Cardiogenic shock</vt:lpstr>
      <vt:lpstr>Cardiogenic shock</vt:lpstr>
      <vt:lpstr>Cardiogenic shock</vt:lpstr>
      <vt:lpstr>Cardiogenic shock</vt:lpstr>
      <vt:lpstr>Cardiogenic shock</vt:lpstr>
      <vt:lpstr>Cardiogenic shock</vt:lpstr>
      <vt:lpstr>Cardiogenic shock</vt:lpstr>
      <vt:lpstr>Cardiogenic shock</vt:lpstr>
      <vt:lpstr>Cardiogenic shock</vt:lpstr>
      <vt:lpstr>Cardiogenic shock</vt:lpstr>
      <vt:lpstr>Cardiogenic shock</vt:lpstr>
      <vt:lpstr>Cardiogenic shock</vt:lpstr>
      <vt:lpstr>Cardiogenic shock</vt:lpstr>
      <vt:lpstr>Cardiogenic shock</vt:lpstr>
      <vt:lpstr>Septic Shock</vt:lpstr>
      <vt:lpstr>Septic Shock</vt:lpstr>
      <vt:lpstr>Septic Shock</vt:lpstr>
      <vt:lpstr>Septic Shock</vt:lpstr>
      <vt:lpstr>Septic Shock</vt:lpstr>
      <vt:lpstr>Septic Shock</vt:lpstr>
      <vt:lpstr>Septic Shock</vt:lpstr>
      <vt:lpstr>Septic Shock</vt:lpstr>
      <vt:lpstr>Septic Shock</vt:lpstr>
      <vt:lpstr>Septic Shock</vt:lpstr>
      <vt:lpstr>Septic Shock</vt:lpstr>
      <vt:lpstr>Septic Shock</vt:lpstr>
      <vt:lpstr>Septic Shock</vt:lpstr>
      <vt:lpstr>Septic Shock</vt:lpstr>
      <vt:lpstr>Neurogenic Shock</vt:lpstr>
      <vt:lpstr>Neurogenic Shock</vt:lpstr>
      <vt:lpstr>Neurogenic Shock</vt:lpstr>
      <vt:lpstr>Neurogenic Shock</vt:lpstr>
      <vt:lpstr>Neurogenic Shock</vt:lpstr>
      <vt:lpstr>Neurogenic Shock</vt:lpstr>
      <vt:lpstr>Neurogenic Shock</vt:lpstr>
      <vt:lpstr>ANAPHYLACTIC SHOCK </vt:lpstr>
      <vt:lpstr>ANAPHYLACTIC SHOCK </vt:lpstr>
      <vt:lpstr>ANAPHYLACTIC SHOCK </vt:lpstr>
      <vt:lpstr>ANAPHYLACTIC SHOCK </vt:lpstr>
      <vt:lpstr>ANAPHYLACTIC SHOCK </vt:lpstr>
      <vt:lpstr>ANAPHYLACTIC SHOCK </vt:lpstr>
      <vt:lpstr>ANAPHYLACTIC SHOCK </vt:lpstr>
      <vt:lpstr>ANAPHYLACTIC SHOCK </vt:lpstr>
      <vt:lpstr>Multiple Organ Dysfunction Syndrome </vt:lpstr>
      <vt:lpstr>Multiple Organ Dysfunction Syndrome </vt:lpstr>
      <vt:lpstr>Multiple Organ Dysfunction Syndrome </vt:lpstr>
      <vt:lpstr>Multiple Organ Dysfunction Syndrome </vt:lpstr>
      <vt:lpstr>Multiple Organ Dysfunction Syndrome </vt:lpstr>
      <vt:lpstr>Multiple Organ Dysfunction Syndrome </vt:lpstr>
      <vt:lpstr>Multiple Organ Dysfunction Syndrome </vt:lpstr>
      <vt:lpstr>Multiple Organ Dysfunction Syndrome </vt:lpstr>
      <vt:lpstr>Multiple Organ Dysfunction Syndrome </vt:lpstr>
      <vt:lpstr>Multiple Organ Dysfunction Syndrome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31</cp:revision>
  <dcterms:created xsi:type="dcterms:W3CDTF">2023-03-24T15:15:44Z</dcterms:created>
  <dcterms:modified xsi:type="dcterms:W3CDTF">2023-03-25T02:06:37Z</dcterms:modified>
</cp:coreProperties>
</file>