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2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6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0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8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4E08-58A5-4E26-85D2-7EBC8B660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4" y="2396468"/>
            <a:ext cx="7315200" cy="105413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Pythton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256BB-4327-451B-8030-85395C50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2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7FD9-912E-44B9-A6E1-70F5B66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3599990" cy="80261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Attributes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D8501-C939-4EAE-A812-BBED76DEB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608" y="703802"/>
            <a:ext cx="6533329" cy="6045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B8405-D7B0-42C7-B0B4-B0111C18362E}"/>
              </a:ext>
            </a:extLst>
          </p:cNvPr>
          <p:cNvSpPr txBox="1"/>
          <p:nvPr/>
        </p:nvSpPr>
        <p:spPr>
          <a:xfrm>
            <a:off x="252919" y="3541877"/>
            <a:ext cx="333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1C8E09-8ECD-4089-9295-8A43C7983F05}"/>
              </a:ext>
            </a:extLst>
          </p:cNvPr>
          <p:cNvCxnSpPr/>
          <p:nvPr/>
        </p:nvCxnSpPr>
        <p:spPr>
          <a:xfrm flipV="1">
            <a:off x="2681056" y="1589103"/>
            <a:ext cx="2539014" cy="1242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CFAADC-76DF-4652-8A97-CEC3A4AAA00D}"/>
              </a:ext>
            </a:extLst>
          </p:cNvPr>
          <p:cNvCxnSpPr/>
          <p:nvPr/>
        </p:nvCxnSpPr>
        <p:spPr>
          <a:xfrm flipV="1">
            <a:off x="2388093" y="3018408"/>
            <a:ext cx="2681057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0800-1ABC-409D-9D1D-2141A65B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8"/>
            <a:ext cx="3457947" cy="159273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instance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1D6C79-33E0-47E5-949B-3E5D2DA4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916" y="384659"/>
            <a:ext cx="6174878" cy="590205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03A93B-331E-4BBC-AF98-B8EB680D5EB3}"/>
              </a:ext>
            </a:extLst>
          </p:cNvPr>
          <p:cNvCxnSpPr>
            <a:cxnSpLocks/>
          </p:cNvCxnSpPr>
          <p:nvPr/>
        </p:nvCxnSpPr>
        <p:spPr>
          <a:xfrm flipV="1">
            <a:off x="3284738" y="1074199"/>
            <a:ext cx="217502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8A0-6671-4265-AF83-774583CE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5394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6003C-5C4F-4C06-9FF7-FD2B375BB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3343"/>
            <a:ext cx="7315200" cy="4921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45FCD-10D3-41C5-A358-4EB17FB3EAEB}"/>
              </a:ext>
            </a:extLst>
          </p:cNvPr>
          <p:cNvSpPr txBox="1"/>
          <p:nvPr/>
        </p:nvSpPr>
        <p:spPr>
          <a:xfrm>
            <a:off x="266330" y="3000652"/>
            <a:ext cx="315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Static method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ECA0C8-9092-434C-BD40-7C45D4A927DD}"/>
              </a:ext>
            </a:extLst>
          </p:cNvPr>
          <p:cNvCxnSpPr/>
          <p:nvPr/>
        </p:nvCxnSpPr>
        <p:spPr>
          <a:xfrm>
            <a:off x="2752078" y="2175029"/>
            <a:ext cx="1811044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79ED0F-A0E0-4D98-BCEA-54B3E152F484}"/>
              </a:ext>
            </a:extLst>
          </p:cNvPr>
          <p:cNvCxnSpPr/>
          <p:nvPr/>
        </p:nvCxnSpPr>
        <p:spPr>
          <a:xfrm>
            <a:off x="2902998" y="3714493"/>
            <a:ext cx="1935332" cy="8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36D5-4B1D-4506-B1A6-85793215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58385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9E771-0F42-432D-BD70-16A64F34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521" y="508494"/>
            <a:ext cx="6890977" cy="6114249"/>
          </a:xfrm>
        </p:spPr>
      </p:pic>
    </p:spTree>
    <p:extLst>
      <p:ext uri="{BB962C8B-B14F-4D97-AF65-F5344CB8AC3E}">
        <p14:creationId xmlns:p14="http://schemas.microsoft.com/office/powerpoint/2010/main" val="128915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3C5-8405-4801-9415-F38BDA94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9" y="1123838"/>
            <a:ext cx="3422436" cy="11044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Magic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DBAFD-150C-49D0-A976-EDB856DD9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32675"/>
            <a:ext cx="7315200" cy="458312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BDE64-A2E5-4219-885F-871C9BFF87F1}"/>
              </a:ext>
            </a:extLst>
          </p:cNvPr>
          <p:cNvCxnSpPr/>
          <p:nvPr/>
        </p:nvCxnSpPr>
        <p:spPr>
          <a:xfrm>
            <a:off x="2974019" y="1597981"/>
            <a:ext cx="1997476" cy="109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CE37-708B-487E-BD41-390EB58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198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Email  not edited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F5116-1755-481B-A761-9E7C1250F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14793"/>
            <a:ext cx="7315200" cy="4818888"/>
          </a:xfrm>
        </p:spPr>
      </p:pic>
    </p:spTree>
    <p:extLst>
      <p:ext uri="{BB962C8B-B14F-4D97-AF65-F5344CB8AC3E}">
        <p14:creationId xmlns:p14="http://schemas.microsoft.com/office/powerpoint/2010/main" val="412520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3289-F15C-44CA-86FD-556A8A89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9034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  Email  property decorator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8DCBB-898F-4223-9AF9-72AB44F3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803" y="781545"/>
            <a:ext cx="6864484" cy="53174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A0C90-E56D-486C-B78B-A8B111A60987}"/>
              </a:ext>
            </a:extLst>
          </p:cNvPr>
          <p:cNvSpPr txBox="1"/>
          <p:nvPr/>
        </p:nvSpPr>
        <p:spPr>
          <a:xfrm>
            <a:off x="199700" y="3147864"/>
            <a:ext cx="305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Setter decorator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E2B71-6360-43E7-8CCA-E4705C809903}"/>
              </a:ext>
            </a:extLst>
          </p:cNvPr>
          <p:cNvSpPr txBox="1"/>
          <p:nvPr/>
        </p:nvSpPr>
        <p:spPr>
          <a:xfrm>
            <a:off x="108705" y="4287915"/>
            <a:ext cx="338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Deleter</a:t>
            </a:r>
            <a:r>
              <a:rPr lang="en-US" sz="3200" dirty="0"/>
              <a:t> decorator</a:t>
            </a:r>
          </a:p>
        </p:txBody>
      </p:sp>
    </p:spTree>
    <p:extLst>
      <p:ext uri="{BB962C8B-B14F-4D97-AF65-F5344CB8AC3E}">
        <p14:creationId xmlns:p14="http://schemas.microsoft.com/office/powerpoint/2010/main" val="278612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A1A-E311-42E1-BFFD-0F5C1A3E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B605-9CCE-497C-A394-83D319DC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90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</TotalTime>
  <Words>24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Pythton Classses</vt:lpstr>
      <vt:lpstr>Attributes</vt:lpstr>
      <vt:lpstr>Class instance</vt:lpstr>
      <vt:lpstr>Class method </vt:lpstr>
      <vt:lpstr>Inheritance</vt:lpstr>
      <vt:lpstr>Magic methods</vt:lpstr>
      <vt:lpstr>Email  not edited</vt:lpstr>
      <vt:lpstr>  Email  property decorator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Pythton Classses</dc:title>
  <dc:creator>Administrator</dc:creator>
  <cp:lastModifiedBy>Administrator</cp:lastModifiedBy>
  <cp:revision>15</cp:revision>
  <dcterms:created xsi:type="dcterms:W3CDTF">2020-12-23T17:22:19Z</dcterms:created>
  <dcterms:modified xsi:type="dcterms:W3CDTF">2020-12-23T18:11:03Z</dcterms:modified>
</cp:coreProperties>
</file>