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EE403D4-DB14-4958-86B1-D88EAC05C74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0A7B5C2-211F-4D15-8C2E-378547ED61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zone-eg.com/en/product/myelin?gclid=Cj0KCQiA_c-OBhDFARIsAIFg3ey_SyeXtYMafV1dYxaVybr9vJf766PZebQ49cfUecYvagSszZZ6bqkaApPFEALw_wc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30156" y="1800303"/>
            <a:ext cx="5641600" cy="615584"/>
          </a:xfrm>
        </p:spPr>
        <p:txBody>
          <a:bodyPr/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PROJECT NAME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88445" y="2144182"/>
            <a:ext cx="6511131" cy="694994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MEDICAL CENTER</a:t>
            </a:r>
            <a:endParaRPr 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7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4572000" cy="914400"/>
          </a:xfrm>
        </p:spPr>
        <p:txBody>
          <a:bodyPr/>
          <a:lstStyle/>
          <a:p>
            <a:pPr algn="ctr"/>
            <a:r>
              <a:rPr lang="en-US" sz="4400" i="1" dirty="0" smtClean="0">
                <a:solidFill>
                  <a:schemeClr val="accent6">
                    <a:lumMod val="50000"/>
                  </a:schemeClr>
                </a:solidFill>
              </a:rPr>
              <a:t>TEAM MEMBERS</a:t>
            </a:r>
            <a:endParaRPr lang="en-US" sz="44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95400"/>
            <a:ext cx="7520940" cy="338507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1- AHMED MOHAMED ALI  MOHAMED</a:t>
            </a:r>
          </a:p>
          <a:p>
            <a:r>
              <a:rPr lang="en-US" sz="2800" dirty="0" smtClean="0"/>
              <a:t>2-MOHAMED HAMADA MOHAMED </a:t>
            </a:r>
          </a:p>
          <a:p>
            <a:r>
              <a:rPr lang="en-US" sz="2800" dirty="0" smtClean="0"/>
              <a:t>3-ABANOUB NABIL </a:t>
            </a:r>
            <a:r>
              <a:rPr lang="en-US" sz="2800" dirty="0" smtClean="0"/>
              <a:t>THABET</a:t>
            </a:r>
            <a:endParaRPr lang="ar-EG" sz="2800" dirty="0" smtClean="0"/>
          </a:p>
          <a:p>
            <a:r>
              <a:rPr lang="ar-EG" sz="2800" dirty="0" smtClean="0"/>
              <a:t>4</a:t>
            </a:r>
            <a:r>
              <a:rPr lang="en-US" sz="2800" dirty="0" smtClean="0"/>
              <a:t>-AASEM AHMED </a:t>
            </a:r>
            <a:r>
              <a:rPr lang="en-US" sz="2800" dirty="0" err="1" smtClean="0"/>
              <a:t>AHMED</a:t>
            </a:r>
            <a:r>
              <a:rPr lang="en-US" sz="2800" smtClean="0"/>
              <a:t> BARAKAT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6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accent5"/>
                </a:solidFill>
              </a:rPr>
              <a:t>THE PROJECT IDEA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A SYTEM OF MEDICAL CENTER FOR EXAMINE PATIENT `S DISEASES.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AND TREAT THOSE DISEASES.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FOLLOW-UP OF THE PATIENT`S CONDITION.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4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PROJECT DATA COLLECTION METHOD </a:t>
            </a:r>
            <a:r>
              <a:rPr lang="en-US" sz="3200" dirty="0" smtClean="0">
                <a:solidFill>
                  <a:schemeClr val="accent5"/>
                </a:solidFill>
              </a:rPr>
              <a:t>: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69997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i="1" dirty="0" smtClean="0"/>
              <a:t>SOURCES: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www.codezone-eg.com/en/product/myelin?gclid=Cj0KCQiA_c-OBhDFARIsAIFg3ey_SyeXtYMafV1dYxaVybr9vJf766PZebQ49cfUecYvagSszZZ6bqkaApPFEALw_wcB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MYELIN is a hospital management information system designed to manage the work of medical.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  WIKIPEDIA: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UCLA MEDICAL CENTER : is a hospital located on the campus of the university CALIGORNIA , LOS ANGELES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  BY attending the sessions, the idea was developed and implemented under the supervision of DR/ NAHED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3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0400" y="-533400"/>
            <a:ext cx="15925800" cy="7620000"/>
          </a:xfrm>
        </p:spPr>
      </p:pic>
    </p:spTree>
    <p:extLst>
      <p:ext uri="{BB962C8B-B14F-4D97-AF65-F5344CB8AC3E}">
        <p14:creationId xmlns:p14="http://schemas.microsoft.com/office/powerpoint/2010/main" val="168709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1400" y="0"/>
            <a:ext cx="15925799" cy="7086600"/>
          </a:xfrm>
        </p:spPr>
      </p:pic>
    </p:spTree>
    <p:extLst>
      <p:ext uri="{BB962C8B-B14F-4D97-AF65-F5344CB8AC3E}">
        <p14:creationId xmlns:p14="http://schemas.microsoft.com/office/powerpoint/2010/main" val="315231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3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206</TotalTime>
  <Words>114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PROJECT NAME</vt:lpstr>
      <vt:lpstr>TEAM MEMBERS</vt:lpstr>
      <vt:lpstr>THE PROJECT IDEA</vt:lpstr>
      <vt:lpstr>PROJECT DATA COLLECTION METHOD 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DELL</dc:creator>
  <cp:lastModifiedBy>DELL</cp:lastModifiedBy>
  <cp:revision>11</cp:revision>
  <dcterms:created xsi:type="dcterms:W3CDTF">2022-01-04T15:52:47Z</dcterms:created>
  <dcterms:modified xsi:type="dcterms:W3CDTF">2022-01-05T10:28:04Z</dcterms:modified>
</cp:coreProperties>
</file>