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61E45-8FA1-45E9-ADD6-78004568C52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A885B-4141-4C1E-A02C-46B646CF0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0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A885B-4141-4C1E-A02C-46B646CF08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75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03617A5-8C24-45BB-B4A7-1E791635733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C41AC73-8259-4237-9FA4-284654DD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45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17A5-8C24-45BB-B4A7-1E791635733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C73-8259-4237-9FA4-284654DD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17A5-8C24-45BB-B4A7-1E791635733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C73-8259-4237-9FA4-284654DD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2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17A5-8C24-45BB-B4A7-1E791635733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C73-8259-4237-9FA4-284654DD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91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17A5-8C24-45BB-B4A7-1E791635733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C73-8259-4237-9FA4-284654DD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74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17A5-8C24-45BB-B4A7-1E791635733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C73-8259-4237-9FA4-284654DD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11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17A5-8C24-45BB-B4A7-1E791635733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C73-8259-4237-9FA4-284654DD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20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17A5-8C24-45BB-B4A7-1E791635733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C73-8259-4237-9FA4-284654DD066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8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17A5-8C24-45BB-B4A7-1E791635733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C73-8259-4237-9FA4-284654DD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2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17A5-8C24-45BB-B4A7-1E791635733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C73-8259-4237-9FA4-284654DD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6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17A5-8C24-45BB-B4A7-1E791635733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C73-8259-4237-9FA4-284654DD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1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17A5-8C24-45BB-B4A7-1E791635733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C73-8259-4237-9FA4-284654DD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1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17A5-8C24-45BB-B4A7-1E791635733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C73-8259-4237-9FA4-284654DD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7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17A5-8C24-45BB-B4A7-1E791635733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C73-8259-4237-9FA4-284654DD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0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17A5-8C24-45BB-B4A7-1E791635733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C73-8259-4237-9FA4-284654DD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6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17A5-8C24-45BB-B4A7-1E791635733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C73-8259-4237-9FA4-284654DD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5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17A5-8C24-45BB-B4A7-1E791635733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C73-8259-4237-9FA4-284654DD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9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3617A5-8C24-45BB-B4A7-1E791635733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41AC73-8259-4237-9FA4-284654DD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08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92E1-4E4E-4E3A-9E09-841FC7A7E6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QuickSort</a:t>
            </a:r>
            <a:r>
              <a:rPr lang="en-US" dirty="0"/>
              <a:t> &amp; </a:t>
            </a:r>
            <a:r>
              <a:rPr lang="en-US" dirty="0" err="1"/>
              <a:t>HoarePartition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65E18-9821-4C46-9657-3BDB7E68B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Ahmed ABDULRAZZAQ</a:t>
            </a:r>
          </a:p>
        </p:txBody>
      </p:sp>
    </p:spTree>
    <p:extLst>
      <p:ext uri="{BB962C8B-B14F-4D97-AF65-F5344CB8AC3E}">
        <p14:creationId xmlns:p14="http://schemas.microsoft.com/office/powerpoint/2010/main" val="1697517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04B971-A272-4DCE-A4FF-F485421C9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1547812"/>
            <a:ext cx="112871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52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0678EB-6356-4688-9ECB-04F92018D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28700"/>
            <a:ext cx="11582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54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59822F-8006-4F2F-85BA-6FAED0F7A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009650"/>
            <a:ext cx="110299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8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AB36C9-42D1-4FB7-9E8D-30CEA19E4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95450"/>
            <a:ext cx="115824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81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7A04CC-22DF-4114-80F2-7EB1F6216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426" y="94195"/>
            <a:ext cx="8070285" cy="19250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322B29-B7C8-4CDF-9CE3-E33DA3CA0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11" y="2400577"/>
            <a:ext cx="10363494" cy="1028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23EB7C-1A32-46B2-A34B-23AF0DADF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11" y="3524609"/>
            <a:ext cx="10363494" cy="86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3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E129-C11B-4D4D-A609-8C17D047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4232-549B-4F4E-870A-5638D11CC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Works by initializing two indexes that start at two ends, the two indexes move toward each other until an inversion is found.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616C33-D610-4E03-8C24-DE9CADF29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267" y="2423735"/>
            <a:ext cx="8309037" cy="174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0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E7BC9E-22AE-4657-A65A-A284D96F6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1399592"/>
            <a:ext cx="9810750" cy="3781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6DD437-1607-413A-B01E-843ED665C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194" y="3571292"/>
            <a:ext cx="16668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84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2F4167-CD66-4C3E-829B-643C80624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842962"/>
            <a:ext cx="98298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5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D6DD76-D659-43AC-9C34-F5336F906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471612"/>
            <a:ext cx="116967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63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96BDB7-2FFE-442C-B942-CD756EE99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666875"/>
            <a:ext cx="115252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35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C9D593-3CED-4872-AD3C-64522B677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185862"/>
            <a:ext cx="114490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3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C8DC62-92E4-4E5D-8237-0141541A8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128712"/>
            <a:ext cx="116205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40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50</TotalTime>
  <Words>36</Words>
  <Application>Microsoft Office PowerPoint</Application>
  <PresentationFormat>Widescreen</PresentationFormat>
  <Paragraphs>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QuickSort &amp; HoarePartition</vt:lpstr>
      <vt:lpstr>How does it 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QuickSort &amp; HoarePartition</dc:title>
  <dc:creator>ahmed abdulrazzaq</dc:creator>
  <cp:lastModifiedBy>ahmed abdulrazzaq</cp:lastModifiedBy>
  <cp:revision>7</cp:revision>
  <dcterms:created xsi:type="dcterms:W3CDTF">2021-09-29T05:10:46Z</dcterms:created>
  <dcterms:modified xsi:type="dcterms:W3CDTF">2021-09-29T06:01:27Z</dcterms:modified>
</cp:coreProperties>
</file>