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61E45-8FA1-45E9-ADD6-78004568C5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885B-4141-4C1E-A02C-46B646CF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A885B-4141-4C1E-A02C-46B646CF0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2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617A5-8C24-45BB-B4A7-1E791635733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1AC73-8259-4237-9FA4-284654DD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8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92E1-4E4E-4E3A-9E09-841FC7A7E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&amp; </a:t>
            </a:r>
            <a:r>
              <a:rPr lang="en-US" dirty="0" err="1"/>
              <a:t>HoarePartition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65E18-9821-4C46-9657-3BDB7E68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Ahmed ABDULRAZZAQ</a:t>
            </a:r>
          </a:p>
        </p:txBody>
      </p:sp>
    </p:spTree>
    <p:extLst>
      <p:ext uri="{BB962C8B-B14F-4D97-AF65-F5344CB8AC3E}">
        <p14:creationId xmlns:p14="http://schemas.microsoft.com/office/powerpoint/2010/main" val="169751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FFDBC-DBCA-43DF-A30D-5C95B4A3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547812"/>
            <a:ext cx="9486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E72C6-A90C-44AE-9B0B-49BD6FE2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452562"/>
            <a:ext cx="97059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5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F4D6A-5D8B-49C1-8271-4E341237971F}"/>
              </a:ext>
            </a:extLst>
          </p:cNvPr>
          <p:cNvSpPr txBox="1"/>
          <p:nvPr/>
        </p:nvSpPr>
        <p:spPr>
          <a:xfrm>
            <a:off x="3461658" y="1903444"/>
            <a:ext cx="557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HoarePartition</a:t>
            </a:r>
            <a:r>
              <a:rPr lang="en-US" dirty="0"/>
              <a:t> will return the index of the pivot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B3969-715D-4B0A-981D-96460BD4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74" y="2272776"/>
            <a:ext cx="6724650" cy="1061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616182-1A87-40CA-89D1-D51DC81F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5" y="3703854"/>
            <a:ext cx="6724649" cy="725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DBF81A-4C69-4484-9600-364C2526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133" y="1038812"/>
            <a:ext cx="6438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3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E129-C11B-4D4D-A609-8C17D047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232-549B-4F4E-870A-5638D11CC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Works by initializing two indexes that start at two ends, the two indexes move toward each other until an inversion is found.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16C33-D610-4E03-8C24-DE9CADF2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67" y="2423735"/>
            <a:ext cx="8309037" cy="17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0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1A9EA9-7501-4033-9A91-E871786E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366837"/>
            <a:ext cx="9544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24D0A-3774-4BD6-ADDF-DDA5F39C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581150"/>
            <a:ext cx="9820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5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FDE9A-78C2-49F9-B0A2-0718FFD3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528762"/>
            <a:ext cx="9772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6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5CE9F-B160-4AD2-A3C1-0CCFAD1A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509712"/>
            <a:ext cx="9782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7E5D7-4382-4082-B8FC-50F2CDA4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552575"/>
            <a:ext cx="9839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31995-55E1-4FD0-A0E0-7B5DB254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504950"/>
            <a:ext cx="9486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0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94</TotalTime>
  <Words>45</Words>
  <Application>Microsoft Office PowerPoint</Application>
  <PresentationFormat>Widescreen</PresentationFormat>
  <Paragraphs>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QuickSort &amp; HoarePartition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&amp; HoarePartition</dc:title>
  <dc:creator>ahmed abdulrazzaq</dc:creator>
  <cp:lastModifiedBy>ahmed abdulrazzaq</cp:lastModifiedBy>
  <cp:revision>11</cp:revision>
  <dcterms:created xsi:type="dcterms:W3CDTF">2021-09-29T05:10:46Z</dcterms:created>
  <dcterms:modified xsi:type="dcterms:W3CDTF">2021-10-07T01:37:21Z</dcterms:modified>
</cp:coreProperties>
</file>