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9/6/2021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Brute Force String Matching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Ahmed Abdulrazzaq</a:t>
            </a:r>
            <a:endParaRPr lang="en-US" noProof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04353" y="67112"/>
            <a:ext cx="0" cy="67908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Picture Placeholder 9" descr="A picture containing indoor, propeller&#10;&#10;Description automatically generated">
            <a:extLst>
              <a:ext uri="{FF2B5EF4-FFF2-40B4-BE49-F238E27FC236}">
                <a16:creationId xmlns:a16="http://schemas.microsoft.com/office/drawing/2014/main" id="{0DB966B3-8576-4E3F-A096-803A92398E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826" b="15826"/>
          <a:stretch>
            <a:fillRect/>
          </a:stretch>
        </p:blipFill>
        <p:spPr>
          <a:xfrm>
            <a:off x="-223123" y="0"/>
            <a:ext cx="8027476" cy="6858000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E1BA748-60A2-47A9-8070-0EF77FAC3F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99742-CEF5-46CA-BF79-CDFA1C2F90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12E48-E34F-4992-A5AD-D14A67BF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8ADA232-FA6D-421E-BCE0-1CEAE01C51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4705" b="4705"/>
          <a:stretch/>
        </p:blipFill>
        <p:spPr>
          <a:xfrm>
            <a:off x="0" y="0"/>
            <a:ext cx="12191999" cy="6822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250E0-C076-4298-AADE-0B38AB3D85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594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Brute Force String Matching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Pseudocode </a:t>
            </a:r>
            <a:endParaRPr lang="en-US" sz="2800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E31F43F-700F-414C-85EE-4800015281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830C4F-7A7A-4D23-ABCD-DF1C76FF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6" y="1182933"/>
            <a:ext cx="6369835" cy="461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54E8A-D390-4FC5-BF05-990FD8231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we have a text with 100 characters and the pattern, we specified is 50 characters, there is no point to loop for 100 characters</a:t>
            </a:r>
          </a:p>
          <a:p>
            <a:r>
              <a:rPr lang="en-US" dirty="0"/>
              <a:t>100 - 50 = 50 =&gt; (n - m)</a:t>
            </a:r>
          </a:p>
          <a:p>
            <a:r>
              <a:rPr lang="en-US" dirty="0"/>
              <a:t>The algorithm will iterate for one more character after 50 to check if 51 is a match. If so, it will keep iterating.</a:t>
            </a:r>
          </a:p>
          <a:p>
            <a:r>
              <a:rPr lang="en-US" dirty="0"/>
              <a:t> if not 49 != 50 no match in this case.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F9A9885-6636-4DC6-B511-7F2200C6B5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6CF03-E101-4081-A4EF-D33A842E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48" y="-1"/>
            <a:ext cx="43878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626A5C8-6807-43A3-AEE5-825D8D486B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4C8BFE-8F1A-4D51-AE89-7DA39FC0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00"/>
            <a:ext cx="12192000" cy="68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5</a:t>
            </a:fld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467C985-8CBA-47BA-BE90-10C9D3D31E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C5655C2-A88E-4593-8BCD-FEE11BBFFD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2CA7EDE-A8C0-4AFB-A26B-1E17703E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A285E-0B78-4F43-9F79-49D1F32867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4F92AA-B196-4B23-8859-E6558642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5F5A0-BA74-41B9-AEBF-2E1D97F4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C4C85-27A7-4239-B2F6-4D8D5CCD7D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B01F48-6D5E-4894-A54E-90DA98613F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139A28-A225-4960-ACF3-E1469505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8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8883A-CFFE-473A-8A2F-1F4A81C380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D2ADA2A-EEC4-452F-955F-6860EA0EE5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1F678B-AD1A-4571-B90C-66D73AF8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3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76</TotalTime>
  <Words>102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Sans Typewriter</vt:lpstr>
      <vt:lpstr>Times New Roman</vt:lpstr>
      <vt:lpstr>Tw Cen MT</vt:lpstr>
      <vt:lpstr>Office Theme</vt:lpstr>
      <vt:lpstr>Brute Force String Matching</vt:lpstr>
      <vt:lpstr>Brute Force String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 String Matching</dc:title>
  <dc:creator>ahmed abdulrazzaq</dc:creator>
  <cp:lastModifiedBy>ahmed abdulrazzaq</cp:lastModifiedBy>
  <cp:revision>7</cp:revision>
  <dcterms:created xsi:type="dcterms:W3CDTF">2021-09-07T02:53:37Z</dcterms:created>
  <dcterms:modified xsi:type="dcterms:W3CDTF">2021-09-07T04:10:19Z</dcterms:modified>
</cp:coreProperties>
</file>