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20/04/2020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74886"/>
              </p:ext>
            </p:extLst>
          </p:nvPr>
        </p:nvGraphicFramePr>
        <p:xfrm>
          <a:off x="398872" y="6011472"/>
          <a:ext cx="1130941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367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F8E2B7-9837-4BC7-8AED-04FB586DEF3D}"/>
              </a:ext>
            </a:extLst>
          </p:cNvPr>
          <p:cNvCxnSpPr>
            <a:cxnSpLocks/>
          </p:cNvCxnSpPr>
          <p:nvPr/>
        </p:nvCxnSpPr>
        <p:spPr>
          <a:xfrm>
            <a:off x="2791820" y="5121680"/>
            <a:ext cx="1234" cy="73196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2981BF-CC1A-45AF-A32A-D64980C50D10}"/>
              </a:ext>
            </a:extLst>
          </p:cNvPr>
          <p:cNvCxnSpPr>
            <a:cxnSpLocks/>
          </p:cNvCxnSpPr>
          <p:nvPr/>
        </p:nvCxnSpPr>
        <p:spPr>
          <a:xfrm>
            <a:off x="2500423" y="5157886"/>
            <a:ext cx="1" cy="68589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153C2-F2CD-4C18-B89A-D3E6E968147F}"/>
              </a:ext>
            </a:extLst>
          </p:cNvPr>
          <p:cNvSpPr/>
          <p:nvPr/>
        </p:nvSpPr>
        <p:spPr>
          <a:xfrm>
            <a:off x="1848000" y="583080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135DBC-BCB2-460C-8724-DD690E21A905}"/>
              </a:ext>
            </a:extLst>
          </p:cNvPr>
          <p:cNvSpPr/>
          <p:nvPr/>
        </p:nvSpPr>
        <p:spPr>
          <a:xfrm>
            <a:off x="162363" y="5555678"/>
            <a:ext cx="1178350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3D13AE-9B15-461F-9C29-936BE5EF465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55872" y="589032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1274C04-CD5D-4C65-AA02-981365BACB54}"/>
              </a:ext>
            </a:extLst>
          </p:cNvPr>
          <p:cNvSpPr/>
          <p:nvPr/>
        </p:nvSpPr>
        <p:spPr>
          <a:xfrm>
            <a:off x="3487522" y="4704546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Voice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A2234B-D001-4C9E-926A-B2E2C6C233E5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123371" y="503919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B4A9095C-BE43-4832-B4EE-3A94DFB1F121}"/>
              </a:ext>
            </a:extLst>
          </p:cNvPr>
          <p:cNvSpPr/>
          <p:nvPr/>
        </p:nvSpPr>
        <p:spPr>
          <a:xfrm>
            <a:off x="1963661" y="4073729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170BAC-12DF-4446-828D-A1A43714F874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2634790" y="3670315"/>
            <a:ext cx="7601" cy="403414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D7D1A95-1BA7-4F98-B833-94BFAEB67124}"/>
              </a:ext>
            </a:extLst>
          </p:cNvPr>
          <p:cNvSpPr/>
          <p:nvPr/>
        </p:nvSpPr>
        <p:spPr>
          <a:xfrm>
            <a:off x="4211811" y="6156800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SMS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6F594A-5962-40B2-87FB-9B33A79BF5DC}"/>
              </a:ext>
            </a:extLst>
          </p:cNvPr>
          <p:cNvCxnSpPr>
            <a:cxnSpLocks/>
            <a:stCxn id="63" idx="2"/>
            <a:endCxn id="2" idx="3"/>
          </p:cNvCxnSpPr>
          <p:nvPr/>
        </p:nvCxnSpPr>
        <p:spPr>
          <a:xfrm flipH="1" flipV="1">
            <a:off x="3454881" y="616545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7E7C26F3-54E8-4888-A46A-443A9DF483FA}"/>
              </a:ext>
            </a:extLst>
          </p:cNvPr>
          <p:cNvSpPr/>
          <p:nvPr/>
        </p:nvSpPr>
        <p:spPr>
          <a:xfrm>
            <a:off x="4771953" y="5264968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Internet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80F62-25AB-4FE7-BD50-AC68663358FB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454881" y="559961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8947A94-53ED-4ED4-A864-EF957F435384}"/>
              </a:ext>
            </a:extLst>
          </p:cNvPr>
          <p:cNvSpPr txBox="1"/>
          <p:nvPr/>
        </p:nvSpPr>
        <p:spPr>
          <a:xfrm>
            <a:off x="2669020" y="362782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0439BD-2937-40AC-B49F-50A0117247F3}"/>
              </a:ext>
            </a:extLst>
          </p:cNvPr>
          <p:cNvSpPr txBox="1"/>
          <p:nvPr/>
        </p:nvSpPr>
        <p:spPr>
          <a:xfrm>
            <a:off x="2837835" y="542866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6301"/>
              </p:ext>
            </p:extLst>
          </p:nvPr>
        </p:nvGraphicFramePr>
        <p:xfrm>
          <a:off x="296552" y="2500625"/>
          <a:ext cx="7118022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Starting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Additional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0910"/>
              </p:ext>
            </p:extLst>
          </p:nvPr>
        </p:nvGraphicFramePr>
        <p:xfrm>
          <a:off x="296552" y="1495102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18841"/>
              </p:ext>
            </p:extLst>
          </p:nvPr>
        </p:nvGraphicFramePr>
        <p:xfrm>
          <a:off x="296552" y="3506148"/>
          <a:ext cx="7118028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EAF7C3-6A7B-4DFA-AF36-ADDED037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1994"/>
              </p:ext>
            </p:extLst>
          </p:nvPr>
        </p:nvGraphicFramePr>
        <p:xfrm>
          <a:off x="8403602" y="3506148"/>
          <a:ext cx="3559014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62663"/>
              </p:ext>
            </p:extLst>
          </p:nvPr>
        </p:nvGraphicFramePr>
        <p:xfrm>
          <a:off x="296552" y="4511671"/>
          <a:ext cx="593169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Voice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SMS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63501"/>
              </p:ext>
            </p:extLst>
          </p:nvPr>
        </p:nvGraphicFramePr>
        <p:xfrm>
          <a:off x="296552" y="5791514"/>
          <a:ext cx="11666064" cy="7702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8258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  <a:gridCol w="1458258">
                  <a:extLst>
                    <a:ext uri="{9D8B030D-6E8A-4147-A177-3AD203B41FA5}">
                      <a16:colId xmlns:a16="http://schemas.microsoft.com/office/drawing/2014/main" val="1376094664"/>
                    </a:ext>
                  </a:extLst>
                </a:gridCol>
              </a:tblGrid>
              <a:tr h="7702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Same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Additional</a:t>
                      </a:r>
                    </a:p>
                    <a:p>
                      <a:pPr algn="ctr"/>
                      <a:r>
                        <a:rPr lang="en-GB" sz="1100" dirty="0"/>
                        <a:t>Quota</a:t>
                      </a:r>
                    </a:p>
                    <a:p>
                      <a:pPr algn="ctr"/>
                      <a:r>
                        <a:rPr lang="en-GB" sz="1100" dirty="0"/>
                        <a:t>Size</a:t>
                      </a:r>
                    </a:p>
                    <a:p>
                      <a:pPr algn="ctr"/>
                      <a:r>
                        <a:rPr lang="en-GB" sz="1100" dirty="0"/>
                        <a:t>(LE/MB/COUNT)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47922"/>
              </p:ext>
            </p:extLst>
          </p:nvPr>
        </p:nvGraphicFramePr>
        <p:xfrm>
          <a:off x="8403602" y="4648831"/>
          <a:ext cx="3559014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315</Words>
  <Application>Microsoft Office PowerPoint</Application>
  <PresentationFormat>Widescreen</PresentationFormat>
  <Paragraphs>191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Amr Walid</cp:lastModifiedBy>
  <cp:revision>236</cp:revision>
  <dcterms:created xsi:type="dcterms:W3CDTF">2020-04-19T17:16:44Z</dcterms:created>
  <dcterms:modified xsi:type="dcterms:W3CDTF">2020-04-20T22:02:33Z</dcterms:modified>
</cp:coreProperties>
</file>