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5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62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88469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370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93532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222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33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2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5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6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558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0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1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311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1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1B1515F-84FE-6C4F-9821-EB66086B0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Adult Education Student</a:t>
            </a:r>
            <a:endParaRPr lang="ar-SA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BEEC5804-6969-094B-9A8D-B98BE5400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9107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F0C9F80-9249-314A-B91F-B1CDD1AE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Why choosing this topic?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09381E1-B544-4D40-AE05-41E637871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This topic was chosen to know the expected numbers for the coming years and in the light of which strategies are made to prepare in a wonderful way.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56573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6F5B095-09B8-8240-A900-3BFD02D0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Selection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47F8630-51B2-9F4D-8B4D-159671E45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The data was selected from the official website of the Saudi Ministry of Education. It is a database built from real data and contains more than 21 columns and about 50,000 rows.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0337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FEA2703-CE99-0A47-A568-96FF290D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40CCBCF-2794-A746-8FE3-A472B5BF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Since the data is from an official source, the data was previously clean, but it was confirmed that some tests were done to verify.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9371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86EF949-3638-7C49-8E0F-59CED050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columns to be studied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07A493F-9772-D049-AE73-D12E9E1F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According to the project, the following columns will be selected:</a:t>
            </a:r>
          </a:p>
          <a:p>
            <a:pPr marL="0" indent="0" algn="l">
              <a:buNone/>
            </a:pPr>
            <a:r>
              <a:rPr lang="en-US" dirty="0"/>
              <a:t>- The type of school, from which we choose adult education only.</a:t>
            </a:r>
          </a:p>
          <a:p>
            <a:pPr marL="0" indent="0" algn="l">
              <a:buNone/>
            </a:pPr>
            <a:r>
              <a:rPr lang="en-US" dirty="0"/>
              <a:t>- Education administration area, from which we choose all or specify the administration to be studied.</a:t>
            </a:r>
          </a:p>
          <a:p>
            <a:pPr marL="0" indent="0" algn="l">
              <a:buNone/>
            </a:pPr>
            <a:r>
              <a:rPr lang="en-US" dirty="0"/>
              <a:t>- the year.</a:t>
            </a:r>
          </a:p>
          <a:p>
            <a:pPr marL="0" indent="0" algn="l">
              <a:buNone/>
            </a:pPr>
            <a:r>
              <a:rPr lang="en-US" dirty="0"/>
              <a:t>- Total students.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4673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BD61B81-5B85-EC49-9917-562D2528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data after cleaning it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A8C89A3-2B7A-4147-AB87-FDA20C8CA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- Make a count of the actual number of rows.</a:t>
            </a:r>
          </a:p>
          <a:p>
            <a:pPr marL="0" indent="0" algn="l">
              <a:buNone/>
            </a:pPr>
            <a:r>
              <a:rPr lang="en-US" dirty="0"/>
              <a:t>- Show some basic graphs.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0338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FA8E4AC-FF91-7E43-93A1-E1863394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final form of the data before studying it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1339B55-70AD-7641-AF92-CA5A54AC4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We compile the total number of adult education students for each year from 2014 to 2021.</a:t>
            </a:r>
            <a:endParaRPr lang="ar-SA" dirty="0"/>
          </a:p>
          <a:p>
            <a:pPr marL="0" indent="0" algn="l">
              <a:buNone/>
            </a:pPr>
            <a:endParaRPr lang="ar-SA" dirty="0"/>
          </a:p>
          <a:p>
            <a:pPr marL="0" indent="0" algn="l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8007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ABEF9B9-5975-2648-ACD6-50FA1031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US" dirty="0"/>
              <a:t>Modeling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2A069F3-6421-9D45-9252-96F2376D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Linear regression was used in this project for training and testing data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0554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_15493970_TF10001069">
  <a:themeElements>
    <a:clrScheme name="ربطة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ربطة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ربطة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93970_TF10001069" id="{30F67641-37DD-46B2-824C-BAB69B979588}" vid="{6DFA644C-33E7-4C0E-8EEC-6F319D91D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{49113328-B038-E849-81F8-92032E21DE22}tf10001069</Template>
  <TotalTime>1381</TotalTime>
  <Words>222</Words>
  <Application>Microsoft Macintosh PowerPoint</Application>
  <PresentationFormat>شاشة عريضة</PresentationFormat>
  <Paragraphs>20</Paragraphs>
  <Slides>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Office_15493970_TF10001069</vt:lpstr>
      <vt:lpstr>Adult Education Student</vt:lpstr>
      <vt:lpstr>Why choosing this topic?</vt:lpstr>
      <vt:lpstr>Dataset Selection</vt:lpstr>
      <vt:lpstr>Data Cleaning</vt:lpstr>
      <vt:lpstr>Choose the columns to be studied</vt:lpstr>
      <vt:lpstr>View data after cleaning it</vt:lpstr>
      <vt:lpstr>Determine the final form of the data before studying it</vt:lpstr>
      <vt:lpstr>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Education Student</dc:title>
  <dc:creator>Hawazen A .Althagafi</dc:creator>
  <cp:lastModifiedBy>Hawazen A .Althagafi</cp:lastModifiedBy>
  <cp:revision>2</cp:revision>
  <dcterms:created xsi:type="dcterms:W3CDTF">2021-11-17T05:59:35Z</dcterms:created>
  <dcterms:modified xsi:type="dcterms:W3CDTF">2021-11-18T05:01:09Z</dcterms:modified>
</cp:coreProperties>
</file>