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4630400" cy="8229600"/>
  <p:notesSz cx="8229600" cy="14630400"/>
  <p:embeddedFontLst>
    <p:embeddedFont>
      <p:font typeface="Lora"/>
      <p:regular r:id="rId23"/>
    </p:embeddedFont>
    <p:embeddedFont>
      <p:font typeface="Lora"/>
      <p:regular r:id="rId24"/>
    </p:embeddedFont>
    <p:embeddedFont>
      <p:font typeface="Lora"/>
      <p:regular r:id="rId25"/>
    </p:embeddedFont>
    <p:embeddedFont>
      <p:font typeface="Lora"/>
      <p:regular r:id="rId26"/>
    </p:embeddedFont>
    <p:embeddedFont>
      <p:font typeface="Source Sans 3"/>
      <p:regular r:id="rId27"/>
    </p:embeddedFont>
    <p:embeddedFont>
      <p:font typeface="Source Sans 3"/>
      <p:regular r:id="rId2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openxmlformats.org/officeDocument/2006/relationships/font" Target="fonts/font1.fntdata"/><Relationship Id="rId24" Type="http://schemas.openxmlformats.org/officeDocument/2006/relationships/font" Target="fonts/font2.fntdata"/><Relationship Id="rId25" Type="http://schemas.openxmlformats.org/officeDocument/2006/relationships/font" Target="fonts/font3.fntdata"/><Relationship Id="rId26" Type="http://schemas.openxmlformats.org/officeDocument/2006/relationships/font" Target="fonts/font4.fntdata"/><Relationship Id="rId27" Type="http://schemas.openxmlformats.org/officeDocument/2006/relationships/font" Target="fonts/font5.fntdata"/><Relationship Id="rId2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pic>
        <p:nvPicPr>
          <p:cNvPr id="3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hmedamin-dev55/" TargetMode="External"/><Relationship Id="rId5" Type="http://schemas.openxmlformats.org/officeDocument/2006/relationships/hyperlink" Target="https://drive.google.com/file/d/1H2qoZ4RBhVGkA_7F6R3wmZidIPulvCLJ/view?usp=drive_link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image" Target="../media/image-1-3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WLzC3hjhxDUUHXOUzAxXEeoHarLpqcW/view?usp=share_link" TargetMode="External"/><Relationship Id="rId1" Type="http://schemas.openxmlformats.org/officeDocument/2006/relationships/image" Target="../media/image-10-1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5JX7aaDD2OARVBldsImkcQ6yBBMVndMY/view?usp=sharing" TargetMode="External"/><Relationship Id="rId1" Type="http://schemas.openxmlformats.org/officeDocument/2006/relationships/image" Target="../media/image-11-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google.com/mail/u/6/#inbox/FMfcgzQcpdmKXHMRSFBbfwdHhFhFsQrQ" TargetMode="External"/><Relationship Id="rId4" Type="http://schemas.openxmlformats.org/officeDocument/2006/relationships/hyperlink" Target="https://wa.me/201092864123" TargetMode="External"/><Relationship Id="rId1" Type="http://schemas.openxmlformats.org/officeDocument/2006/relationships/image" Target="../media/image-16-1.png"/><Relationship Id="rId3" Type="http://schemas.openxmlformats.org/officeDocument/2006/relationships/image" Target="../media/image-16-2.png"/><Relationship Id="rId5" Type="http://schemas.openxmlformats.org/officeDocument/2006/relationships/slideLayout" Target="../slideLayouts/slideLayout17.xml"/><Relationship Id="rId6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6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hmedAmin55/ToDo" TargetMode="External"/><Relationship Id="rId1" Type="http://schemas.openxmlformats.org/officeDocument/2006/relationships/image" Target="../media/image-8-1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5JX7aaDD2OARVBldsImkcQ6yBBMVndMY/view?usp=sharing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0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06567" y="243840"/>
            <a:ext cx="12417266" cy="7764661"/>
          </a:xfrm>
          <a:prstGeom prst="roundRect">
            <a:avLst>
              <a:gd name="adj" fmla="val 392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567" y="243840"/>
            <a:ext cx="12417266" cy="25396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817608" y="3342084"/>
            <a:ext cx="6597015" cy="824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450"/>
              </a:lnSpc>
              <a:buNone/>
            </a:pPr>
            <a:r>
              <a:rPr lang="en-US" sz="51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[Ahmed Amin]</a:t>
            </a:r>
            <a:endParaRPr lang="en-US" sz="5150" dirty="0"/>
          </a:p>
        </p:txBody>
      </p:sp>
      <p:sp>
        <p:nvSpPr>
          <p:cNvPr id="5" name="Text 2"/>
          <p:cNvSpPr/>
          <p:nvPr/>
        </p:nvSpPr>
        <p:spPr>
          <a:xfrm>
            <a:off x="1817608" y="4471392"/>
            <a:ext cx="2868216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Flutter Developer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1817608" y="5134570"/>
            <a:ext cx="10995184" cy="9747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Welcome to my portfolio! I’m a Computer Science student and Flutter developer. I love building </a:t>
            </a:r>
            <a:pPr algn="l" indent="0" marL="0">
              <a:lnSpc>
                <a:spcPts val="2550"/>
              </a:lnSpc>
              <a:buNone/>
            </a:pPr>
            <a:r>
              <a:rPr lang="en-US" sz="155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colorful, fast, and easy-to-use apps</a:t>
            </a:r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that feel great on any device. With Flutter, I can create apps for </a:t>
            </a:r>
            <a:pPr algn="l" indent="0" marL="0">
              <a:lnSpc>
                <a:spcPts val="2550"/>
              </a:lnSpc>
              <a:buNone/>
            </a:pPr>
            <a:r>
              <a:rPr lang="en-US" sz="155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mobile and desktop</a:t>
            </a:r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giving clients more comfort and flexibility. My goal is simple: apps that make people smile while keeping their data safe. 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1817608" y="6337816"/>
            <a:ext cx="10995184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endParaRPr lang="en-US" sz="1550" dirty="0"/>
          </a:p>
        </p:txBody>
      </p:sp>
      <p:pic>
        <p:nvPicPr>
          <p:cNvPr id="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608" y="6891218"/>
            <a:ext cx="2128957" cy="558641"/>
          </a:xfrm>
          <a:prstGeom prst="rect">
            <a:avLst/>
          </a:prstGeom>
        </p:spPr>
      </p:pic>
      <p:pic>
        <p:nvPicPr>
          <p:cNvPr id="9" name="Image 2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5" y="6891218"/>
            <a:ext cx="1102162" cy="55864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338024"/>
            <a:ext cx="14142720" cy="5553551"/>
          </a:xfrm>
          <a:prstGeom prst="roundRect">
            <a:avLst>
              <a:gd name="adj" fmla="val 625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3040" y="1338024"/>
            <a:ext cx="5303520" cy="555355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53703" y="2118717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[easyPark]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1053703" y="3146346"/>
            <a:ext cx="7219474" cy="1851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Developed as a college team project to solve parking problems in crowded cities. Built with Flutter, integrating a database for reservations and user data. Implemented real-time parking availability, booking, payments, and an AI-powered chatbot. Led the team and conducted client interviews to define requirements.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053703" y="5258038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(Apr 2025 - In progress)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1053703" y="5814536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u="sng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</a:t>
            </a:r>
            <a:endParaRPr lang="en-US" sz="14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142167"/>
            <a:ext cx="14142720" cy="5945148"/>
          </a:xfrm>
          <a:prstGeom prst="roundRect">
            <a:avLst>
              <a:gd name="adj" fmla="val 584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5930" y="2979301"/>
            <a:ext cx="2339340" cy="2270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57223" y="1778437"/>
            <a:ext cx="7219474" cy="1361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[3D Photo Booth Enhancement]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6357223" y="3486626"/>
            <a:ext cx="7219474" cy="1851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Participated in a college hackathon project improving the Photo Booth experience using Unity and 3D modeling. Designed and developed interactive 3D models, delivered the final presentation, and collaborated on a business proposal. Served as team leader, managing task distribution and workflow.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57223" y="5598319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(Dec 2024)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357223" y="6154817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u="sng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</a:t>
            </a:r>
            <a:endParaRPr lang="en-US" sz="14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679847"/>
            <a:ext cx="14142720" cy="6869787"/>
          </a:xfrm>
          <a:prstGeom prst="roundRect">
            <a:avLst>
              <a:gd name="adj" fmla="val 505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1316117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Services</a:t>
            </a:r>
            <a:endParaRPr lang="en-US" sz="42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703" y="2459474"/>
            <a:ext cx="12522994" cy="1253371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03" y="4030861"/>
            <a:ext cx="12522994" cy="1253371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703" y="5602248"/>
            <a:ext cx="12522994" cy="125337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729502"/>
            <a:ext cx="14142720" cy="4770477"/>
          </a:xfrm>
          <a:prstGeom prst="roundRect">
            <a:avLst>
              <a:gd name="adj" fmla="val 728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2365772"/>
            <a:ext cx="6699409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 Development (Flutter)</a:t>
            </a:r>
            <a:endParaRPr lang="en-US" sz="4250" dirty="0"/>
          </a:p>
        </p:txBody>
      </p:sp>
      <p:sp>
        <p:nvSpPr>
          <p:cNvPr id="4" name="Text 2"/>
          <p:cNvSpPr/>
          <p:nvPr/>
        </p:nvSpPr>
        <p:spPr>
          <a:xfrm>
            <a:off x="1053703" y="3509129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Build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cross-platform mobile apps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for Android and iOS using Flutter.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53703" y="3960376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Create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responsive UI designs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that adapt to different screen sizes.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053703" y="4411623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Integrate APIs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connect apps with backends like Firebase.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053703" y="4862870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Implement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state management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(Provider, Bloc basics) for efficient app functionality.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053703" y="5493425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2028825"/>
            <a:ext cx="14142720" cy="4171950"/>
          </a:xfrm>
          <a:prstGeom prst="roundRect">
            <a:avLst>
              <a:gd name="adj" fmla="val 832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2665095"/>
            <a:ext cx="5188268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UI/UX Design &amp; User Experience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1053703" y="3536275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Design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engaging UI/UX interfaces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using Figma.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53703" y="3987522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Create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interactive prototypes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conduct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usability testing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053703" y="4438769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Perform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user research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to gather feedback and improve app experience.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1053703" y="5156121"/>
            <a:ext cx="3266837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endParaRPr lang="en-US" sz="25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2406491"/>
            <a:ext cx="14142720" cy="3416498"/>
          </a:xfrm>
          <a:prstGeom prst="roundRect">
            <a:avLst>
              <a:gd name="adj" fmla="val 1016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3042761"/>
            <a:ext cx="5389721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Additional / Value-Added Services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1053703" y="3913942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Improve existing apps or add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new features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53703" y="4365188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Develop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simple AR or 3D experiences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(e.g., photo booth projects).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1053703" y="4816435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Support projects in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agile workflows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contributing to planning and organization.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772960"/>
            <a:ext cx="14142720" cy="4683562"/>
          </a:xfrm>
          <a:prstGeom prst="roundRect">
            <a:avLst>
              <a:gd name="adj" fmla="val 741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4592836" y="2409230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Keep in touch</a:t>
            </a:r>
            <a:endParaRPr lang="en-US" sz="4250" dirty="0"/>
          </a:p>
        </p:txBody>
      </p:sp>
      <p:sp>
        <p:nvSpPr>
          <p:cNvPr id="4" name="Text 2"/>
          <p:cNvSpPr/>
          <p:nvPr/>
        </p:nvSpPr>
        <p:spPr>
          <a:xfrm>
            <a:off x="1053703" y="3552587"/>
            <a:ext cx="12522994" cy="740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Have a question about my work, want to collaborate on an exciting project, or just want to say hi?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I’m always excited to connect with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developers and creative minds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Let’s make something awesome!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1053703" y="4553426"/>
            <a:ext cx="1252299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800" dirty="0"/>
          </a:p>
        </p:txBody>
      </p:sp>
      <p:pic>
        <p:nvPicPr>
          <p:cNvPr id="6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5065" y="5183981"/>
            <a:ext cx="1383506" cy="636270"/>
          </a:xfrm>
          <a:prstGeom prst="rect">
            <a:avLst/>
          </a:prstGeom>
        </p:spPr>
      </p:pic>
      <p:pic>
        <p:nvPicPr>
          <p:cNvPr id="7" name="Image 1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181" y="5183981"/>
            <a:ext cx="2561153" cy="636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26575" y="243840"/>
            <a:ext cx="10377130" cy="7798118"/>
          </a:xfrm>
          <a:prstGeom prst="roundRect">
            <a:avLst>
              <a:gd name="adj" fmla="val 327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2720816" y="710684"/>
            <a:ext cx="3995023" cy="499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About Me</a:t>
            </a:r>
            <a:endParaRPr lang="en-US" sz="3100" dirty="0"/>
          </a:p>
        </p:txBody>
      </p:sp>
      <p:sp>
        <p:nvSpPr>
          <p:cNvPr id="4" name="Text 2"/>
          <p:cNvSpPr/>
          <p:nvPr/>
        </p:nvSpPr>
        <p:spPr>
          <a:xfrm>
            <a:off x="2720816" y="1617345"/>
            <a:ext cx="2370653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2720816" y="2041684"/>
            <a:ext cx="2370653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2720816" y="2466023"/>
            <a:ext cx="2370653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0816" y="2928580"/>
            <a:ext cx="2370653" cy="291107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5513189" y="1617345"/>
            <a:ext cx="6403777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5513189" y="2041684"/>
            <a:ext cx="6403777" cy="1086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I’m a Computer Science student and a Flutter mobile app developer.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I’ve always been fascinated by apps that are colorful, easy to use, and super fast. That passion pushed me into learning mobile development—and now I get to build apps that bring those same good vibes to others.</a:t>
            </a:r>
            <a:endParaRPr lang="en-US" sz="1300" dirty="0"/>
          </a:p>
        </p:txBody>
      </p:sp>
      <p:sp>
        <p:nvSpPr>
          <p:cNvPr id="10" name="Text 7"/>
          <p:cNvSpPr/>
          <p:nvPr/>
        </p:nvSpPr>
        <p:spPr>
          <a:xfrm>
            <a:off x="5513189" y="3280767"/>
            <a:ext cx="6403777" cy="814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 make this happen by creating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friendly UI designs, managing app state, and connecting apps with Firebase and APIs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I mainly code in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Dart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but I also enjoy working with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Java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C++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to expand my skills.</a:t>
            </a:r>
            <a:endParaRPr lang="en-US" sz="1300" dirty="0"/>
          </a:p>
        </p:txBody>
      </p:sp>
      <p:sp>
        <p:nvSpPr>
          <p:cNvPr id="11" name="Text 8"/>
          <p:cNvSpPr/>
          <p:nvPr/>
        </p:nvSpPr>
        <p:spPr>
          <a:xfrm>
            <a:off x="5513189" y="4248269"/>
            <a:ext cx="6403777" cy="1086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One of my goals is to build apps that are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responsive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so users feel comfortable moving between devices. Thanks to Flutter, I can even provide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desktop versions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of apps in addition to mobile ones—making the experience even smoother and more convenient for clients.</a:t>
            </a:r>
            <a:endParaRPr lang="en-US" sz="1300" dirty="0"/>
          </a:p>
        </p:txBody>
      </p:sp>
      <p:sp>
        <p:nvSpPr>
          <p:cNvPr id="12" name="Text 9"/>
          <p:cNvSpPr/>
          <p:nvPr/>
        </p:nvSpPr>
        <p:spPr>
          <a:xfrm>
            <a:off x="5513189" y="5487353"/>
            <a:ext cx="6403777" cy="814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Besides coding, I love working closely with people. I’m good at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communicating clearly, managing time effectively, and collaborating in a team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Listening carefully to ideas and transforming them into real apps is something I truly enjoy.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5513189" y="6454854"/>
            <a:ext cx="6403777" cy="543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At the end, my mission is simple: to craft apps that make people smile while giving them a secure, smooth experience. </a:t>
            </a:r>
            <a:endParaRPr lang="en-US" sz="1300" dirty="0"/>
          </a:p>
        </p:txBody>
      </p:sp>
      <p:sp>
        <p:nvSpPr>
          <p:cNvPr id="14" name="Text 11"/>
          <p:cNvSpPr/>
          <p:nvPr/>
        </p:nvSpPr>
        <p:spPr>
          <a:xfrm>
            <a:off x="5513189" y="7150775"/>
            <a:ext cx="6403777" cy="271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959644"/>
            <a:ext cx="14142720" cy="6310313"/>
          </a:xfrm>
          <a:prstGeom prst="roundRect">
            <a:avLst>
              <a:gd name="adj" fmla="val 550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1595914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Skills</a:t>
            </a:r>
            <a:endParaRPr lang="en-US" sz="42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1349" y="2739271"/>
            <a:ext cx="578406" cy="57840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53703" y="3606879"/>
            <a:ext cx="2913817" cy="816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Programming &amp; Frameworks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053703" y="4562475"/>
            <a:ext cx="291381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Flutter, Dart, Firebase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053703" y="5013722"/>
            <a:ext cx="2913817" cy="1110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REST APIs, State Management (Provider, Bloc basics)</a:t>
            </a:r>
            <a:endParaRPr lang="en-US" sz="18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368" y="2739271"/>
            <a:ext cx="578406" cy="57840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256723" y="3606879"/>
            <a:ext cx="2913817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UI/UX &amp; Design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4256723" y="4154091"/>
            <a:ext cx="2913817" cy="1110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Figma, Prototyping, Interaction Design, Usability Testing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4256723" y="5345906"/>
            <a:ext cx="2913817" cy="1110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User Research, Wireframing, Responsive Design</a:t>
            </a:r>
            <a:endParaRPr lang="en-US" sz="180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7388" y="2739271"/>
            <a:ext cx="578406" cy="57840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59742" y="3606879"/>
            <a:ext cx="2913817" cy="816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Development Practices</a:t>
            </a:r>
            <a:endParaRPr lang="en-US" sz="2550" dirty="0"/>
          </a:p>
        </p:txBody>
      </p:sp>
      <p:sp>
        <p:nvSpPr>
          <p:cNvPr id="14" name="Text 9"/>
          <p:cNvSpPr/>
          <p:nvPr/>
        </p:nvSpPr>
        <p:spPr>
          <a:xfrm>
            <a:off x="7459742" y="4562475"/>
            <a:ext cx="2913817" cy="1110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Agile Development, Product Prioritization, Roadmapping</a:t>
            </a:r>
            <a:endParaRPr lang="en-US" sz="1800" dirty="0"/>
          </a:p>
        </p:txBody>
      </p:sp>
      <p:sp>
        <p:nvSpPr>
          <p:cNvPr id="15" name="Text 10"/>
          <p:cNvSpPr/>
          <p:nvPr/>
        </p:nvSpPr>
        <p:spPr>
          <a:xfrm>
            <a:off x="7459742" y="5754291"/>
            <a:ext cx="291381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Version Control</a:t>
            </a:r>
            <a:endParaRPr lang="en-US" sz="1800" dirty="0"/>
          </a:p>
        </p:txBody>
      </p:sp>
      <p:sp>
        <p:nvSpPr>
          <p:cNvPr id="16" name="Text 11"/>
          <p:cNvSpPr/>
          <p:nvPr/>
        </p:nvSpPr>
        <p:spPr>
          <a:xfrm>
            <a:off x="7459742" y="6263402"/>
            <a:ext cx="2913817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endParaRPr lang="en-US" sz="18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526" y="2739271"/>
            <a:ext cx="578406" cy="57840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0662761" y="3606879"/>
            <a:ext cx="2913936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Other Tools</a:t>
            </a:r>
            <a:endParaRPr lang="en-US" sz="2550" dirty="0"/>
          </a:p>
        </p:txBody>
      </p:sp>
      <p:sp>
        <p:nvSpPr>
          <p:cNvPr id="19" name="Text 13"/>
          <p:cNvSpPr/>
          <p:nvPr/>
        </p:nvSpPr>
        <p:spPr>
          <a:xfrm>
            <a:off x="10662761" y="4154091"/>
            <a:ext cx="291393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endParaRPr lang="en-US" sz="1800" dirty="0"/>
          </a:p>
        </p:txBody>
      </p:sp>
      <p:sp>
        <p:nvSpPr>
          <p:cNvPr id="20" name="Text 14"/>
          <p:cNvSpPr/>
          <p:nvPr/>
        </p:nvSpPr>
        <p:spPr>
          <a:xfrm>
            <a:off x="10662761" y="4663202"/>
            <a:ext cx="2913936" cy="740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AR &amp; 3D Modeling (Unity basics from Hackathon)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735687"/>
            <a:ext cx="14142720" cy="6758107"/>
          </a:xfrm>
          <a:prstGeom prst="roundRect">
            <a:avLst>
              <a:gd name="adj" fmla="val 514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1053703" y="1371957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Education</a:t>
            </a:r>
            <a:endParaRPr lang="en-US" sz="4250" dirty="0"/>
          </a:p>
        </p:txBody>
      </p:sp>
      <p:sp>
        <p:nvSpPr>
          <p:cNvPr id="4" name="Shape 2"/>
          <p:cNvSpPr/>
          <p:nvPr/>
        </p:nvSpPr>
        <p:spPr>
          <a:xfrm>
            <a:off x="1053703" y="2630924"/>
            <a:ext cx="5401032" cy="289203"/>
          </a:xfrm>
          <a:prstGeom prst="roundRect">
            <a:avLst>
              <a:gd name="adj" fmla="val 12002"/>
            </a:avLst>
          </a:prstGeom>
          <a:solidFill>
            <a:srgbClr val="444752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3703" y="2630924"/>
            <a:ext cx="4050744" cy="2892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628209" y="2630924"/>
            <a:ext cx="542330" cy="289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75%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053703" y="3209211"/>
            <a:ext cx="3266837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Tanta University</a:t>
            </a:r>
            <a:endParaRPr lang="en-US" sz="2550" dirty="0"/>
          </a:p>
        </p:txBody>
      </p:sp>
      <p:sp>
        <p:nvSpPr>
          <p:cNvPr id="8" name="Text 5"/>
          <p:cNvSpPr/>
          <p:nvPr/>
        </p:nvSpPr>
        <p:spPr>
          <a:xfrm>
            <a:off x="1053703" y="3756422"/>
            <a:ext cx="611683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Faculty of Computers and Informatics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1053703" y="4265533"/>
            <a:ext cx="611683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B.Sc. in Computer Science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053703" y="4774644"/>
            <a:ext cx="611683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2022 – 2026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1053703" y="5283756"/>
            <a:ext cx="6116836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7459742" y="2630924"/>
            <a:ext cx="5351383" cy="289203"/>
          </a:xfrm>
          <a:prstGeom prst="roundRect">
            <a:avLst>
              <a:gd name="adj" fmla="val 12002"/>
            </a:avLst>
          </a:prstGeom>
          <a:solidFill>
            <a:srgbClr val="444752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742" y="2630924"/>
            <a:ext cx="1605320" cy="289203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12984599" y="2630924"/>
            <a:ext cx="592098" cy="289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30%</a:t>
            </a:r>
            <a:endParaRPr lang="en-US" sz="2250" dirty="0"/>
          </a:p>
        </p:txBody>
      </p:sp>
      <p:sp>
        <p:nvSpPr>
          <p:cNvPr id="15" name="Text 11"/>
          <p:cNvSpPr/>
          <p:nvPr/>
        </p:nvSpPr>
        <p:spPr>
          <a:xfrm>
            <a:off x="7459742" y="3209211"/>
            <a:ext cx="4860012" cy="4083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DEPI 6-Month Flutter Program</a:t>
            </a:r>
            <a:endParaRPr lang="en-US" sz="2550" dirty="0"/>
          </a:p>
        </p:txBody>
      </p:sp>
      <p:sp>
        <p:nvSpPr>
          <p:cNvPr id="16" name="Text 12"/>
          <p:cNvSpPr/>
          <p:nvPr/>
        </p:nvSpPr>
        <p:spPr>
          <a:xfrm>
            <a:off x="7459742" y="3756422"/>
            <a:ext cx="6116955" cy="2591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Currently enrolled in an intensive Flutter training program focusing on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cross-platform mobile app development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using Flutter and Firebase. The program covers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UI/UX design, state management, and API integration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providing hands-on experience in building responsive apps while applying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agile practices, prototyping, and usability testing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 It also develops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technical and collaborative skills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through real-world projects.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7459742" y="6487239"/>
            <a:ext cx="6116955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July – Present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419356" y="243840"/>
            <a:ext cx="7791569" cy="7847290"/>
          </a:xfrm>
          <a:prstGeom prst="roundRect">
            <a:avLst>
              <a:gd name="adj" fmla="val 245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3865483" y="594360"/>
            <a:ext cx="3253621" cy="3748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Experience &amp; Expertise</a:t>
            </a:r>
            <a:endParaRPr lang="en-US" sz="2350" dirty="0"/>
          </a:p>
        </p:txBody>
      </p:sp>
      <p:sp>
        <p:nvSpPr>
          <p:cNvPr id="4" name="Shape 2"/>
          <p:cNvSpPr/>
          <p:nvPr/>
        </p:nvSpPr>
        <p:spPr>
          <a:xfrm>
            <a:off x="3865483" y="1415296"/>
            <a:ext cx="3385899" cy="3488412"/>
          </a:xfrm>
          <a:prstGeom prst="roundRect">
            <a:avLst>
              <a:gd name="adj" fmla="val 2160"/>
            </a:avLst>
          </a:prstGeom>
          <a:solidFill>
            <a:srgbClr val="252833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483" y="1400056"/>
            <a:ext cx="3385899" cy="6096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218" y="1224082"/>
            <a:ext cx="382429" cy="382429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995" y="1319689"/>
            <a:ext cx="152876" cy="1912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008120" y="1733907"/>
            <a:ext cx="310062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July 2025 - in progress</a:t>
            </a:r>
            <a:endParaRPr lang="en-US" sz="1000" dirty="0"/>
          </a:p>
        </p:txBody>
      </p:sp>
      <p:sp>
        <p:nvSpPr>
          <p:cNvPr id="9" name="Text 4"/>
          <p:cNvSpPr/>
          <p:nvPr/>
        </p:nvSpPr>
        <p:spPr>
          <a:xfrm>
            <a:off x="4008120" y="2014299"/>
            <a:ext cx="3100626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Digital Egypt Pioneers Initiative - DEPI</a:t>
            </a:r>
            <a:endParaRPr lang="en-US" sz="1400" dirty="0"/>
          </a:p>
        </p:txBody>
      </p:sp>
      <p:sp>
        <p:nvSpPr>
          <p:cNvPr id="10" name="Text 5"/>
          <p:cNvSpPr/>
          <p:nvPr/>
        </p:nvSpPr>
        <p:spPr>
          <a:xfrm>
            <a:off x="4008120" y="2540794"/>
            <a:ext cx="3100626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Flutter Trainee 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4587359" y="2872026"/>
            <a:ext cx="1942148" cy="187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 At</a:t>
            </a:r>
            <a:pPr algn="ctr" indent="0" marL="0">
              <a:lnSpc>
                <a:spcPts val="1450"/>
              </a:lnSpc>
              <a:buNone/>
            </a:pPr>
            <a:r>
              <a:rPr lang="en-US" sz="1150" b="1" dirty="0">
                <a:solidFill>
                  <a:srgbClr val="F2F2F2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pPr algn="ctr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SkillsDynamix Company</a:t>
            </a:r>
            <a:endParaRPr lang="en-US" sz="1150" dirty="0"/>
          </a:p>
        </p:txBody>
      </p:sp>
      <p:sp>
        <p:nvSpPr>
          <p:cNvPr id="12" name="Text 7"/>
          <p:cNvSpPr/>
          <p:nvPr/>
        </p:nvSpPr>
        <p:spPr>
          <a:xfrm>
            <a:off x="4008120" y="3135987"/>
            <a:ext cx="310062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3" name="Text 8"/>
          <p:cNvSpPr/>
          <p:nvPr/>
        </p:nvSpPr>
        <p:spPr>
          <a:xfrm>
            <a:off x="4008120" y="3416379"/>
            <a:ext cx="3100626" cy="407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• Participating in an intensive cross-platform mobile app development program using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Flutter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Firebase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000" dirty="0"/>
          </a:p>
        </p:txBody>
      </p:sp>
      <p:sp>
        <p:nvSpPr>
          <p:cNvPr id="14" name="Text 9"/>
          <p:cNvSpPr/>
          <p:nvPr/>
        </p:nvSpPr>
        <p:spPr>
          <a:xfrm>
            <a:off x="4008120" y="3900726"/>
            <a:ext cx="3100626" cy="407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Gaining hands-on experience with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UI/UX design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state management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, and integrating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APIs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000" dirty="0"/>
          </a:p>
        </p:txBody>
      </p:sp>
      <p:sp>
        <p:nvSpPr>
          <p:cNvPr id="15" name="Text 10"/>
          <p:cNvSpPr/>
          <p:nvPr/>
        </p:nvSpPr>
        <p:spPr>
          <a:xfrm>
            <a:off x="4008120" y="4353163"/>
            <a:ext cx="3100626" cy="407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Learning agile development practices, product prioritization, and roadmap planning.</a:t>
            </a:r>
            <a:endParaRPr lang="en-US" sz="1000" dirty="0"/>
          </a:p>
        </p:txBody>
      </p:sp>
      <p:sp>
        <p:nvSpPr>
          <p:cNvPr id="16" name="Shape 11"/>
          <p:cNvSpPr/>
          <p:nvPr/>
        </p:nvSpPr>
        <p:spPr>
          <a:xfrm>
            <a:off x="7378779" y="1415296"/>
            <a:ext cx="3386018" cy="3488412"/>
          </a:xfrm>
          <a:prstGeom prst="roundRect">
            <a:avLst>
              <a:gd name="adj" fmla="val 2160"/>
            </a:avLst>
          </a:prstGeom>
          <a:solidFill>
            <a:srgbClr val="252833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779" y="1400056"/>
            <a:ext cx="3386018" cy="60960"/>
          </a:xfrm>
          <a:prstGeom prst="rect">
            <a:avLst/>
          </a:prstGeom>
        </p:spPr>
      </p:pic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0515" y="1224082"/>
            <a:ext cx="382429" cy="382429"/>
          </a:xfrm>
          <a:prstGeom prst="rect">
            <a:avLst/>
          </a:prstGeom>
        </p:spPr>
      </p:pic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291" y="1319689"/>
            <a:ext cx="152876" cy="191214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521416" y="1733907"/>
            <a:ext cx="3100745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Dec 2024</a:t>
            </a:r>
            <a:endParaRPr lang="en-US" sz="1000" dirty="0"/>
          </a:p>
        </p:txBody>
      </p:sp>
      <p:sp>
        <p:nvSpPr>
          <p:cNvPr id="21" name="Text 13"/>
          <p:cNvSpPr/>
          <p:nvPr/>
        </p:nvSpPr>
        <p:spPr>
          <a:xfrm>
            <a:off x="8321873" y="2014299"/>
            <a:ext cx="1499830" cy="187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50"/>
              </a:lnSpc>
              <a:buNone/>
            </a:pPr>
            <a:r>
              <a:rPr lang="en-US" sz="115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Participant </a:t>
            </a:r>
            <a:endParaRPr lang="en-US" sz="1150" dirty="0"/>
          </a:p>
        </p:txBody>
      </p:sp>
      <p:sp>
        <p:nvSpPr>
          <p:cNvPr id="22" name="Text 14"/>
          <p:cNvSpPr/>
          <p:nvPr/>
        </p:nvSpPr>
        <p:spPr>
          <a:xfrm>
            <a:off x="7521416" y="2278261"/>
            <a:ext cx="3100745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At Gem Hackathon Research AND Training</a:t>
            </a:r>
            <a:endParaRPr lang="en-US" sz="1400" dirty="0"/>
          </a:p>
        </p:txBody>
      </p:sp>
      <p:sp>
        <p:nvSpPr>
          <p:cNvPr id="23" name="Text 15"/>
          <p:cNvSpPr/>
          <p:nvPr/>
        </p:nvSpPr>
        <p:spPr>
          <a:xfrm>
            <a:off x="7521416" y="2804755"/>
            <a:ext cx="3100745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  </a:t>
            </a:r>
            <a:endParaRPr lang="en-US" sz="1000" dirty="0"/>
          </a:p>
        </p:txBody>
      </p:sp>
      <p:sp>
        <p:nvSpPr>
          <p:cNvPr id="24" name="Text 16"/>
          <p:cNvSpPr/>
          <p:nvPr/>
        </p:nvSpPr>
        <p:spPr>
          <a:xfrm>
            <a:off x="7521416" y="3085147"/>
            <a:ext cx="3100745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5" name="Text 17"/>
          <p:cNvSpPr/>
          <p:nvPr/>
        </p:nvSpPr>
        <p:spPr>
          <a:xfrm>
            <a:off x="7521416" y="3365540"/>
            <a:ext cx="3100745" cy="407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• Built a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photo booth solution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using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AR (Unity)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</a:t>
            </a:r>
            <a:pPr algn="l" indent="0" marL="0">
              <a:lnSpc>
                <a:spcPts val="1600"/>
              </a:lnSpc>
              <a:buNone/>
            </a:pPr>
            <a:r>
              <a:rPr lang="en-US" sz="10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3D modeling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000" dirty="0"/>
          </a:p>
        </p:txBody>
      </p:sp>
      <p:sp>
        <p:nvSpPr>
          <p:cNvPr id="26" name="Text 18"/>
          <p:cNvSpPr/>
          <p:nvPr/>
        </p:nvSpPr>
        <p:spPr>
          <a:xfrm>
            <a:off x="7521416" y="3849886"/>
            <a:ext cx="3100745" cy="407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Rapidly learned and applied new tools after a short internship and self-study.</a:t>
            </a:r>
            <a:endParaRPr lang="en-US" sz="1000" dirty="0"/>
          </a:p>
        </p:txBody>
      </p:sp>
      <p:sp>
        <p:nvSpPr>
          <p:cNvPr id="27" name="Text 19"/>
          <p:cNvSpPr/>
          <p:nvPr/>
        </p:nvSpPr>
        <p:spPr>
          <a:xfrm>
            <a:off x="3865483" y="5174456"/>
            <a:ext cx="2092166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Languages &amp; Frameworks</a:t>
            </a:r>
            <a:endParaRPr lang="en-US" sz="1400" dirty="0"/>
          </a:p>
        </p:txBody>
      </p:sp>
      <p:sp>
        <p:nvSpPr>
          <p:cNvPr id="28" name="Text 20"/>
          <p:cNvSpPr/>
          <p:nvPr/>
        </p:nvSpPr>
        <p:spPr>
          <a:xfrm>
            <a:off x="3865483" y="5751909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Flutter</a:t>
            </a:r>
            <a:endParaRPr lang="en-US" sz="1000" dirty="0"/>
          </a:p>
        </p:txBody>
      </p:sp>
      <p:sp>
        <p:nvSpPr>
          <p:cNvPr id="29" name="Text 21"/>
          <p:cNvSpPr/>
          <p:nvPr/>
        </p:nvSpPr>
        <p:spPr>
          <a:xfrm>
            <a:off x="3865483" y="6000393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Dart</a:t>
            </a:r>
            <a:endParaRPr lang="en-US" sz="1000" dirty="0"/>
          </a:p>
        </p:txBody>
      </p:sp>
      <p:sp>
        <p:nvSpPr>
          <p:cNvPr id="30" name="Text 22"/>
          <p:cNvSpPr/>
          <p:nvPr/>
        </p:nvSpPr>
        <p:spPr>
          <a:xfrm>
            <a:off x="3865483" y="6248876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Firebase</a:t>
            </a:r>
            <a:endParaRPr lang="en-US" sz="1000" dirty="0"/>
          </a:p>
        </p:txBody>
      </p:sp>
      <p:sp>
        <p:nvSpPr>
          <p:cNvPr id="31" name="Text 23"/>
          <p:cNvSpPr/>
          <p:nvPr/>
        </p:nvSpPr>
        <p:spPr>
          <a:xfrm>
            <a:off x="6276261" y="5174456"/>
            <a:ext cx="1799749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UI/UX &amp; Tools</a:t>
            </a:r>
            <a:endParaRPr lang="en-US" sz="1400" dirty="0"/>
          </a:p>
        </p:txBody>
      </p:sp>
      <p:sp>
        <p:nvSpPr>
          <p:cNvPr id="32" name="Text 24"/>
          <p:cNvSpPr/>
          <p:nvPr/>
        </p:nvSpPr>
        <p:spPr>
          <a:xfrm>
            <a:off x="6276261" y="5526881"/>
            <a:ext cx="2092881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Figma</a:t>
            </a:r>
            <a:endParaRPr lang="en-US" sz="1000" dirty="0"/>
          </a:p>
        </p:txBody>
      </p:sp>
      <p:sp>
        <p:nvSpPr>
          <p:cNvPr id="33" name="Text 25"/>
          <p:cNvSpPr/>
          <p:nvPr/>
        </p:nvSpPr>
        <p:spPr>
          <a:xfrm>
            <a:off x="6276261" y="5775365"/>
            <a:ext cx="2092881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Prototyping</a:t>
            </a:r>
            <a:endParaRPr lang="en-US" sz="1000" dirty="0"/>
          </a:p>
        </p:txBody>
      </p:sp>
      <p:sp>
        <p:nvSpPr>
          <p:cNvPr id="34" name="Text 26"/>
          <p:cNvSpPr/>
          <p:nvPr/>
        </p:nvSpPr>
        <p:spPr>
          <a:xfrm>
            <a:off x="6276261" y="6023848"/>
            <a:ext cx="2092881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Interaction design</a:t>
            </a:r>
            <a:endParaRPr lang="en-US" sz="1000" dirty="0"/>
          </a:p>
        </p:txBody>
      </p:sp>
      <p:sp>
        <p:nvSpPr>
          <p:cNvPr id="35" name="Text 27"/>
          <p:cNvSpPr/>
          <p:nvPr/>
        </p:nvSpPr>
        <p:spPr>
          <a:xfrm>
            <a:off x="6276261" y="6272332"/>
            <a:ext cx="2092881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Usability testing</a:t>
            </a:r>
            <a:endParaRPr lang="en-US" sz="1000" dirty="0"/>
          </a:p>
        </p:txBody>
      </p:sp>
      <p:sp>
        <p:nvSpPr>
          <p:cNvPr id="36" name="Text 28"/>
          <p:cNvSpPr/>
          <p:nvPr/>
        </p:nvSpPr>
        <p:spPr>
          <a:xfrm>
            <a:off x="8687753" y="5174456"/>
            <a:ext cx="1931670" cy="2250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Development Practices</a:t>
            </a:r>
            <a:endParaRPr lang="en-US" sz="1400" dirty="0"/>
          </a:p>
        </p:txBody>
      </p:sp>
      <p:sp>
        <p:nvSpPr>
          <p:cNvPr id="37" name="Text 29"/>
          <p:cNvSpPr/>
          <p:nvPr/>
        </p:nvSpPr>
        <p:spPr>
          <a:xfrm>
            <a:off x="8687753" y="5526881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Agile</a:t>
            </a:r>
            <a:endParaRPr lang="en-US" sz="1000" dirty="0"/>
          </a:p>
        </p:txBody>
      </p:sp>
      <p:sp>
        <p:nvSpPr>
          <p:cNvPr id="38" name="Text 30"/>
          <p:cNvSpPr/>
          <p:nvPr/>
        </p:nvSpPr>
        <p:spPr>
          <a:xfrm>
            <a:off x="8687753" y="5775365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State Management</a:t>
            </a:r>
            <a:endParaRPr lang="en-US" sz="1000" dirty="0"/>
          </a:p>
        </p:txBody>
      </p:sp>
      <p:sp>
        <p:nvSpPr>
          <p:cNvPr id="39" name="Text 31"/>
          <p:cNvSpPr/>
          <p:nvPr/>
        </p:nvSpPr>
        <p:spPr>
          <a:xfrm>
            <a:off x="8687753" y="6023848"/>
            <a:ext cx="2092166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API Integration</a:t>
            </a:r>
            <a:endParaRPr lang="en-US" sz="1000" dirty="0"/>
          </a:p>
        </p:txBody>
      </p:sp>
      <p:sp>
        <p:nvSpPr>
          <p:cNvPr id="40" name="Text 32"/>
          <p:cNvSpPr/>
          <p:nvPr/>
        </p:nvSpPr>
        <p:spPr>
          <a:xfrm>
            <a:off x="3865483" y="6664166"/>
            <a:ext cx="6899315" cy="203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endParaRPr lang="en-US" sz="1000" dirty="0"/>
          </a:p>
        </p:txBody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5483" y="7011472"/>
            <a:ext cx="6899315" cy="6973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338024"/>
            <a:ext cx="14142720" cy="5553551"/>
          </a:xfrm>
          <a:prstGeom prst="roundRect">
            <a:avLst>
              <a:gd name="adj" fmla="val 625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" y="1338024"/>
            <a:ext cx="14142720" cy="5553551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243840" y="1338024"/>
            <a:ext cx="14142720" cy="5553551"/>
          </a:xfrm>
          <a:prstGeom prst="roundRect">
            <a:avLst>
              <a:gd name="adj" fmla="val 625"/>
            </a:avLst>
          </a:prstGeom>
          <a:solidFill>
            <a:srgbClr val="252833">
              <a:alpha val="8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053703" y="2718197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Testimonials</a:t>
            </a:r>
            <a:endParaRPr lang="en-US" sz="4250" dirty="0"/>
          </a:p>
        </p:txBody>
      </p:sp>
      <p:sp>
        <p:nvSpPr>
          <p:cNvPr id="6" name="Text 3"/>
          <p:cNvSpPr/>
          <p:nvPr/>
        </p:nvSpPr>
        <p:spPr>
          <a:xfrm>
            <a:off x="1400770" y="4006096"/>
            <a:ext cx="5633323" cy="740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"Enhanced the museum's photo booth, boosting visitor engagement by 300%."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400770" y="4954905"/>
            <a:ext cx="563332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Event Organizers, Gem Hackathon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1053703" y="4006096"/>
            <a:ext cx="30480" cy="1245037"/>
          </a:xfrm>
          <a:prstGeom prst="rect">
            <a:avLst/>
          </a:prstGeom>
          <a:solidFill>
            <a:srgbClr val="F98AC7"/>
          </a:solidFill>
          <a:ln/>
        </p:spPr>
      </p:sp>
      <p:sp>
        <p:nvSpPr>
          <p:cNvPr id="9" name="Text 6"/>
          <p:cNvSpPr/>
          <p:nvPr/>
        </p:nvSpPr>
        <p:spPr>
          <a:xfrm>
            <a:off x="7953375" y="4006096"/>
            <a:ext cx="5630823" cy="740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"Contributed to increasing visitor numbers from 4,500 to 18,000 through innovative solutions."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953375" y="4954905"/>
            <a:ext cx="563082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Gem Hackathon Management Team</a:t>
            </a:r>
            <a:endParaRPr lang="en-US" sz="1450" dirty="0"/>
          </a:p>
        </p:txBody>
      </p:sp>
      <p:sp>
        <p:nvSpPr>
          <p:cNvPr id="11" name="Shape 8"/>
          <p:cNvSpPr/>
          <p:nvPr/>
        </p:nvSpPr>
        <p:spPr>
          <a:xfrm>
            <a:off x="7606308" y="4006096"/>
            <a:ext cx="30480" cy="1245037"/>
          </a:xfrm>
          <a:prstGeom prst="rect">
            <a:avLst/>
          </a:prstGeom>
          <a:solidFill>
            <a:srgbClr val="F98AC7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3008948"/>
            <a:ext cx="14142720" cy="2211705"/>
          </a:xfrm>
          <a:prstGeom prst="roundRect">
            <a:avLst>
              <a:gd name="adj" fmla="val 1569"/>
            </a:avLst>
          </a:prstGeom>
          <a:solidFill>
            <a:srgbClr val="252833"/>
          </a:solidFill>
          <a:ln/>
        </p:spPr>
      </p:sp>
      <p:sp>
        <p:nvSpPr>
          <p:cNvPr id="3" name="Text 1"/>
          <p:cNvSpPr/>
          <p:nvPr/>
        </p:nvSpPr>
        <p:spPr>
          <a:xfrm>
            <a:off x="3558302" y="3645218"/>
            <a:ext cx="7513677" cy="939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350"/>
              </a:lnSpc>
              <a:buNone/>
            </a:pPr>
            <a:r>
              <a:rPr lang="en-US" sz="5900" b="1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Projects:</a:t>
            </a:r>
            <a:endParaRPr lang="en-US" sz="5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338024"/>
            <a:ext cx="14142720" cy="5553551"/>
          </a:xfrm>
          <a:prstGeom prst="roundRect">
            <a:avLst>
              <a:gd name="adj" fmla="val 625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91437" y="1627227"/>
            <a:ext cx="4286607" cy="497514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53703" y="2303859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[ToDo]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1053703" y="3331488"/>
            <a:ext cx="7219474" cy="1481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Flutter project for managing daily tasks. Implemented core features including task creation, editing, deletion, completion tracking, and local storage. Applied state management and continuous UI/UX improvements while learning best practices in Flutter development.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1053703" y="5072896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 Sep 2025 )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1053703" y="5629394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u="sng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3840" y="1338024"/>
            <a:ext cx="14142720" cy="5553551"/>
          </a:xfrm>
          <a:prstGeom prst="roundRect">
            <a:avLst>
              <a:gd name="adj" fmla="val 625"/>
            </a:avLst>
          </a:prstGeom>
          <a:solidFill>
            <a:srgbClr val="252833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162" y="2632115"/>
            <a:ext cx="4724876" cy="29652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357223" y="2118717"/>
            <a:ext cx="5444728" cy="680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2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[Dashboard]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6357223" y="3146346"/>
            <a:ext cx="7219474" cy="1851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Developed a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responsive 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and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adaptive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dashboard application designed for companies to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track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visualize data effectively. The system incorporates intuitive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flowcharts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and detailed </a:t>
            </a:r>
            <a:pPr algn="l" indent="0" marL="0">
              <a:lnSpc>
                <a:spcPts val="2900"/>
              </a:lnSpc>
              <a:buNone/>
            </a:pPr>
            <a:r>
              <a:rPr lang="en-US" sz="1800" b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data analysis</a:t>
            </a:r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features, presented through a user-friendly interface that simplifies navigation and enhances employee adoption and understanding.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57223" y="5258038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(Feb 2024)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357223" y="5814536"/>
            <a:ext cx="7219474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i="1" u="sng" dirty="0">
                <a:solidFill>
                  <a:srgbClr val="D6E5EF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2025-09-06T09:09:55Z</dcterms:created>
  <dcterms:modified xsi:type="dcterms:W3CDTF">2025-09-06T09:09:55Z</dcterms:modified>
</cp:coreProperties>
</file>