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35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6600" b="1" dirty="0"/>
              <a:t>Automate DevOps Workflow</a:t>
            </a:r>
          </a:p>
        </p:txBody>
      </p:sp>
      <p:sp>
        <p:nvSpPr>
          <p:cNvPr id="6" name="Text 3"/>
          <p:cNvSpPr/>
          <p:nvPr/>
        </p:nvSpPr>
        <p:spPr>
          <a:xfrm>
            <a:off x="721687" y="4145026"/>
            <a:ext cx="7477601" cy="19849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this project, we'll set up a powerful DevOps pipeline by provisioning virtual machines, automating user management, and configuring Jenkins to monitor a GitLab repository for seamless code integration and deployment.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10352" y="6481286"/>
            <a:ext cx="201097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08310" y="6191780"/>
            <a:ext cx="242042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Ahmed Ansary</a:t>
            </a:r>
            <a:endParaRPr lang="en-US" sz="2187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AE4824C5-AA6A-45C5-C648-65AE939F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45173" y="861900"/>
            <a:ext cx="72907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Management on VM3</a:t>
            </a:r>
            <a:endParaRPr lang="en-US" sz="4374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D08930-CD6B-6420-CE74-45AE8F73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3" y="1712664"/>
            <a:ext cx="12745844" cy="6034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200722" y="0"/>
            <a:ext cx="14630400" cy="8229600"/>
          </a:xfrm>
          <a:prstGeom prst="rect">
            <a:avLst/>
          </a:prstGeom>
          <a:solidFill>
            <a:srgbClr val="F9F6F0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11359" y="695205"/>
            <a:ext cx="9916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and Configure Jenkins (VM1)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811359" y="1581744"/>
            <a:ext cx="119136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799"/>
              </a:lnSpc>
              <a:buSzPct val="100000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Jenkins, a popular open-source automation server, on </a:t>
            </a: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VM1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to automate the software development lifecycle.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341E-607C-249D-6988-94B3E98D5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562" y="2089519"/>
            <a:ext cx="10850137" cy="5729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6721" y="42420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and Configure GitLab (VM2)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61CBF-8E60-625D-DCFD-29A54E4BF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27" y="2364059"/>
            <a:ext cx="8477143" cy="5441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1444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55026" y="1821074"/>
            <a:ext cx="7855744" cy="10337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70"/>
              </a:lnSpc>
              <a:buNone/>
            </a:pPr>
            <a:r>
              <a:rPr lang="en-US" sz="325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Configure GitLab Integration with Jenkins</a:t>
            </a:r>
            <a:endParaRPr lang="en-US" sz="325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79" y="3149941"/>
            <a:ext cx="826889" cy="13230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45436" y="3657692"/>
            <a:ext cx="1302958" cy="369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Plugins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1652116" y="4408355"/>
            <a:ext cx="5477891" cy="3699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84"/>
              </a:lnSpc>
              <a:buNone/>
            </a:pPr>
            <a:r>
              <a:rPr lang="en-US" sz="1302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30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9" y="4778271"/>
            <a:ext cx="826889" cy="13230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88340" y="5168808"/>
            <a:ext cx="2067282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Configure Webhook</a:t>
            </a:r>
            <a:endParaRPr lang="en-US" sz="28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78" y="6397719"/>
            <a:ext cx="826889" cy="132302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94030" y="6826741"/>
            <a:ext cx="2067282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5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 Builds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0F209B-75D2-E4C2-7C51-A16D1475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135" y="2854775"/>
            <a:ext cx="9335408" cy="49194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71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65672" y="1611902"/>
            <a:ext cx="89901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Ansible Playbook (VM3)</a:t>
            </a:r>
            <a:endParaRPr lang="en-US" sz="437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1FC6C-BA4F-E9B8-57AD-973A317D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2" y="2397512"/>
            <a:ext cx="13523889" cy="5645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117" y="0"/>
            <a:ext cx="3051902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9092" y="492611"/>
            <a:ext cx="67500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Write Bash Script (VM3)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09453" y="1341821"/>
            <a:ext cx="104852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fetch a list of users from the "webAdmins" group on VM3, the DevOps team will create a Bash script called "GroupMembers.sh". This script will leverage Linux system commands to retrieve the group membership information and output it in a clean, readable format.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679D99-5458-B63A-8219-B8A1617B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51" y="2679441"/>
            <a:ext cx="9458407" cy="5216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4090" y="495359"/>
            <a:ext cx="80811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CI/CD Pipeline Configuration</a:t>
            </a:r>
            <a:endParaRPr lang="en-US" sz="4374" dirty="0"/>
          </a:p>
        </p:txBody>
      </p:sp>
      <p:sp>
        <p:nvSpPr>
          <p:cNvPr id="15" name="Text 12"/>
          <p:cNvSpPr/>
          <p:nvPr/>
        </p:nvSpPr>
        <p:spPr>
          <a:xfrm>
            <a:off x="7214175" y="3497223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6AD4C4-A2D1-03F4-207D-16C8DD13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71" y="1380179"/>
            <a:ext cx="11383964" cy="6354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167</Words>
  <Application>Microsoft Office PowerPoint</Application>
  <PresentationFormat>Custom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ANSARI</cp:lastModifiedBy>
  <cp:revision>2</cp:revision>
  <dcterms:created xsi:type="dcterms:W3CDTF">2024-04-28T06:45:48Z</dcterms:created>
  <dcterms:modified xsi:type="dcterms:W3CDTF">2024-04-28T08:05:05Z</dcterms:modified>
</cp:coreProperties>
</file>