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2" r:id="rId19"/>
    <p:sldId id="263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FC27-0F2F-4728-BB6B-C0132793CF10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D974-CDD6-4BCC-8061-057141B49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96D2A-1F20-48E1-A5C6-F049ECBD4406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729E4-C9BC-4292-A3A7-F562E31D25B9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31E97-D1EC-4DFE-9527-F4FC41AE9AD7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F3A32-6AEA-4DD9-AEB7-A26C0E681A4D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FCFF8-20DB-46EE-B766-CB5A4A616529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10C00-062A-4DDE-992E-6D977F04BB9E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2150C-19E8-41B4-98C5-66A3340D68BF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07F6-9AB7-4C95-8ADA-2B75A060EE7C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1326D-68FC-4880-A4D2-A3CC7D7435E5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77381-85F1-485C-91CB-8EAA5EE97F7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DFE06-CB3D-4791-920D-D5B3C459431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0E59B-4740-4361-8FBA-9A292C98639E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A4B0A5-C3AC-40DA-B3AC-998818B81A9A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 Continue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81000"/>
            <a:ext cx="8382000" cy="6096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In the above program we want the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hlink"/>
                </a:solidFill>
              </a:rPr>
              <a:t>function1( alpha a, beta b);</a:t>
            </a:r>
            <a:r>
              <a:rPr lang="en-US" sz="2800" smtClean="0"/>
              <a:t> to have access both the private data members I.e. data1 of beta and alpha class. So we make it a </a:t>
            </a:r>
            <a:r>
              <a:rPr lang="en-US" sz="2800" b="1" smtClean="0">
                <a:solidFill>
                  <a:schemeClr val="hlink"/>
                </a:solidFill>
              </a:rPr>
              <a:t>friend</a:t>
            </a:r>
            <a:r>
              <a:rPr lang="en-US" sz="2800" smtClean="0"/>
              <a:t> function. It is declared with the </a:t>
            </a:r>
            <a:r>
              <a:rPr lang="en-US" sz="2800" b="1" smtClean="0"/>
              <a:t>friend</a:t>
            </a:r>
            <a:r>
              <a:rPr lang="en-US" sz="2800" smtClean="0"/>
              <a:t> keyword in both the classes.</a:t>
            </a:r>
          </a:p>
          <a:p>
            <a:pPr eaLnBrk="1" hangingPunct="1">
              <a:defRPr/>
            </a:pPr>
            <a:r>
              <a:rPr lang="en-US" sz="2800" smtClean="0"/>
              <a:t>This deceleration can be placed anywhere in the class. It does not matter if it goes in the </a:t>
            </a:r>
            <a:r>
              <a:rPr lang="en-US" sz="2800" smtClean="0">
                <a:solidFill>
                  <a:schemeClr val="hlink"/>
                </a:solidFill>
              </a:rPr>
              <a:t>public</a:t>
            </a:r>
            <a:r>
              <a:rPr lang="en-US" sz="2800" smtClean="0"/>
              <a:t> or </a:t>
            </a:r>
            <a:r>
              <a:rPr lang="en-US" sz="2800" smtClean="0">
                <a:solidFill>
                  <a:schemeClr val="hlink"/>
                </a:solidFill>
              </a:rPr>
              <a:t>private</a:t>
            </a:r>
            <a:r>
              <a:rPr lang="en-US" sz="2800" smtClean="0"/>
              <a:t> section.</a:t>
            </a:r>
          </a:p>
          <a:p>
            <a:pPr eaLnBrk="1" hangingPunct="1">
              <a:defRPr/>
            </a:pPr>
            <a:r>
              <a:rPr lang="en-US" sz="2800" smtClean="0"/>
              <a:t>An object of each class is passed as an argument to the </a:t>
            </a:r>
            <a:r>
              <a:rPr lang="en-US" sz="2800" smtClean="0">
                <a:solidFill>
                  <a:schemeClr val="hlink"/>
                </a:solidFill>
              </a:rPr>
              <a:t>function function1( alpha a, beta b);</a:t>
            </a:r>
            <a:r>
              <a:rPr lang="en-US" sz="2800" smtClean="0"/>
              <a:t> and it accesses the private data member of both classes through these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858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smtClean="0">
                <a:solidFill>
                  <a:schemeClr val="hlink"/>
                </a:solidFill>
              </a:rPr>
              <a:t>An Observing Minor point:</a:t>
            </a:r>
            <a:r>
              <a:rPr lang="en-US" b="1" u="sng" smtClean="0"/>
              <a:t> 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Remember that class cannot be referred to until it has been declared. Notice that class beta is referred  to in the declaration of the function </a:t>
            </a:r>
            <a:r>
              <a:rPr lang="en-US" sz="1800" smtClean="0"/>
              <a:t>function1( alpha, beta );</a:t>
            </a:r>
            <a:r>
              <a:rPr lang="en-US" smtClean="0"/>
              <a:t>  in class alpha, so beta must be declared before alpha.</a:t>
            </a:r>
          </a:p>
          <a:p>
            <a:pPr lvl="1" eaLnBrk="1" hangingPunct="1">
              <a:defRPr/>
            </a:pPr>
            <a:r>
              <a:rPr lang="en-US" smtClean="0"/>
              <a:t>Hence the declaration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                 </a:t>
            </a:r>
            <a:r>
              <a:rPr lang="en-US" smtClean="0">
                <a:solidFill>
                  <a:schemeClr val="hlink"/>
                </a:solidFill>
              </a:rPr>
              <a:t>class beta;</a:t>
            </a:r>
            <a:r>
              <a:rPr lang="en-US" smtClean="0"/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   is written at the beginning of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hlink"/>
                </a:solidFill>
              </a:rPr>
              <a:t>Friend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 flipH="1">
            <a:off x="8686799" y="274638"/>
            <a:ext cx="45719" cy="106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chemeClr val="hlink"/>
                </a:solidFill>
              </a:rPr>
              <a:t>The member functions</a:t>
            </a:r>
            <a:r>
              <a:rPr lang="en-US" sz="2800" smtClean="0"/>
              <a:t> of a class can all be made friends at the same time when you make the entire class </a:t>
            </a:r>
            <a:r>
              <a:rPr lang="en-US" sz="2800" b="1" smtClean="0">
                <a:solidFill>
                  <a:schemeClr val="hlink"/>
                </a:solidFill>
              </a:rPr>
              <a:t>friend</a:t>
            </a:r>
            <a:r>
              <a:rPr lang="en-US" sz="2800" b="1" smtClean="0"/>
              <a:t>. </a:t>
            </a:r>
          </a:p>
          <a:p>
            <a:pPr lvl="1" eaLnBrk="1" hangingPunct="1">
              <a:defRPr/>
            </a:pPr>
            <a:r>
              <a:rPr lang="en-US" smtClean="0"/>
              <a:t> The following program shows this.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7975"/>
            <a:ext cx="6324600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Example: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#include &lt;iostream.h&gt;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#include &lt;conio.h&gt;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class alpha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int data1;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alpha( 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 data1 =  99;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~alpha(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{    }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</a:t>
            </a:r>
            <a:r>
              <a:rPr lang="en-US" sz="2000" b="1" smtClean="0"/>
              <a:t>friend class beta;   </a:t>
            </a:r>
            <a:r>
              <a:rPr lang="en-US" sz="2000" smtClean="0"/>
              <a:t>// beta is </a:t>
            </a:r>
            <a:r>
              <a:rPr lang="en-US" sz="2000" i="1" smtClean="0"/>
              <a:t>Friend class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smtClean="0"/>
              <a:t>	</a:t>
            </a:r>
            <a:r>
              <a:rPr lang="en-US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2296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class beta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beta( )      {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~beta( )    {         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</a:t>
            </a:r>
            <a:r>
              <a:rPr lang="en-US" sz="1800" b="1" smtClean="0"/>
              <a:t>// all member functions can access private </a:t>
            </a:r>
            <a:r>
              <a:rPr lang="en-US" sz="2400" b="1" i="1" smtClean="0"/>
              <a:t>alpha</a:t>
            </a:r>
            <a:r>
              <a:rPr lang="en-US" sz="2400" b="1" smtClean="0"/>
              <a:t> </a:t>
            </a:r>
            <a:r>
              <a:rPr lang="en-US" sz="1800" b="1" smtClean="0"/>
              <a:t>data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void function1( alpha a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  		   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	cout&lt;&lt;“\n data1 = “&lt;&lt;a.data1;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void function2( alpha a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  		   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	cout&lt;&lt;“\n data1 = “&lt;&lt;a.data1;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void function3( alpha a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  		   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	cout&lt;&lt;“\n data1 = “&lt;&lt;a.data1;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	</a:t>
            </a:r>
            <a:r>
              <a:rPr lang="en-US" sz="18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alpha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beta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b.function1( a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b.function2( a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b.function3( a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getch();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}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smtClean="0"/>
              <a:t>Output of the Program: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In class alpha the entire class is proclaimed(declared) a friend. Now all the member functions of beta can access the private data of alpha ( in this program the single data item data1 ).</a:t>
            </a:r>
          </a:p>
          <a:p>
            <a:pPr eaLnBrk="1" hangingPunct="1">
              <a:defRPr/>
            </a:pPr>
            <a:r>
              <a:rPr lang="en-US" sz="2800" smtClean="0"/>
              <a:t>Note that in the friend declaration we specify that beta is a class using the class keyword.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		</a:t>
            </a:r>
            <a:r>
              <a:rPr lang="en-US" sz="2800" smtClean="0">
                <a:solidFill>
                  <a:schemeClr val="hlink"/>
                </a:solidFill>
              </a:rPr>
              <a:t>friend class beta</a:t>
            </a:r>
            <a:r>
              <a:rPr lang="en-US" sz="2800" smtClean="0"/>
              <a:t>;</a:t>
            </a:r>
          </a:p>
          <a:p>
            <a:pPr eaLnBrk="1" hangingPunct="1">
              <a:defRPr/>
            </a:pPr>
            <a:r>
              <a:rPr lang="en-US" sz="2800" smtClean="0"/>
              <a:t>We could also have declared beta to be a class before the alpha class specifier, as in previous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		</a:t>
            </a:r>
            <a:r>
              <a:rPr lang="en-US" smtClean="0">
                <a:solidFill>
                  <a:schemeClr val="hlink"/>
                </a:solidFill>
              </a:rPr>
              <a:t>class beta</a:t>
            </a:r>
            <a:r>
              <a:rPr lang="en-US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And then within alpha, referred to beta without the class keyword: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		</a:t>
            </a:r>
            <a:r>
              <a:rPr lang="en-US" smtClean="0">
                <a:solidFill>
                  <a:schemeClr val="hlink"/>
                </a:solidFill>
              </a:rPr>
              <a:t>friend beta</a:t>
            </a:r>
            <a:r>
              <a:rPr lang="en-US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&gt;&gt;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istream</a:t>
            </a:r>
            <a:r>
              <a:rPr lang="en-US" dirty="0"/>
              <a:t>&amp; operator &gt;&gt; (</a:t>
            </a:r>
            <a:r>
              <a:rPr lang="en-US" dirty="0" err="1"/>
              <a:t>istream</a:t>
            </a:r>
            <a:r>
              <a:rPr lang="en-US" dirty="0"/>
              <a:t>&amp; s, </a:t>
            </a:r>
            <a:r>
              <a:rPr lang="en-US" dirty="0" smtClean="0"/>
              <a:t>Date&amp; </a:t>
            </a:r>
            <a:r>
              <a:rPr lang="en-US" dirty="0"/>
              <a:t>d) </a:t>
            </a:r>
          </a:p>
          <a:p>
            <a:pPr>
              <a:buNone/>
            </a:pPr>
            <a:r>
              <a:rPr lang="en-US" dirty="0" smtClean="0"/>
              <a:t>	{ 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“\</a:t>
            </a:r>
            <a:r>
              <a:rPr lang="en-US" dirty="0" err="1"/>
              <a:t>nEnter</a:t>
            </a:r>
            <a:r>
              <a:rPr lang="en-US" dirty="0"/>
              <a:t> </a:t>
            </a:r>
            <a:r>
              <a:rPr lang="en-US" dirty="0" smtClean="0"/>
              <a:t>Day: “;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s </a:t>
            </a:r>
            <a:r>
              <a:rPr lang="en-US" dirty="0"/>
              <a:t>&gt;&gt; </a:t>
            </a:r>
            <a:r>
              <a:rPr lang="en-US" dirty="0" err="1" smtClean="0"/>
              <a:t>d.day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“Enter </a:t>
            </a:r>
            <a:r>
              <a:rPr lang="en-US" dirty="0" smtClean="0"/>
              <a:t>Month: </a:t>
            </a:r>
            <a:r>
              <a:rPr lang="en-US" dirty="0"/>
              <a:t>“;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 </a:t>
            </a:r>
            <a:r>
              <a:rPr lang="en-US" dirty="0"/>
              <a:t>&gt;&gt; </a:t>
            </a:r>
            <a:r>
              <a:rPr lang="en-US" dirty="0" err="1" smtClean="0"/>
              <a:t>d.month</a:t>
            </a:r>
            <a:r>
              <a:rPr lang="en-US" dirty="0" smtClean="0"/>
              <a:t>; 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Year: ”;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s&gt;&gt;</a:t>
            </a:r>
            <a:r>
              <a:rPr lang="en-US" dirty="0" err="1" smtClean="0"/>
              <a:t>d.year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s;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ostream</a:t>
            </a:r>
            <a:r>
              <a:rPr lang="en-US" dirty="0"/>
              <a:t>&amp; operator &lt;&lt; (</a:t>
            </a:r>
            <a:r>
              <a:rPr lang="en-US" dirty="0" err="1"/>
              <a:t>ostream</a:t>
            </a:r>
            <a:r>
              <a:rPr lang="en-US" dirty="0"/>
              <a:t>&amp; s</a:t>
            </a:r>
            <a:r>
              <a:rPr lang="en-US"/>
              <a:t>, </a:t>
            </a:r>
            <a:r>
              <a:rPr lang="en-US" smtClean="0"/>
              <a:t>Date&amp; </a:t>
            </a:r>
            <a:r>
              <a:rPr lang="en-US" dirty="0" smtClean="0"/>
              <a:t>d)</a:t>
            </a:r>
            <a:endParaRPr lang="en-US" dirty="0"/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 s </a:t>
            </a:r>
            <a:r>
              <a:rPr lang="en-US" dirty="0"/>
              <a:t>&lt;&lt; </a:t>
            </a:r>
            <a:r>
              <a:rPr lang="en-US" dirty="0" err="1" smtClean="0"/>
              <a:t>d.day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“-” </a:t>
            </a:r>
            <a:r>
              <a:rPr lang="en-US" dirty="0"/>
              <a:t>&lt;&lt; </a:t>
            </a:r>
            <a:r>
              <a:rPr lang="en-US" dirty="0" err="1" smtClean="0"/>
              <a:t>d.month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“-”&lt;&lt;</a:t>
            </a:r>
            <a:r>
              <a:rPr lang="en-US" dirty="0" err="1" smtClean="0"/>
              <a:t>d.year</a:t>
            </a:r>
            <a:r>
              <a:rPr lang="en-US" dirty="0" smtClean="0"/>
              <a:t>; </a:t>
            </a:r>
            <a:endParaRPr lang="en-US" dirty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s;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Array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o</a:t>
            </a:r>
            <a:r>
              <a:rPr lang="en-US" dirty="0" smtClean="0"/>
              <a:t>ver load array operator([]) for a class.</a:t>
            </a:r>
          </a:p>
          <a:p>
            <a:endParaRPr lang="en-US" dirty="0" smtClean="0"/>
          </a:p>
          <a:p>
            <a:r>
              <a:rPr lang="en-US" dirty="0" smtClean="0"/>
              <a:t>One best use to check the upper and lower limit of the array.</a:t>
            </a:r>
          </a:p>
          <a:p>
            <a:endParaRPr lang="en-US" dirty="0" smtClean="0"/>
          </a:p>
          <a:p>
            <a:r>
              <a:rPr lang="en-US" dirty="0" smtClean="0"/>
              <a:t>If the index is with in the bound then it will be allowed to read the data from the array.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/>
              <a:t>int</a:t>
            </a:r>
            <a:r>
              <a:rPr lang="en-US" dirty="0"/>
              <a:t> LIMIT = 100; //array size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/>
              <a:t>safearay</a:t>
            </a:r>
            <a:endParaRPr lang="en-US" dirty="0"/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private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[LIMIT];</a:t>
            </a:r>
          </a:p>
          <a:p>
            <a:pPr>
              <a:buNone/>
            </a:pPr>
            <a:r>
              <a:rPr lang="en-US" dirty="0" smtClean="0"/>
              <a:t>	public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&amp; operator [](</a:t>
            </a:r>
            <a:r>
              <a:rPr lang="en-US" dirty="0" err="1"/>
              <a:t>int</a:t>
            </a:r>
            <a:r>
              <a:rPr lang="en-US" dirty="0"/>
              <a:t> n) //note: return by reference</a:t>
            </a:r>
          </a:p>
          <a:p>
            <a:pPr lvl="1">
              <a:buNone/>
            </a:pPr>
            <a:r>
              <a:rPr lang="en-US" dirty="0" smtClean="0"/>
              <a:t>		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pt-BR" dirty="0" smtClean="0"/>
              <a:t>if</a:t>
            </a:r>
            <a:r>
              <a:rPr lang="pt-BR" dirty="0"/>
              <a:t>( n&lt; 0 || n&gt;=LIMIT )</a:t>
            </a:r>
          </a:p>
          <a:p>
            <a:pPr>
              <a:buNone/>
            </a:pPr>
            <a:r>
              <a:rPr lang="en-US" dirty="0" smtClean="0"/>
              <a:t>		   {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“\</a:t>
            </a:r>
            <a:r>
              <a:rPr lang="en-US" dirty="0" smtClean="0"/>
              <a:t>n Index </a:t>
            </a:r>
            <a:r>
              <a:rPr lang="en-US" dirty="0"/>
              <a:t>out of bounds”; </a:t>
            </a:r>
            <a:r>
              <a:rPr lang="en-US" dirty="0" smtClean="0"/>
              <a:t>    exit(1</a:t>
            </a:r>
            <a:r>
              <a:rPr lang="en-US" dirty="0"/>
              <a:t>); </a:t>
            </a:r>
            <a:r>
              <a:rPr lang="en-US" dirty="0" smtClean="0"/>
              <a:t>   }</a:t>
            </a:r>
            <a:endParaRPr lang="en-US" dirty="0"/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/>
              <a:t>arr</a:t>
            </a:r>
            <a:r>
              <a:rPr lang="en-US" dirty="0"/>
              <a:t>[n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safearay</a:t>
            </a:r>
            <a:r>
              <a:rPr lang="en-US" dirty="0" smtClean="0"/>
              <a:t> </a:t>
            </a:r>
            <a:r>
              <a:rPr lang="en-US" dirty="0"/>
              <a:t>sa1;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j=0; j&lt;LIMIT; j</a:t>
            </a:r>
            <a:r>
              <a:rPr lang="en-US" dirty="0" smtClean="0"/>
              <a:t>++)           </a:t>
            </a:r>
            <a:r>
              <a:rPr lang="en-US" dirty="0"/>
              <a:t>//insert elements</a:t>
            </a:r>
          </a:p>
          <a:p>
            <a:pPr>
              <a:buNone/>
            </a:pPr>
            <a:r>
              <a:rPr lang="en-US" dirty="0" smtClean="0"/>
              <a:t>			sa1[j</a:t>
            </a:r>
            <a:r>
              <a:rPr lang="en-US" dirty="0"/>
              <a:t>] = j*10; </a:t>
            </a:r>
            <a:r>
              <a:rPr lang="en-US" dirty="0" smtClean="0"/>
              <a:t>         //*</a:t>
            </a:r>
            <a:r>
              <a:rPr lang="en-US" dirty="0"/>
              <a:t>left* side of equal sign</a:t>
            </a:r>
          </a:p>
          <a:p>
            <a:pPr>
              <a:buNone/>
            </a:pPr>
            <a:r>
              <a:rPr lang="en-US" dirty="0" smtClean="0"/>
              <a:t>	for(j=0</a:t>
            </a:r>
            <a:r>
              <a:rPr lang="en-US" dirty="0"/>
              <a:t>; j&lt;LIMIT; j</a:t>
            </a:r>
            <a:r>
              <a:rPr lang="en-US" dirty="0" smtClean="0"/>
              <a:t>++)               </a:t>
            </a:r>
            <a:r>
              <a:rPr lang="en-US" dirty="0"/>
              <a:t>//display elements</a:t>
            </a:r>
          </a:p>
          <a:p>
            <a:pPr>
              <a:buNone/>
            </a:pPr>
            <a:r>
              <a:rPr lang="en-US" dirty="0" smtClean="0"/>
              <a:t>		{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temp = sa1[j</a:t>
            </a:r>
            <a:r>
              <a:rPr lang="en-US" dirty="0" smtClean="0"/>
              <a:t>];             </a:t>
            </a:r>
            <a:r>
              <a:rPr lang="en-US" dirty="0"/>
              <a:t>//*right* side of equal sign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“Element “ &lt;&lt; j &lt;&lt; “ is “ &lt;&lt; temp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0;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 Function and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hlink"/>
                </a:solidFill>
              </a:rPr>
              <a:t>Friend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concept of encapsulation and data hiding dictate that nonmember functions should not be able to access the object’s private or protected data.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The policy is that if you are not a member, you cannot get in. however there are situations where such rigid discrimination leads to considerable inconvenience. 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7975"/>
            <a:ext cx="6324600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Example: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class beta;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class alpha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alpha( 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  data1 = 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~alpha(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 {    }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</a:t>
            </a:r>
            <a:r>
              <a:rPr lang="en-US" sz="2000" b="1" dirty="0" smtClean="0"/>
              <a:t>friend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function1( alpha, beta ); </a:t>
            </a:r>
            <a:r>
              <a:rPr lang="en-US" sz="2000" dirty="0" smtClean="0"/>
              <a:t>// </a:t>
            </a:r>
            <a:r>
              <a:rPr lang="en-US" sz="2000" i="1" dirty="0" smtClean="0"/>
              <a:t>Friend Function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/>
              <a:t>	</a:t>
            </a:r>
            <a:r>
              <a:rPr lang="en-US" sz="20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class beta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beta( 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  data1= 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~beta(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  {      }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	</a:t>
            </a:r>
            <a:r>
              <a:rPr lang="en-US" sz="2000" b="1" dirty="0" smtClean="0"/>
              <a:t>friend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function1( alpha, beta ); </a:t>
            </a:r>
            <a:r>
              <a:rPr lang="en-US" sz="2000" dirty="0" smtClean="0"/>
              <a:t>// </a:t>
            </a:r>
            <a:r>
              <a:rPr lang="en-US" sz="2000" i="1" dirty="0" smtClean="0"/>
              <a:t>Friend Function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	</a:t>
            </a:r>
            <a:r>
              <a:rPr lang="en-US" sz="20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 function1( alpha a, beta b) 	//</a:t>
            </a:r>
            <a:r>
              <a:rPr lang="en-US" sz="2000" b="1" i="1" dirty="0" smtClean="0"/>
              <a:t> Function Definition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temp = a.data1 + b.data1;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return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alpha </a:t>
            </a:r>
            <a:r>
              <a:rPr lang="en-US" sz="2000" dirty="0" err="1" smtClean="0"/>
              <a:t>aa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beta bb;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&lt;&lt;“____”&lt;&lt;function1(</a:t>
            </a:r>
            <a:r>
              <a:rPr lang="en-US" sz="2000" dirty="0" err="1" smtClean="0"/>
              <a:t>aa,bb</a:t>
            </a:r>
            <a:r>
              <a:rPr lang="en-US" sz="20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getche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}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dirty="0" smtClean="0"/>
              <a:t>Output of the Program: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297</TotalTime>
  <Words>385</Words>
  <Application>Microsoft Office PowerPoint</Application>
  <PresentationFormat>On-screen Show (4:3)</PresentationFormat>
  <Paragraphs>184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Franklin Gothic Book</vt:lpstr>
      <vt:lpstr>Perpetua</vt:lpstr>
      <vt:lpstr>Wingdings</vt:lpstr>
      <vt:lpstr>Wingdings 2</vt:lpstr>
      <vt:lpstr>Equity</vt:lpstr>
      <vt:lpstr>Operator Overloading Continue</vt:lpstr>
      <vt:lpstr>Overloading Array Operator</vt:lpstr>
      <vt:lpstr>Array Operator Example</vt:lpstr>
      <vt:lpstr>Array Operator Example</vt:lpstr>
      <vt:lpstr>Friend Function and Classes</vt:lpstr>
      <vt:lpstr>Friend Functions</vt:lpstr>
      <vt:lpstr>Example:</vt:lpstr>
      <vt:lpstr>PowerPoint Presentation</vt:lpstr>
      <vt:lpstr>PowerPoint Presentation</vt:lpstr>
      <vt:lpstr>PowerPoint Presentation</vt:lpstr>
      <vt:lpstr>PowerPoint Presentation</vt:lpstr>
      <vt:lpstr>Friend Classes</vt:lpstr>
      <vt:lpstr>PowerPoint Presentation</vt:lpstr>
      <vt:lpstr>Example:</vt:lpstr>
      <vt:lpstr>PowerPoint Presentation</vt:lpstr>
      <vt:lpstr>PowerPoint Presentation</vt:lpstr>
      <vt:lpstr>PowerPoint Presentation</vt:lpstr>
      <vt:lpstr>&gt;&gt; Operator Example</vt:lpstr>
      <vt:lpstr>&lt;&lt; Operator Example</vt:lpstr>
      <vt:lpstr>Thanks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 Continue</dc:title>
  <dc:creator>Dell</dc:creator>
  <cp:lastModifiedBy>DELL</cp:lastModifiedBy>
  <cp:revision>8</cp:revision>
  <dcterms:created xsi:type="dcterms:W3CDTF">2015-04-15T04:17:24Z</dcterms:created>
  <dcterms:modified xsi:type="dcterms:W3CDTF">2018-03-29T01:58:21Z</dcterms:modified>
</cp:coreProperties>
</file>