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7" r:id="rId4"/>
    <p:sldId id="269" r:id="rId5"/>
    <p:sldId id="259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7:53:27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17438 7317,'24'0,"1"0,0 0,0 0,0 0,24 0,26 0,-50 25,-1-25,1 0,0 0,0 0,0 25,-1-25,1 0,0 0,0 0,24 0,1 0,-25 0,24 0,-24 0,25 0,-25 0,-1 0,1 0</inkml:trace>
  <inkml:trace contextRef="#ctx0" brushRef="#br0" timeOffset="1824.9433">18132 8483,'0'0,"50"0,-25 25,-1-25,26 0,-25 0,0 0,24 0,-24 0,0 0,-50 0,-25 0,26 0,-26 0,25 0,-24 0,-1 0,25 0,0 0,1 0,-1 0,25-25,-25 25,0 0,-24 0,24 0,0-25,-25 25,26 0,-1 0,0 0,0 0,0 0,1 0,-1 0</inkml:trace>
  <inkml:trace contextRef="#ctx0" brushRef="#br0" timeOffset="3441.7877">17562 11112,'25'0,"-1"0,1 0,50 0,-1 25,-24 0,-1-25,1 0,-1 25,1 0,-25-25,0 0,-1 0,1 0,0 0,0 0,0 0,-1 0</inkml:trace>
  <inkml:trace contextRef="#ctx0" brushRef="#br0" timeOffset="4492.8556">17462 12154,'25'0,"0"0,0 0,0 0,24 0,26 0,-1 0,1 0,-1 0,-24 0,-1 0,-24 0,0 0,-25 25</inkml:trace>
  <inkml:trace contextRef="#ctx0" brushRef="#br0" timeOffset="15641.0231">3646 11311,'0'25,"-25"24,1 1,24 0,-25 49,25-50,0-24,0 0,0 0,0 24,0-24,0 0,0 49,0-24,0 0,0 24,0-49,0 0,0 49,0-24,0-25,0 24,-25 1,25-1,0-24,0 0,-25 25,25-26,0 26,0-25,-25 24,25-24,-24-25,24 25,0 0,0 0,0-1,0 1,0 0,24 0,1 0,0-1,0-24,0 0,-25 25,24 0,1-25,0 25,0-25,0 0,0 25,-1-25,26 0,-25 0,0 0,24 0,1 0,-25 24,-1-24,1 0,0 0,0 0,24 0,-24 0,0 0,25 25,-26-25,26 0,-25 25,0-25,-1 0,1 0,0 0,0 0,0 0,-1 0,1 0,0 0,0 0,0 0,-1 0,1 0,0 0,0 0,0 0,-1 0,1 0,-25-25,25 25,-25-25,0 1,25-51,-25 50,0 1,0-26,0 25,0-49,0-1,0-24,0 25,0 24,0-24,0 49,0-25,0 1,0 24,0 0,0 0,0 0,25 25,0-24,-25-1,24 0,-24-25,25 50,-25-24,25-1,-25 0,0-25,25 26,-25-1,25 0,-25 0,0 0,24 25,-24-24,0-1,0 0,0 0,25 0,-25 1,0-26,0 0,25-24,-25 49,0-24,0 24,0 0,0-25,0 26,0-1,0 0,-25 0,25 0,0 0,-25 25,1 0,24-24,-25 24,0-25,0 25,0-25,1 25,-1-25,-25 25,0 0,26 0,-26 0,25 0,-24 0,-1 0,-24 0,24 25,-24 0,-1-25,26 25,24-25,-25 24,25-24,1 0,-26 25,25-25,0 0,1 25,-1-25,0 0,0 25,0-25,1 25,-1 0,0-1,0 1,25 0,-25-25,25 25,-24-25,24 25,0-1,-25-24,25 25,0 0</inkml:trace>
  <inkml:trace contextRef="#ctx0" brushRef="#br0" timeOffset="22914.8472">1339 11088,'0'-25,"0"0,25 25,25 0,-1 0,1 0,0 0,24 0,-24 0,-1 25,1-25,-25 0,0 0,-1 0,1 0,0 0,0 0,0 0,-1 0,1 0,0 0,0 0,0 25,-1-25,1 0,0 0,0 0,0 0,24 0,-24 0,0 0,49 0,-49 0,0 0,24 0,1 24,-25-24,0 0,-1 25,1-25,0 0,0 0,0 0,24 0,26 0,24 0,50 0,24 0,-49 0,50 0,-25 0,0 25,24 74,1-24,0-26,-75-24,-25 0,-24 0,-25-25,24-50,50 25,100-74,74 0,0 24,-1-24,-48 25,-100 49,25-25,-75 50,0 0,-24 0,0 0,-26 0,26 0,-25 0,0 0,24 0,1 0,-1 0,1 0,25 0,24 25,-25-25,1 25,-1-25,-49 25,24-25,51 0,24 0,49 0,1 0,0 0,-75 0,-25 0,-24 0,-25 0,-1 0,1 0,0 0,0 0,74 0,75 0,24 25,-49-25,25 24,-26-24,-24 25,0 0,-49 25,49-1,-50-49,1 50,-26-25,1 0,0-25,-1 0,-24 0,49 0,-24 0,49 0,0 0,1 0,24 0,-25 0,0 0,-25 0,1 0,-1 0,1 0,-1 0,1 0,-1 0,0 0,-24 0,24 0,1 0,24 0,0 24,25 1,-49 0,-26-25,-24 25,25 0,-25-25,49 0,25 0,100 0,49 0,-50-25,-74 25,25-25,-50 25,-24 0,24 0,0 0,0 0,-24 0,-26 0,1 0,-25 0,-1 0</inkml:trace>
  <inkml:trace contextRef="#ctx0" brushRef="#br0" timeOffset="27183.4815">3746 9252,'-25'0,"0"50,0-1,-25 51,26 48,-26-24,25 0,0 0,1-24,-1-51,25 1,0 0,0-1,0-24,0 0,0 0,0-1,0 26,25 0,-25-1,0-24,0 0,24 24,-24-24,0 0,0 0,25 24,-25-24,0 0,0 0,25 0,0-25,0 49,24-49,-24 25,0 0,25-25,-26 0,1 25,25-25,-25 0,-1 0,1 0,50 0,24 0,0 0,50 0,-75 0,25 0,-24 0,-26 0,-24 0,25 0,-25 0,-1 0,1 0,0 0,0 0,0 0,0 0,-1 0,1 0,0-25,0 25,-25-50,25 25,-1 1,1-76,0 51,0-1,-25 25,25-24,-25-26,24 51,-24-26,25 0,-25 1,0-1,0 1,25-26,-25 26,0 24,0-50,0 50,0 1,0-1,0-50,0 51,0-26,0 0,0 1,25-26,-25 26,0-1,0 1,0 24,0 0,0 0,-25 25,0-25,25 1,0-1,-25 0,25 0,-49 0,49 1,-25 24,25-25,-50 0,50 0,-24 25,-26-49,25 49,-24 0,24 0,0-25,-25 0,-24 25,24 0,-24 0,24 0,-24 0,24 0,-24 0,-1 25,1 0,0-1,-26 1,51 0,24-25,0 0,25 50,-49-1,-1 26,0-1,26-49,-1 0,25-1</inkml:trace>
  <inkml:trace contextRef="#ctx0" brushRef="#br0" timeOffset="40453.6338">17686 6276,'-25'0,"0"0,0 0,1 0,-26 0,25 0,0 0,0 0,1 0,-1 0,0 0,0 24,0-24,-24 0,24 25,0-25</inkml:trace>
  <inkml:trace contextRef="#ctx0" brushRef="#br0" timeOffset="42586.9625">17264 6251,'-25'0,"25"25,25-25,-25-25,25 0,0 25,-25-25,0 0,24 25,-24-24,25 24,-25-25,0 50,-25-1,1-24,-1 50,0 0,0-26,0 1,1 0,73-25,-24 25,0 0,24 24,-24-24,0 0,-25 0,25-25</inkml:trace>
  <inkml:trace contextRef="#ctx0" brushRef="#br0" timeOffset="47805.1353">15925 15701,'24'0,"1"0,25 0,-25 0,-1 0,1 0,0 0,-25 25,-25 0,0 0,1 24,-1-24,0-25,50 0,0 0,-1 0,1 25,0-25,0 0,-25 25,0 0,0-1,0 1,-50 25,25-25,1-1,-1-24,0 0,0 0,0 0</inkml:trace>
  <inkml:trace contextRef="#ctx0" brushRef="#br0" timeOffset="52401.5066">17115 6573,'0'0,"-25"0,-24 0,-1 0,-24 0,-1 0,1 0,0 0,-1 0,1 0,24 0,1 0,-1 0,0 0,1 0,-26 0,26 0,-1 0,25 0,0 0,-24 0,-26 0,26 0,-1 0,1 0,24 0,-25 0,25 0,-24 0,24 25,-25-25,-24 0,49 0,-24 0,24 0,-25 0,25 25,-24 0,-1-25,25 0,25 24,-49 1,24-25,25 25,-50-25,25 0,1 25,-1-25,0 25,0-25,25 24,0 1,0 0,0 0,0 0,0 24,0 1,0-25,0 0,0-1,0 1,25 0,-25 0,0 0,0-1,0 1,0 0,0 0,0 0,0-1,25-24,-25 25,25-25,24 25,-24-25,25 0,24 25,25 24,-49-49,148 50,-123-25,-26-25,1 0,0 0,24 25,-24-25,24 24,0-24,1 0,-1 0,25 0,-49 0,25 0,-1 25,0-25,1 0,-1 0,-24 0,24 0,-24 0,-25 0,-1 0,1 25,0-25,0 0,0 0,-1 0,1 0,0 0,0 0,0 0,-1-50,1-24,0 0,0-1,-25 1,0 24,0 1,0-26,0 50,0-24,0 24,0 0,-25-24,25 24,0 0,-25-25,25 25,-25 25</inkml:trace>
  <inkml:trace contextRef="#ctx0" brushRef="#br0" timeOffset="56697.8296">16446 7689,'0'0,"-50"0,0 0,-24 25,-1 0,-49 25,50-1,-25 1,24-1,51 1,-26-25,50 0,0 0,-25-25,25 49,-25-24,-24 25,49-1,-25-49,25 25,0 25,0-26,0 26,0 24,0 1,0-26,0 1,25-25,0 0,-1-25,1 0,25 0,24 24,-24 1,-1-25,1 25,0-25,24 25,0-25,-24 25,24-25,1 24,-25-24,-1 0,-24 0,25 0,-26 0,1-24,0 24,0-25,0 0,24 0,-24 0,0 1,0 24,-1-50,1 50,-25-25,50 0,-50-24,25 49,-25-25,24 0,-24 0,25-24,-25 24,0 0,25-24,0-1,-25 25,25-24,-25-1,0 0,0 26,0-26,0 25,0 0,0 0,0-24,0-1,0 25,0 1,0-26,0 25,-25 25,0-25,-25 25,26 0,-1-24,0-1,0 25,0 0,1 0,-1 0,0 0,0 0,-24 0,49 25,-25-25,0 0,25 24</inkml:trace>
  <inkml:trace contextRef="#ctx0" brushRef="#br0" timeOffset="57494.0159">17785 8558,'25'0</inkml:trace>
  <inkml:trace contextRef="#ctx0" brushRef="#br0" timeOffset="61206.1722">19075 6424,'0'50,"25"-25,-1 49,26 25,-25-49,0-50,-1 25,-24 0</inkml:trace>
  <inkml:trace contextRef="#ctx0" brushRef="#br0" timeOffset="61932.0194">19075 6697,'25'0,"24"25,1 0,24 24,-24 1,-1-25,-49 0,25-25,-25-50,25 0,-25-24,0 0,25 24,-25 25,0 0</inkml:trace>
  <inkml:trace contextRef="#ctx0" brushRef="#br0" timeOffset="65574.127">18703 7020,'0'25,"0"24,0 1,0-25,0 24,0 1,0-25,0-1,0 1,0 0,0 0,0 24,0-24,0 25,0-1,0 1,0-25,0 0,25-25,-25 24,0 1,24 0,-24 0,25-25,0 25,0-25,0 0,-1 24,26 1,0-25,-1 0,1 0,-1 25,26-25,-26 0,1 0,-25 0,0 0,24 0,-24 0,25 0,-26 0,1 0,25 0,-25 0,0 0,24 0,1 0,24 0,-24 0,24 0,-24 0,-25 0,-1 0,1 0,0 0,0-25,0 25,-1-25,1 1,0 24,-25-25,25 25,0-25,-25 0,24 0,-24 1,0-51,0 26,0-26,0-24,0 25,0 24,0-24,0 49,-24-50,24 51,0-1,0 0,0 0,0 0,-25-24,25-1,-25 25,0 0,25-24,-25 49,-24 0,-1 0,-24 0,24 0,-24 0,-1 0,1 0,-25 0,-1 0,1 0,25 0,-25 0,24 25,1-1,-1 1,51-25,-1 25,0 0,-25 0,1 0,24 24,-25-24,26 0,-1-25,25 25,-25-25,25 24,0 1</inkml:trace>
  <inkml:trace contextRef="#ctx0" brushRef="#br0" timeOffset="69258.9214">18802 6846,'25'0,"24"0,1 0,49 0,50 0,-50 0,-49 0,-25 0,-1 0,1 0,74 0,75-25,49-24,50 24,0-25,-25 1,-49-1,-125 25,-24 0,-26 25,-24-24,25 24,0-25,25 25,-1-25,1 0,-1 0,1 25,0-24,-26 24,1-25,0 25,-25 25,0 24,0 26,0-1,0 0,0 26,0-51,0 1,0-25,0 0,0-1,0 1,0 25,0-25,0-1,0 1,0 25,25-50,-25 25,25-1,-25 1,0 25,0-25,0-1,0 1,0 0,0 0,0 24,0 26,0-26,0 1,0-25,0 0,0-1,0 1,0 0,0 0,0 0,-25-1,0-24,0 25,0-25,-49 0,0 25,-1-25,-24 0,49 0,-24 0,24 0,1 0,-1 0,1 0,-1 0,-25 0,51 0,-1 0,0 0,0 0,0 0,25-25,-24 25,-1 0,-25 0,25 0,-24 0,-26 0,26 25,-1-25,-24 0,24 0,25 0,1 0,-26 0,-24 0,49 0,-25 0,25 0,1 0,-1 0,-25 0,1 0,-1 0,0 0,25-25,1 25,-26 0,25 0,0 0,1 0,-1 0,25-25</inkml:trace>
  <inkml:trace contextRef="#ctx0" brushRef="#br0" timeOffset="84216.6046">24383 16570,'25'0,"124"0,123 0,175-75,148 1,-24-1,-125-24,-148 49,-124 26,-100-1,-49 25,-50 0</inkml:trace>
  <inkml:trace contextRef="#ctx0" brushRef="#br0" timeOffset="89697.9123">14957 6276,'25'0,"124"0,99 0,198 0,274-75,98 50,-74-24,-123 49,-225 0,-98 0,-99 0,-100 0,-74 0,-1 0,26 0,49 0,174 0,198-50,298-74,124 75,-223 49,-50 0,-223 0,0 24,-174 76,-99-76,-99-24,24 0,26 0,74 25,24 25,26 24,49 50,-50-25,-49 1,-50-26,-99-49,25 0,0 24,-25-24,0 0,0 0,0 24,-25-24,0-25,25 25,0 0,0 0,0 24,0 1,0 24,0 1,0-51,0 26,0-25,0 24,0 26,0 24,0 75,0-1,0 1,25 24,25 26,-1 24,1-75,24-49,-49-99,-25 0,25-25,-25-25,0 50,-50 25,1-26,-1 26,-49 0,-75-1,-24-24,-1 0,1 0,0-1,-50-24,49 0,1 0,49 0,0 25,75-25,24 25,0 0,1 0,-50-1,-75 1,-124-25,-49 0,-149 0,-199 0,249 50,99-1,74-24,124 25,74-50,75 25,0-1,-49-24,-50 25,-125 25,-123-25,-149 49,-347-49,297 24,25 26,199-25,49-1,50 1,74-25,74-1,1-24,-1 25,-24-25,0 25,0-25,49 0,1 0,24 25,0-25,-25-99,-24-75,-50-74,25 25,24-50,-24 25,25 74,-1 0,75 50,-25 100,1-51,24 50,0-24,0-26,0 1,-25 0,25-1,0 26,0-26,0 25,0-24,0 24,0 1,0-1,0 1,0-1,0 25,0 0,0-24,0-1,0 1,0 24,0-25,0 1,0-26,0 26,0-26,0-24,0 49,0-24,25 24,-25 1,24 24,26 0,-50-25,0-49,25-50,0-24,-25 24,24 50,1 49,-25 1,0 73</inkml:trace>
  <inkml:trace contextRef="#ctx0" brushRef="#br0" timeOffset="91135.6473">17587 5159,'-25'50,"25"0,-25-1,0 50,0-49,25 24,0-49,0 0,25 0,-25 0,25-1,-25 1,0 0,0 0,0 0,0-1</inkml:trace>
  <inkml:trace contextRef="#ctx0" brushRef="#br0" timeOffset="92030.2733">17314 5556,'0'25,"24"0,1 24,0-24,0 0,0-25,-25 25,24-25,1 25,0-1,0-24,-25 25,25-25,0 0,-25-25,24 25,-24-24,25 24,-25-25</inkml:trace>
  <inkml:trace contextRef="#ctx0" brushRef="#br0" timeOffset="102940.2691">3026 7665,'-25'24,"1"-24,24 25,-25 0,25 0,-25 0,0 24,25-24,-25-25,1 50,24-1,-25 1,0-25,25 24,-25-24,25 0,0 0,0 24,0 1,0-25,0 0,0-1,0 1,0 0,0 0</inkml:trace>
  <inkml:trace contextRef="#ctx0" brushRef="#br0" timeOffset="104494.4952">2604 7987,'0'25,"0"0,0 0,0-1,0 1,0 0,0 0,0 0,0-1,0 1,25-25,-25 25,0 0,25-25,0 0,-25-25,25 0,0 25,-1-49,1 24,0 0,-25-25,25 50,0 0</inkml:trace>
  <inkml:trace contextRef="#ctx0" brushRef="#br0" timeOffset="105916.0164">2629 8037,'0'25,"0"24,0 26,0-26,0 1,0-25,0-1,0 1,0 0,0 0,25-25,-25 25,0-1,0 26,25-50,0 0,0 0,-1 0,1 0,-25-25,25 25,0 0,0-25,-1 25,26-24,-50-1,25 0,0 25,-1 0,-24-25,0 0,25 25,-25-24,25-1,0 25,-25-25,25 25</inkml:trace>
  <inkml:trace contextRef="#ctx0" brushRef="#br0" timeOffset="117464.1254">2530 9128,'0'0,"-25"0,0 0,1 0,-26 25,0 0,1 24,24-24,-25 25,26-25,-1-1,25 1,-25 0,0 0,0 0,1 24,24 26,0-1,-50-24,50-1,-25-24,25 49,0-49,-25 0,25 25,0-26,-24-24,24 25,0 0,0 0,0 0,0 24,0 26,0-26,0 1,0 0,49-1,-49 1,50-25,-1-1,-24 26,0-25,0 0,24-1,-24 51,25-50,-25 24,-1 1,26-25,-25 24,24-24,-24 0,0-25,-25 25,25-25,0 0,-1 0,1 0,0 0,0 0,0 0,0 0,-1 0,26 0,-25 24,0-24,-1 0,1 0,0 0,0 0,-25 25,25-25,-1 0,1 0,0 0,0 25,24-25,-24 0,0 0,0 0,0 0,-1 0,1 0,0 0,0 0,0 0,-1-25,1 25,0-25,-25 1,0-1,25 25,-25-25,0 0,25 0,-25 1,0-1,0 0,24 0,-24 0,25 1,-25-1,0 0,0 0,25 25,-25-25,25-24,-25 24,0 0,0 0,25-24,-25 24,0 0,0 0,0 1,24 24,-24-25,0 0,0 0,0 0,0 1,0-1,0 0,0 0,0 0,0 1,0-26,0 25,0 0,0 0,0-24,0-1,-24 1,-1-1,25 0,-25-24,25 24,0 1,-25 24,0-25,25 26,0-1,-24-25,-1 25,25 1,-25-26,25 25,-25 0,25 1,-25 24,25-25,0 0,-24 0,24 0,-50 25,25 0,-24-24,-1 24,25 0,-24 0,24 0,0 0,0 0,0 0,1 0,-1 0,0 0,0 0,0 0,1 24,-1-24,0 0,-25 25,26 0,-26-25,25 25,-25 24,1 1,-26-25,51 49,-26-49,25 0,25 0,0-1</inkml:trace>
  <inkml:trace contextRef="#ctx0" brushRef="#br0" timeOffset="118757.9876">4366 9277,'0'-25,"-25"25,0-25,0 25,25-24,-25 24,1 0,-1-25,0 0,0 25,-24-25,24 0,0 25,0 0,0 0,1 0,-26 0,0 0,26 0,-1-24,0 24,0 0,0 0,1 0,-1 0,0-25,0 25</inkml:trace>
  <inkml:trace contextRef="#ctx0" brushRef="#br0" timeOffset="121719.1533">3373 11237,'0'-25,"-49"25,24-25,25 0,-25 25,-24 0,49-25,-25 25,0 0,0 0,0 0,1 0,-1 0,0 0,0 0,0 0,-24 0,49 25,-50-25,25 25,-24 0,24 0,-25 24,-24-24,24 25,1-50,24 24,-25-24,1 0,49 25,-25 0,0-25,0 25,0-25,1 25,24-1,-25-24,25 25,-50-25,50 25,-25 0,25 0,-24-1,-1 1,25 25,-25-25,25-1,-25 51,25-26,0 26,0-1,0 1,0 24,0-25,0 26,0-26,0 0,25 1,0-1,24 1,1 24,-25-50,24 26,-24-26,0 1,0-25,24 24,-24 1,0-50,0 25,0-25,-1 0,1 0,0 0,25 0,24-25,-24 0,-1-24,1 49,0-50,-26 50,1-25,0 0,25 25,-26-24,-24-1,50 0,0-25,-26 26,1-1,25 0,-25 0,-1 0,1 1,0-1,0 0,0-25,-1 26,1-26,0-24,0-1,24 1,-24 24,-25-24,25 24,-25 0,0-24,0 24,0-49,0 25,0-25,0 24,0-24,0 25,0-26,-25 51,25-26,0 51,0-1,-25 25</inkml:trace>
  <inkml:trace contextRef="#ctx0" brushRef="#br0" timeOffset="122955.1168">2183 11832,'-25'-50,"0"1,-24-1,24 0,0 26,0-26,-24 0,49 26,-25-26,0-24,-25-1,26 1,-1-26,0 26,0 24,0 1,-24-26,49 26,-50-1,50 1,-25 24,0-50,1 51,24-1,-25-50,25 51,0-1,0 0,-25-25,25 26,0-1,25 25</inkml:trace>
  <inkml:trace contextRef="#ctx0" brushRef="#br0" timeOffset="125308.2224">1836 10120,'-25'0,"0"0,0 0,0 25,1-25,-1 25,-25 0,0 0,26-25,-1 0,0 24,0-24,25 25,-25-25,25 25,-24 0,-1-25,50 0,-1-25,1 25,0 0,25-25,-1 25,1-25,0 25,24 0,-24-24,-1 24,-49-25,25 25,-25-25,25 25,0-25,-1 25,-24-25</inkml:trace>
  <inkml:trace contextRef="#ctx0" brushRef="#br0" timeOffset="133802.2515">5085 9153,'25'0,"0"0,-1 0,26 0,0 0,-1 0,1 0,-1 0,1 0,0 0,-1 0,1 0,-25 0,-1 0,1 0,0 0,0 0,0 0,-1 0,1 0,0 0,-25 25,25-25,0 25,0-25,-1 24,1-24,0 0,0 25,0-25,-1 0,-24 25,25 0,25 0,-50 24,25-24,-1 25,-24-1,0-24,0 0,25 0,0 24,-25-24,0 25,0-1,0 1,0-25,0 24,0-24,0 0,0 0,0-1,0 1,0 0,0 25,0-25,0-1,0 1,0 25,25-1,-25 1,25 24,-25-24,0 0,0 24,0 0,0-49,0 25,0-1,0-24,0 25,0-25,0-1,0 1,-25-25,0 25,-49 0,49-25,-25 0,-24 0,-1 0,-24 0,25 0,-26 0,51 0,-1 0,1 0,-26 0,26 0,-1-25,25 25,-24-25,-1-24,25-1,-24 25,-1-74,0 49,26 1,-1 24,0-25,0 26,25-1,-25 0,25 0,-24-24,24 24,0-50,0 1,0 0,0-1,0 1,0-1,24 26,-24-1,25 0,25 1,-1-50,1 49,0-24,-1-1,26 1,-1-1,-49 1,24 24,-49 26,0-1</inkml:trace>
  <inkml:trace contextRef="#ctx0" brushRef="#br0" timeOffset="137328.0845">5978 10864,'50'0,"-26"0,51-24,-26 24,26 0,-1 0,-24 0,-25 0,24 0,-24 0,-25 49,0 1,25-1,-25 1,0 0,0-1,0 1,0 24,0-24,0-25,0 24,0 1,0 0,0-26,0 1,0 25,0-1,0-24,0 0,0 25,0-26,0 26,0 0,0-26,0 26,0-25,0 0,0-1,0 26,0 0,0-1,0 26,0-26,0 1,0 0,0-26,0 26,0-25,0 24,-25-24,25 0,0 0,-25-25,25 25,-25-1,1 1,24 0,0 0,-25-25,25 25,-25-25,-25 24,1-24,-1 25,1 0,-1-25,-24 25,24-25,0 25,1-25,24 24,-25-24,25 0,1 0,-1 0,0 0,0 0,0 0,1 0,-1 0,0 0,0 0,0 0,-24 25,24-25,0 0,0 0,1 0,-1 0,0 0,0 0,0 0,1 0,-1-25,0 1,25-1,-50 0,26-25,-1 1,25 24,0-25,0-24,0 0,0 24,0-24,0-1,0 26,0 24,0 0,0-25,0 25,0 1,0-26,0-24,0 24,0 0,0-24,0 49,0 0,0 1,0-1,0 0,0 0,0 0,0 1,0-26,0 25,0 0,0-24,0 24,0 0,0 0,0 1,0 48</inkml:trace>
  <inkml:trace contextRef="#ctx0" brushRef="#br0" timeOffset="146378.4001">1836 9029,'0'-25,"24"25,26-25,24 0,75-24,50-26,148-24,75 25,-26-25,-98-1,0 100,-25-24,-50 24,-25 0,-49 0,-74 0,-51 0,1 0,-25-25,50 25,74 0,74 0,100 0,99 0,223 0,-25 0,-124 0,-123 0,-125 0,-124 0,-49 0,24 25,50-1,75 26,123-50,100 25,74 0,-25-25,-148 49,-50-24,-100 0,-98-25,-51 25,-24-1,0 26,75-25,74 0,-1 24,26 1,-50-25,25-1,-50-24,-24 0,-26 0,1 0,-50 25,0 0,0 0,0 25,0 49,0 50,0 49,0 25,-50 25,1 50,-26-25,-24 0,25-1,24-48,0-51,50-98,-25-1,25-49,0 0,0 24,0 26,0 24,25 50,0 0,25 24,-1 1,-24 0,0-50,0 0,-25-100,0 1,0 0,0 0,0 0,0 24,0-24,0 0,0 0,0 0,0-1,0 26,0 0,-25-1,0 1,0 24,-24-49,-26 25,-49-26,0 1,-49 0,-100-25,-50 0,-49 25,50-25,-25 0,49 0,50 0,124 0,49 25,-123-1,-199-24,-297 0,-125 0,124-99,274 99,98 0,125 0,99 0,74 0,25 25,-75-25,-24 0,-149 0,-74-25,-100 0,50-24,25-50,99 49,74 25,50-24,50 49,49 0,0 0,-49 0,49 0,-25 0,25 0,-24 0,-26 0,-49 0,0 0,-49 0,49 0,0 24,49 1,26-25,24 0,0-49,-25-100,-74-25,0-148,0 98,50 1,24 99,50 0,0 74,0-24,0 24,0 1,0-26,0-24,0 25,0-1,0 1,0-25,0 24,0-24,0 25,0-26,0 26,0-50,25 50,-25 24,25 25,-25-49,25-1,-25-24,24-50,-24 50,25 0,0-25,0 25,-25 24,0 26,49-26,-24 26,-25-1,25 25,0-24,-25 24,0 0,25-25,-1 1,-24 24,0 0,0 0,25 25,0-24,0-26,0 25,0 0,24 1,-24-26,0 50,0-25,-1 25,1 0,25 0,-25 0</inkml:trace>
  <inkml:trace contextRef="#ctx0" brushRef="#br0" timeOffset="153304.0112">11683 11485,'0'24,"25"1,0 25,-25 24,0-49,24-25,-24 25,25-25,0 0,0 0,49 0,-24-25,24-25,25-24,-24 0,24 24,-24-24,-51 24,26 25,-25 0,0 25,-25-24</inkml:trace>
  <inkml:trace contextRef="#ctx0" brushRef="#br0" timeOffset="155026.1631">11708 9550,'0'25,"25"-25,-25 24,0 1,24-25,-24 25,25 0,0-25,0 0,24 0,1 0,24-75,75-24,25-25,24 0,-123 25,24 49,-99 26,25 24,-25-25</inkml:trace>
  <inkml:trace contextRef="#ctx0" brushRef="#br0" timeOffset="157336.1446">7466 11212,'25'0,"0"0,-25 25,25-1,-25 1,24-25,1 0,0-25,0 25,0-49,24-1,1 0,-25 26,-1-26,1 50</inkml:trace>
  <inkml:trace contextRef="#ctx0" brushRef="#br0" timeOffset="159610.221">7069 9153,'0'25,"0"0,0-1,25-24,0 0,0 0,49-49,-49-1,49-24,174-274,-148 274,-76 24,26 1,-50 24</inkml:trace>
  <inkml:trace contextRef="#ctx0" brushRef="#br0" timeOffset="164227.7705">7739 8508,'-25'0,"-49"0,-75 0,25-25,-50 0,50 25,-24-24,73 24,25 0,26 0,-1 0,0 0</inkml:trace>
  <inkml:trace contextRef="#ctx0" brushRef="#br0" timeOffset="185503.3363">11261 17264,'25'0,"0"0,0 0,0 0,24 0,1 0,24 0,1 0,-1 0,-24 0,-26 0</inkml:trace>
  <inkml:trace contextRef="#ctx0" brushRef="#br0" timeOffset="186673.1958">17512 17462</inkml:trace>
  <inkml:trace contextRef="#ctx0" brushRef="#br0" timeOffset="187430.1141">17636 17264,'25'0,"0"0,24 0,26 0,-1 0,1 0,49 50,-50-26,0 1,-24-25,0 0,-1 0,-24 0</inkml:trace>
  <inkml:trace contextRef="#ctx0" brushRef="#br0" timeOffset="198425.6383">20191 16570,'0'24,"0"1,0 25,25-25,-25-1,0 1,25-25,-1 0,1 0,25 0,-25-25,24 1,26-26,-26 25,1-24,-1-1,1 50,-50-50,25 50,-25-24,0-1,25 25</inkml:trace>
  <inkml:trace contextRef="#ctx0" brushRef="#br0" timeOffset="203948.1586">18554 18331,'25'0,"24"0,26 0,24 0,25 0,74 0,-49 0,-50-25,-24 25,-50 0,-1 0,1 0,0 0,0-25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8:00:15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9227 8806,'0'0,"-24"74,-1 0,0 1,25-1,-25 26,25 73,-25-24,25-50,-24 25,24-25,0-24,0 24,0 25,0-25,0 1,49-1,50-25,1 25,24-49,0-25,-25 0,-25-25,1 0,-1 0,25 0,50 0,-25 0,99 0,50 0,-50 0,1 24,-100 1,-25-25,-25 25,-24-25,74 25,-50 0,26-1,48 1,1 25,-25-1,25-24,-50 0,25 0,0-25,0 0,0 0,0 0,-24 0,-26 0,-49 0,25 0,-26 0,76-25,48 0,76 0,98 1,75-1,149 25,-1 0,-123 0,-99 0,-125 0,-24 0,-100 25,-24-25,-1 24,-24-24,0 0,0 0,24 0,26-24,-26-1,26-50,-1 1,0-50,-24 50,25-26,-26 26,1 0,24-26,-49 26,49-25,1 24,-26-24,26 25,-26-26,26 26,-26 0,-24-1,0 26,-25-1,0 25,0 0,0 1,0-1,0 0,0-25,0 1,-25-26,25 1,-49-25,24-25,-50-50,1 25,-25 0,-25 50,-25-25,-25 0,-24 25,-1 24,1-24,-25 50,0-26,-26 50,1 25,-99 25,-25 50,-74-26,98 75,26-99,49 25,50-50,24 0,51 0,23 0,26 0,-25 0,25 0,-25 0,-50 0,1 24,49 1,-100 50,26-1,-50 25,25-24,-1-1,51-24,24-1,75-24,-1-25,-24 50,25-25,-50 49,0 0,49-24,-24 24,49-24,1 24,24-49,0 0,0-25,25-74,0 24</inkml:trace>
  <inkml:trace contextRef="#ctx0" brushRef="#br0" timeOffset="4646.9912">9823 11162,'-25'0,"0"0,0 0,-24 0,24 0,0 25,0 49,-24-24,24 0,-25 24,25 25,-24-24,24 24,0-25,25 25,0 50,0-25,0-24,0-26,0-24,25-26,-25 51,0-50,25-1,24 26,1 74,49 50,25 74,50 25,124 148,-50-123,-100-100,26-24,-124-149,24-25,0 0,-24 0,0-75,24 26,-49 49,49 0,75 0,124 0,198-50,224-49,-50 24,-273 26,-50 24,-49 0,-50 0,-24 25,-26 0,-24 25,0 50,25-26,-1 1,1-1,0-24,-75 0,-25-25,-49 0,0 0,0 0,74 0,75 0,98 0,51-25,-26-49,-24-50,-25 25,-74-25,-50 24,-50 26,-49-25,-25 49,0 25,0 1,0-51,0 50,0-24,-25 24,25-25,0 26,0-1,0 0,-24 0,24 0,-25-24,25 24,0-25,-25 1,-25-1,50 0,-74 1,0-26,-1 1,-123-25,-1-25,-49 0,-74-50,49 25,50 0,-1 1,-24 73,25-24,25 0,24 24,25 51,100 24,-1 0,0 0,-98 49,-100-24,-174 0,-198-25,-75-50,125-24,222 24,100 25,50 1,74 24,25-25,49 25,1 0,-1-25,25 25,0 0,1 0,-26 0,0 0,1 0,-1 0,-24 0,24 0,0 0,1 0,-1 0,1 0,24 0,0 0,0 0,25 25,-49-25,24 0,0 0,0 0,0 0,1 0,-26 0,-24 0,-1 0,26 0,-1 0,25 0,0 0,-24 0,49 25,-25-25,25 24,-25 1,0-25,25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7:57:1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7913 7789,'24'0,"1"0,25 24,74 1,25 25,24-1,1 1,0 0,-26-1,-48-24,-1-25,50 0,-25 0,-25 0,50 0,24 0,-49-25,25 1,-49 24,-1 0,-50 0,-24 0,25 0,-25 0,24 0,1 0,24 0,50-25,75 25,-1 0,-74 0,25 0,-75 0,-24 0,-25-25,24 0,1 25,0 0,-1-25,1 25,-1 0,26 0,-26 0,-24 0,25-25,-25 25,24 0,-24 0,25 0</inkml:trace>
  <inkml:trace contextRef="#ctx0" brushRef="#br0" timeOffset="2839.172">11733 8806,'24'0,"1"0,25 0,-25 0,-1 0,1 0,0 0,0 0,0 0,-1 0</inkml:trace>
  <inkml:trace contextRef="#ctx0" brushRef="#br0" timeOffset="4773.9283">15627 8855,'25'0,"-25"-25,25 25,-1-24,51 24,-50 0,-1 0,26-25,-25 25,0-25,-1 25</inkml:trace>
  <inkml:trace contextRef="#ctx0" brushRef="#br0" timeOffset="17197.6077">11683 11410,'0'-25,"50"25,-1 0,26 0,24 0,-25 0,-24 0,-25 0,-1 0,-24-24</inkml:trace>
  <inkml:trace contextRef="#ctx0" brushRef="#br0" timeOffset="18300.7675">12080 11261,'0'0,"25"25,-1-25,1 25,0-25,0 25,0 0,0-25,24 0,-49 24,50-24,-25 0,-25 25,-25 0,0-25,0 0,0 25,1-25,-1 25,0-1,25 1</inkml:trace>
  <inkml:trace contextRef="#ctx0" brushRef="#br0" timeOffset="21027.0731">17264 11559,'0'0,"25"0,0 0,49-25,-24 0,-26 25,1 0,25 0,-25-24</inkml:trace>
  <inkml:trace contextRef="#ctx0" brushRef="#br0" timeOffset="28382.0126">26119 7169,'25'0,"50"0,-26-25,26 25,-1-25,-24 25,24 0,-49 0,-25 50,0 24,0 25,0 25,0 75,25 49,-25 49,49-49,-49 0,0-24,0-26,0-123,0-51,25-24,-25 50,-25 49,-24 100,-26 24,26 75,24 49,-25-99,25 25,25 0,0-125,0 1,0-74,0-1,0-49,0 0,0-1,0 1,0 0,0 0,0 0,0-1,0 1,0 0,0 0,-49-25,24 0,-25 0,-24 25,0-25,49 0,0 24,-25-24</inkml:trace>
  <inkml:trace contextRef="#ctx0" brushRef="#br0" timeOffset="32269.7775">10220 6276,'24'0,"1"0,25 0,24 0,75 0,-25-25,50 25,-1 0,1-25,-50 25,-25 0,0 0,-49 0,24 74,1-49,-26 50,-49-51,25 1,-25 0,0 0,0 0,0-1,0 1,-25-25,1-25,-26-24,0 24,26-25,-1 26,0-1,0 25,0-25,-24 0,24 25,-25 0,26 0,-51 0,50 0,-24 0,-26 0,26 0,-1 0,0 0,-24 0,0 0,49 0,-25 0,25 0,-24 0,24 0,0 0,0 0,-24 0,-1 0,50 25,0 0,-25-25,25 49,-49-49,49 50,-50-50,50 50,-49-26,49 1,-25-25,25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7:58:15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14883 7789,'-25'0,"0"0,25 24,0 1,-25-25,1 25,24 25,-25-1,0-24,25 50,-25-51,25 26,0-25,0 0,0-1</inkml:trace>
  <inkml:trace contextRef="#ctx0" brushRef="#br0" timeOffset="897.5636">14536 8086,'0'50,"0"0,0-1,0 1,24-1,1-24,0 25,0-50,0 0,-1 0,1 0,0 0,0-25,0 25,-1-25,1 0,0 1,0-1,0 25</inkml:trace>
  <inkml:trace contextRef="#ctx0" brushRef="#br0" timeOffset="2316.7554">16446 7789,'0'0,"-50"24,-25 1,26 0,24 0,-25 0,26-25,-1 24,-25 26,25-50,1 50,-1-25,0-1,0 51,25-50,-25 24,1-24,24 25,0-26,0 1,-25 0,25 25,-25-1,25-24,0 49,0-49</inkml:trace>
  <inkml:trace contextRef="#ctx0" brushRef="#br0" timeOffset="3780.8444">15751 8310,'25'24,"0"1,-1-25,1 25,-25 0,25 0,-25-1,0 1,25 0,-25 0,25-25,-1 0,1 0,0-25,0 0,0 0,-1 1,1 24,-25-25</inkml:trace>
  <inkml:trace contextRef="#ctx0" brushRef="#br0" timeOffset="25466.594">14610 9376,'25'0,"-25"25,25-25,-1 25,1-25,0 0,0 0,0 0,-1 0,1 0,0 0,0 0,0 0,-1 0,26 0,-25 0,0 0,-1 0,1 0,-25 25,25-25,0 0,0 0,-1 0,26 0,-25 0,24 0,-24 0,0 0,25 0,-25 0,24 0,-24 0,0 0,0 0,-1 0,1 0,0 0,0 0,0 0,-1 0,1 0,-25-25,50 25,-25-25,-1 25,1 0,-25-25,25 25,-25-25,0 1,0-1,25 25,-50 0,0 0,0 25,1-25,24 24,-25-24,0 0,0 0,0 25,1-25,-1 0,0 0,25 25,-25-25,0 25,1-25,-26 0,50 25,-25-25,-24 0,24 0,0 0,0 24,0-24,0 0,1 0,-1 0,0 0,0 0,0 0,-24 0,24 0,0 0,0 0,-24 0,24 0,0 0,0 0,1 0,-1 0,0 0,0 0,-24 0,24 0,0 0,0 0,0 0,1 0,-26 0,25 0,0 0,1 0,-1 0,25-24,0-1</inkml:trace>
  <inkml:trace contextRef="#ctx0" brushRef="#br0" timeOffset="29754.7892">14610 10616,'25'25,"0"0,-1-25,26 0,-50 25,50-25,-1 25,1-25,24 0,-24 0,-25 24,-1-24,26 25,0-25,-1 0,1 25,-1-25,-24 0,25 25,-25-25,24 0,-24 0,25 0,-25 0,24 0,-24 0,25 0,-26 0,1-25,0 25,-25-25,50 25,-26-25,1 25,-25-24,0-1,25 25,-25-25,0 0,25 25,-25-25,0 50,-25-25,25 25,0 0,0 0,-25-25,25 24,0 1,-25-25,1 0,24 25,-25-25,-25 25,25-25,1 0,-26 25,-24-25,49 24,0-24,-25 0,26 0,-26 0,25 0,0 0,0 0,1 0,-26 0,25 0,0 0,-24 0,24 0,0 0,0 0,1 0,-1 0,0 0,0 0,0 0,1 0,-1 0,0 0,0 0,0 0,1 0,-1-24,0 24,0-25,0 25,1 0,-1-25,0 25,25-25,0 0,-25 25,0-24,25-1,25 25,25 0,-25 0,-1 0,1 0,25 0,-25 0,-1 25,1-25,0 0,-25 24,25-24,0 0,-1 0,-24 25,25-25,0 0,0 0,0 0,-1 0,1 0,0 25,0-25,-50 0,0 25,-24-25,24 0,0 0,0 0,-24 0,24 0,0 0,0 0</inkml:trace>
  <inkml:trace contextRef="#ctx0" brushRef="#br0" timeOffset="35509.7858">11162 8235,'0'25,"-25"25,0-1,25 1,-24 24,-1 1,0-26,25 1,0-25,0-1,-25-24,25 25,0 0,0 0,0 24,0 1,0-25,0 0,0-1</inkml:trace>
  <inkml:trace contextRef="#ctx0" brushRef="#br0" timeOffset="36247.5056">10988 9103,'0'0,"0"50,25-50,-25-25,25 0,-25 1,0-1,25 0,-25 0,0 0,0 0,25 25,-25-24,24 24</inkml:trace>
  <inkml:trace contextRef="#ctx0" brushRef="#br0" timeOffset="37177.2932">10964 8855,'0'25,"0"25,0 24,0-49,0 49,0-49,24-25</inkml:trace>
  <inkml:trace contextRef="#ctx0" brushRef="#br0" timeOffset="38373.4578">11931 8483,'0'50,"-25"-25,25 24,0-24,0 0,0 0,-25-25,25 24,0 1,0 0,0 0,0 0,0-1,0 1,0 0</inkml:trace>
  <inkml:trace contextRef="#ctx0" brushRef="#br0" timeOffset="39160.1601">11658 8657,'25'49,"-25"-24,25 0,0 25,-1-26,1 1,-25 0,25 0,-25 0,25-25,-25 24,25-24,-1 0,-24-24,25-1,25 0,-50 0,49 0,-49 1,25 24</inkml:trace>
  <inkml:trace contextRef="#ctx0" brushRef="#br0" timeOffset="41084.8906">16545 8930,'0'-25,"25"25,49-25,100-25,49-74,25 25,25 0,0-25,-50 50,-50-1,1 50,-75 1,1 24,-26 0,0 0,26 24,-26 1,25 0,-24 0,24-25,-50 25,-24-25,0 0</inkml:trace>
  <inkml:trace contextRef="#ctx0" brushRef="#br0" timeOffset="41936.7909">19000 8037,'0'25,"50"24,24 1,-24-1,0-24,-1 25,-24-50,0 0,-25 25,0-1,25-24,-25 25,-25-25,0 25,0-25,-24 74,-1-49,0 50,1-51,24 1</inkml:trace>
  <inkml:trace contextRef="#ctx0" brushRef="#br0" timeOffset="46701.1477">12526 10740,'0'-24,"75"98,49 50,0 0,0 25,-25 0,25 0,-25-1,1 1,-1 0,0-25,25 0,0 0,0-49,-25 24,25 0,-49-49,-1-1,1 1,24-1,-25 51,25-1,1-25,-26 25,25 26,-24-26,-1 25,-49-25,24 25,1-50,-25 1,-25-26,0 1,25-50,-1 25,51 24,-75 26,50-26,-26 1,51 24,-50 1,-1-25,1-26,-25 26,25 0,0-1,0-24,-25 25,24-1,1 1,-25-25,25-1,-25 1,25-25,-25 25,25-25,-1 50,1-1,-25-24,25 0,0-25,-25 25,25-1</inkml:trace>
  <inkml:trace contextRef="#ctx0" brushRef="#br0" timeOffset="47790.0466">15577 14908,'25'0,"25"0,24 49,1-24,24 49,-50-49,-24-25,0 0,-25 25,25-25,-25 25,25-25,-1-25,-24-25,0 26,0-1,0-25,0 25,0 1,0-1,0 0,0-25,0 26,25 24,-25-25</inkml:trace>
  <inkml:trace contextRef="#ctx0" brushRef="#br0" timeOffset="55445.8091">6474 11981,'0'24,"0"1,0 0,25 0,0-25,-1 0,26 0,-25 0,0 0,-1 0,1 0,-25-25,25 25,-25-25,0-24,0-1,0 25,0-24,0-1,0 25,-25 25,0 0,1 0,-1 0,-25 0,1 25,-1 25,-24-26,74 1,-25-25,25 25,0 0</inkml:trace>
  <inkml:trace contextRef="#ctx0" brushRef="#br0" timeOffset="55917.0196">7069 11956,'0'-25</inkml:trace>
  <inkml:trace contextRef="#ctx0" brushRef="#br0" timeOffset="57401.5227">7466 11609,'0'0,"0"-25,0-25,0 25,0 1,-25-1,1 25,-1 0,-25 0,25 0,1 0,-1 0,0 0,25 25,0-1,0 1,0 0,0 0,0 0,0-1,0 1,25 0,24-25,-24 0,0 0,0 0,0 0,-1 0,1 0,0 0,0 25,-25 0,0-1,0 1,0 0,0 0,-25-25,0 0,0 0,1 0,-1 0,0 0,0 0,25-25,0 0,25 25</inkml:trace>
  <inkml:trace contextRef="#ctx0" brushRef="#br0" timeOffset="58575.2282">5655 12303,'0'50,"50"-1,-25 26,0-26,24 26,-49-50</inkml:trace>
  <inkml:trace contextRef="#ctx0" brushRef="#br0" timeOffset="59181.9623">5879 12452,'25'0,"-1"0,26-25,-25 25,24-25,-24 1,0 24,0-25</inkml:trace>
  <inkml:trace contextRef="#ctx0" brushRef="#br0" timeOffset="60258.2571">8062 11336,'49'0,"1"-25,-1 0,26 25,-50-25,-1 1</inkml:trace>
  <inkml:trace contextRef="#ctx0" brushRef="#br0" timeOffset="60868.0964">8111 11509,'25'-24,"25"24,-1-25,-24 0,49 0,-49 25,-25-25,25 25,-25-24</inkml:trace>
  <inkml:trace contextRef="#ctx0" brushRef="#br0" timeOffset="61795.211">8756 10964,'0'24,"0"26,0 0,0-1,0-24,0 0,0 0,50-25,-26 0,1 0,0 0,25 0,-26 0,26-25,-50 0,0 0,0 0,0 1,0-1,0 0,0 0,-25 25,0 0,1 0</inkml:trace>
  <inkml:trace contextRef="#ctx0" brushRef="#br0" timeOffset="62890.0408">8830 10939,'0'25,"25"-1,0-24,-25 25,25-25,-25 25,-25-50,-49 0,24 1,25-1,0 25,50 0,0 0</inkml:trace>
  <inkml:trace contextRef="#ctx0" brushRef="#br0" timeOffset="63335.147">9103 10988</inkml:trace>
  <inkml:trace contextRef="#ctx0" brushRef="#br0" timeOffset="64908.8223">9079 10666,'24'0,"1"0,50 0,-26 0,1 0,-1 0,-24 0,-25 25,0 24,0-24,0 0,0 0,0 0,-25 24,1-49,24 25,-25-25,0 0,25 25,25-25,0 0,-1-25,26 0,-25 25,-25-25,25 25,-1 0,1 0,25 0,-25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7:59:49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9500 9302,'0'25,"0"49,0 0,0 1,0-1,0 25,0-24,0-1,0-49,0 25,0-26,0 1,0 0</inkml:trace>
  <inkml:trace contextRef="#ctx0" brushRef="#br0" timeOffset="775.9865">9227 9649,'75'74,"-26"26,1-1,24 0,-49-24,0-26,0 1,-25-25,25-1,-1 26,1-50,0 0,-25-25,0 0,0-24</inkml:trace>
  <inkml:trace contextRef="#ctx0" brushRef="#br0" timeOffset="909.9089">9699 9922,'0'0,"0"-25,0 0,24 25</inkml:trace>
  <inkml:trace contextRef="#ctx0" brushRef="#br0" timeOffset="1710.9822">10046 9376,'0'25,"0"25,0 24,0-24,0 24,0 25,25 0,-25-24,49 49,-24-50,0-24,-25 24,0-49,25 0</inkml:trace>
  <inkml:trace contextRef="#ctx0" brushRef="#br0" timeOffset="2376.7495">9971 10071,'25'25,"25"24,0-24,24 25,-24 24,-1-49,-24 0,0-25,0 0,-25-25,0 0,0-25,0 1,0-1,0 25,24 1,-24-1</inkml:trace>
  <inkml:trace contextRef="#ctx0" brushRef="#br0" timeOffset="14431.6902">9649 10616,'-25'0,"0"0,1 0,-1 0,0 0,0 25,0-25,25 25,-24 0,-26 0,50 24,-25-24,25 0,-25 0,25-1,-24 26,24-25,-25 0,0 24,0-24,25 0,0 24,-25-24,25 25,0-25,0 0,0-1,0 1,0 0,0 0,25 24,0 1,25-25,24 24,50 26,-25-26,25 1,-74-25,-1 0,-24-25,25 0,-25 0,-1 0,1 0,25 0,-25 0,0 0,-1 0,1 0,0 0,0 0,0-25,-25 0,24 25,1 0,-25-25,25 0,-25 1,25-26,0 0,-1 1,1-1,-25 1,25-26,-25 50,0 1,0-1,0-25,0 25,0 0,0 1,0-1,0 0,0 0,0 0,0-24,-25-1,25 1,0 24,0-25,0 25,-25 25,25-49,-24 49,-1 0,0-25,0 25,0-25,-24 25,24 0,0 0,-24 0,-1 0,25 0,-25 0,1 0,-1 0,25 0,1 0,-1 0,25 25,0 0</inkml:trace>
  <inkml:trace contextRef="#ctx0" brushRef="#br0" timeOffset="17315.4503">10939 10542,'-25'0,"-25"0,26 0,-1 0,0 0,0 0,0 0,1 0,-1 0,0 25,0-25,0 25,1-1,-1 1,0 0,0-25,25 25,-25 0,25-1,0 1,0 0,-24 0,24 0,-25-1,25 26,0 0,0-26,-25 1,0 0,25 0,0 24,-25-49,25 25,0 0,0 0,0 0,0 0,-24 24,24-24,0 25,0-26,0 26,0-25,0 0,0 24,49 1,1-1,24 1,25 0,-49-26,0 1,24 0,-24-25,24 0,0 0,1 0,-26 0,1 0,-25 0,0 0,0 0,-1 0,1 0,0-25,0-24,49-1,-24 25,-25-24,24-1,-24 25,0-24,0 24,-25 0,0 0,0 0,0 1,0-26,0-24,0 24,0-25,0 26,0-1,0 1,0-1,0-24,0 49,-25-25,25 1,0-1,0 0,-25 26,-25-26,50 0,-24 50,-1-24,0 24,-25 0,26 0,-1 0,-25 0,25 0,-24 24,-1 26,-24-25,24 24,0-49,26 50,-1-50,0 25,25 0</inkml:trace>
  <inkml:trace contextRef="#ctx0" brushRef="#br0" timeOffset="18763.3672">9847 10616,'-24'-24,"24"-1,-25-25,0 25,0-24,0-1,1 25,-1-24,0-1,25 1,0 24,0 0,0 0</inkml:trace>
  <inkml:trace contextRef="#ctx0" brushRef="#br0" timeOffset="35179.1712">9996 11609,'25'0,"25"0,24 0,1 0,-1 0,25 0,-49-25,-25 25,-1 0</inkml:trace>
  <inkml:trace contextRef="#ctx0" brushRef="#br0" timeOffset="37465.4431">5333 4390,'0'75,"0"198,0 124,0 74,0 75,0-75,0 25,74-149,26-99,24-149,0 1,0-26,0-49,-25-25,-25-50,-24 75,-25 0,0 49,24 1,-24-1,49 50,1-25,-26 25,1-49,0 24,-26-49,26-26,-25-24,0 25,24 50,1-26,24 26,-49 24,25-49,-25-1,-1-24,-24 0,25 0,0-1,-25 1,25-25,-25 25,0 0</inkml:trace>
  <inkml:trace contextRef="#ctx0" brushRef="#br0" timeOffset="39026.0204">5110 4539,'25'-25,"-1"25,-24-24,25 24,-25-25,25 0,0 0,0-24,24-1,1 0,-25-24,24 49,-24 0,-25 1,0 48,0 1,0 74,0 25,50 124,24-49,25 49,-49-99,-25-75,-1-49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04T08:00:32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12898,'25'0,"0"0,-1 0,1 0,50 0,-26 50,26-25,-1-25,0 0,1 25,24-1,-25 1,26 0,-26 0,-24 0,-1-1,1-24,-25 0,24 0,-24 0,25 0</inkml:trace>
  <inkml:trace contextRef="#ctx0" brushRef="#br0" timeOffset="11067.3632">12626 12849,'24'25,"26"-1,24 1,1 25,-26-50,-24 0,0 0,0 0,0 25,24-25,26 24,-1-24,1 0,-26 0,-24 0,0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37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4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2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2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8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9: Word Associations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VSM with Normalized Frequency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29620"/>
            <a:ext cx="7810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39600" y="1482480"/>
              <a:ext cx="2340000" cy="2768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0240" y="1473120"/>
                <a:ext cx="2358720" cy="27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9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Overlap of Words in Context (EOWC)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143920"/>
            <a:ext cx="7534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84320" y="4625640"/>
              <a:ext cx="1929240" cy="10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960" y="4616280"/>
                <a:ext cx="19479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5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EOWC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Intuitively</a:t>
            </a:r>
            <a:r>
              <a:rPr lang="en-US" dirty="0"/>
              <a:t>, it makes sense: The more overlap the two context documents have, the higher the similarity would be.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However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–</a:t>
            </a:r>
            <a:r>
              <a:rPr lang="en-US" dirty="0">
                <a:solidFill>
                  <a:srgbClr val="FFFF00"/>
                </a:solidFill>
              </a:rPr>
              <a:t>It favors matching one frequent term very well over matching more distinct terms.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–</a:t>
            </a:r>
            <a:r>
              <a:rPr lang="en-US" dirty="0">
                <a:solidFill>
                  <a:srgbClr val="FFFF00"/>
                </a:solidFill>
              </a:rPr>
              <a:t>It treats every word equally (overlap on “the” isn’t as so meaningful as overlap on “eats”).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General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33" y="2076719"/>
            <a:ext cx="9957515" cy="4876800"/>
          </a:xfrm>
        </p:spPr>
        <p:txBody>
          <a:bodyPr>
            <a:normAutofit/>
          </a:bodyPr>
          <a:lstStyle/>
          <a:p>
            <a:r>
              <a:rPr lang="en-US" b="1" dirty="0"/>
              <a:t>joint discovery </a:t>
            </a:r>
            <a:r>
              <a:rPr lang="en-US" dirty="0"/>
              <a:t>of the two relations</a:t>
            </a:r>
          </a:p>
          <a:p>
            <a:r>
              <a:rPr lang="en-US" dirty="0" smtClean="0"/>
              <a:t>Paradigmatically </a:t>
            </a:r>
            <a:r>
              <a:rPr lang="en-US" dirty="0"/>
              <a:t>related words tend to have syntagmatic relation with the same </a:t>
            </a:r>
            <a:r>
              <a:rPr lang="en-US" dirty="0" smtClean="0"/>
              <a:t>word?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ideas can be implemented in many different ways!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EOWC with Retrieval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It </a:t>
            </a:r>
            <a:r>
              <a:rPr lang="en-US" dirty="0"/>
              <a:t>favors matching one frequent term very well over matching more distinct terms. 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[Next Topic]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Sublinear </a:t>
            </a:r>
            <a:r>
              <a:rPr lang="en-US" b="1" dirty="0">
                <a:solidFill>
                  <a:srgbClr val="FFFF00"/>
                </a:solidFill>
              </a:rPr>
              <a:t>transformation of Term Frequency (TF)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It treats every word equally (overlap on “the” isn’t as so meaningful as overlap on “eats”).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Reward </a:t>
            </a:r>
            <a:r>
              <a:rPr lang="en-US" b="1" dirty="0">
                <a:solidFill>
                  <a:srgbClr val="FFFF00"/>
                </a:solidFill>
              </a:rPr>
              <a:t>matching a rare word: IDF term weighting</a:t>
            </a:r>
          </a:p>
        </p:txBody>
      </p:sp>
    </p:spTree>
    <p:extLst>
      <p:ext uri="{BB962C8B-B14F-4D97-AF65-F5344CB8AC3E}">
        <p14:creationId xmlns:p14="http://schemas.microsoft.com/office/powerpoint/2010/main" val="3662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are useful for improving accuracy of many NLP tasks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POS tagging, parsing, entity recognition, acronym expansion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Grammar learning </a:t>
            </a:r>
          </a:p>
          <a:p>
            <a:r>
              <a:rPr lang="en-US" dirty="0" smtClean="0"/>
              <a:t>They </a:t>
            </a:r>
            <a:r>
              <a:rPr lang="en-US" dirty="0"/>
              <a:t>are directly useful for many applications in text retrieval and mining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Text retrieval (e.g., use word associations to suggest a variation of a query)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Automatic construction of topic map for browsing: words as nodes and associations as edges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Compare and summarize opinions (e.g., what words are most strongly associated with “battery” in positive and negative reviews about iPhone 6, respectively?)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are associated with other words</a:t>
            </a:r>
          </a:p>
          <a:p>
            <a:r>
              <a:rPr lang="en-US" dirty="0" smtClean="0"/>
              <a:t>Exploring these relationships can help with prediction models</a:t>
            </a:r>
          </a:p>
          <a:p>
            <a:endParaRPr lang="en-US" dirty="0"/>
          </a:p>
          <a:p>
            <a:r>
              <a:rPr lang="en-US" dirty="0" smtClean="0"/>
              <a:t>Can reduce the feature set for ML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Synonyms:</a:t>
            </a:r>
            <a:r>
              <a:rPr lang="en-US" dirty="0" smtClean="0"/>
              <a:t> having similar lexical meaning (through dictionary)</a:t>
            </a:r>
          </a:p>
          <a:p>
            <a:pPr lvl="1"/>
            <a:r>
              <a:rPr lang="en-US" dirty="0" smtClean="0"/>
              <a:t>Words relatedness, similarity</a:t>
            </a:r>
            <a:endParaRPr lang="en-US" dirty="0"/>
          </a:p>
          <a:p>
            <a:r>
              <a:rPr lang="en-US" b="1" dirty="0" smtClean="0"/>
              <a:t>Antonyms:</a:t>
            </a:r>
            <a:r>
              <a:rPr lang="en-US" dirty="0" smtClean="0"/>
              <a:t> having opposite lexical meaning (through dictionary)</a:t>
            </a:r>
          </a:p>
          <a:p>
            <a:endParaRPr lang="en-US" dirty="0"/>
          </a:p>
          <a:p>
            <a:r>
              <a:rPr lang="en-US" b="1" dirty="0" smtClean="0"/>
              <a:t>Homonyms:</a:t>
            </a:r>
            <a:r>
              <a:rPr lang="en-US" dirty="0" smtClean="0"/>
              <a:t> Same word (spelling) having different senses</a:t>
            </a:r>
          </a:p>
          <a:p>
            <a:endParaRPr lang="en-US" dirty="0"/>
          </a:p>
          <a:p>
            <a:r>
              <a:rPr lang="en-US" b="1" dirty="0" smtClean="0"/>
              <a:t>Homophones:</a:t>
            </a:r>
            <a:r>
              <a:rPr lang="en-US" dirty="0" smtClean="0"/>
              <a:t> Words (with different spelling) having same sound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Word </a:t>
            </a:r>
            <a:r>
              <a:rPr lang="en-US" dirty="0" smtClean="0"/>
              <a:t>Relations (Contextual)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Paradigmatic word association</a:t>
            </a:r>
          </a:p>
          <a:p>
            <a:endParaRPr lang="en-US" dirty="0" smtClean="0"/>
          </a:p>
          <a:p>
            <a:r>
              <a:rPr lang="en-US" dirty="0" smtClean="0"/>
              <a:t>Syntagmatic word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Paradigmatic Word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&amp; B have paradigmatic relation if they can be substituted for each other (i.e., A &amp; B are in the same class)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E.g., “cat” and “dog”; “Monday” and “Tuesday”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3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Intuitions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137749"/>
            <a:ext cx="9613861" cy="448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6400" y="1857240"/>
              <a:ext cx="9439200" cy="474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040" y="1847880"/>
                <a:ext cx="9457920" cy="47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69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Context as Pseudo document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15345"/>
            <a:ext cx="7067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68440" y="2723400"/>
              <a:ext cx="3348720" cy="2500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9080" y="2714040"/>
                <a:ext cx="3367440" cy="25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1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Context Similarity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48706"/>
            <a:ext cx="7353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48680" y="2241360"/>
              <a:ext cx="6751080" cy="2080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9320" y="2232000"/>
                <a:ext cx="6769800" cy="20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3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Jaccard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Jaccard</a:t>
            </a:r>
            <a:r>
              <a:rPr lang="en-US" dirty="0" smtClean="0"/>
              <a:t> Similarity Coefficient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55591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0"/>
            <a:ext cx="53396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35800" y="2804040"/>
              <a:ext cx="4929840" cy="2643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440" y="2794680"/>
                <a:ext cx="4948560" cy="26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4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306</Words>
  <Application>Microsoft Office PowerPoint</Application>
  <PresentationFormat>Custom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Berlin</vt:lpstr>
      <vt:lpstr>Natural Language Processing (NLP)</vt:lpstr>
      <vt:lpstr>Word Associations</vt:lpstr>
      <vt:lpstr>Types of Associations</vt:lpstr>
      <vt:lpstr>Basic Word Relations (Contextual)</vt:lpstr>
      <vt:lpstr>Paradigmatic Word Association</vt:lpstr>
      <vt:lpstr>Mining word associations: Intuitions</vt:lpstr>
      <vt:lpstr>Word Context as Pseudo document</vt:lpstr>
      <vt:lpstr>Measuring Context Similarity</vt:lpstr>
      <vt:lpstr>1. Jaccard Index</vt:lpstr>
      <vt:lpstr>2. VSM with Normalized Frequency </vt:lpstr>
      <vt:lpstr>Expected Overlap of Words in Context (EOWC)</vt:lpstr>
      <vt:lpstr>Would EOWC Work Well?</vt:lpstr>
      <vt:lpstr>Mining Word Associations: General Ideas</vt:lpstr>
      <vt:lpstr>Improving EOWC with Retrieval Heuristics</vt:lpstr>
      <vt:lpstr>Word Association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Dr. Taimoor</cp:lastModifiedBy>
  <cp:revision>21</cp:revision>
  <dcterms:created xsi:type="dcterms:W3CDTF">2019-02-12T11:51:54Z</dcterms:created>
  <dcterms:modified xsi:type="dcterms:W3CDTF">2020-05-04T08:05:57Z</dcterms:modified>
</cp:coreProperties>
</file>