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56b5b350-f4b7-47af-b5f8-6a35f32c10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564" y="875581"/>
            <a:ext cx="8915399" cy="2262781"/>
          </a:xfrm>
        </p:spPr>
        <p:txBody>
          <a:bodyPr/>
          <a:lstStyle/>
          <a:p>
            <a:r>
              <a:rPr lang="en-US" dirty="0" smtClean="0"/>
              <a:t>Threads in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M.Ahmed</a:t>
            </a:r>
            <a:r>
              <a:rPr lang="en-US" dirty="0" smtClean="0"/>
              <a:t> </a:t>
            </a:r>
            <a:r>
              <a:rPr lang="en-US" dirty="0" err="1" smtClean="0"/>
              <a:t>Arshed</a:t>
            </a:r>
            <a:endParaRPr lang="en-US" dirty="0" smtClean="0"/>
          </a:p>
          <a:p>
            <a:r>
              <a:rPr lang="en-US" dirty="0" smtClean="0"/>
              <a:t>Section :A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7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library provides the programmer with an API for creating and managing threads. There are two primary ways of implementing a thread library. The first approach is to provide a library entirely in user space with no kernel support. All code and data structures for the library exist in user space. This means that invoking a function in the library results in a local function call in user space and not a system call. </a:t>
            </a:r>
          </a:p>
        </p:txBody>
      </p:sp>
    </p:spTree>
    <p:extLst>
      <p:ext uri="{BB962C8B-B14F-4D97-AF65-F5344CB8AC3E}">
        <p14:creationId xmlns:p14="http://schemas.microsoft.com/office/powerpoint/2010/main" val="32715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approach is to implement a kernel-level library supported directly by the operating system. In this case, code and data structures for the library exist in kernel space. Invoking a function in the API for the library typically results in a system call to the kernel.</a:t>
            </a:r>
          </a:p>
        </p:txBody>
      </p:sp>
    </p:spTree>
    <p:extLst>
      <p:ext uri="{BB962C8B-B14F-4D97-AF65-F5344CB8AC3E}">
        <p14:creationId xmlns:p14="http://schemas.microsoft.com/office/powerpoint/2010/main" val="412922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09" y="1627209"/>
            <a:ext cx="7970144" cy="4575183"/>
          </a:xfrm>
        </p:spPr>
      </p:pic>
    </p:spTree>
    <p:extLst>
      <p:ext uri="{BB962C8B-B14F-4D97-AF65-F5344CB8AC3E}">
        <p14:creationId xmlns:p14="http://schemas.microsoft.com/office/powerpoint/2010/main" val="12839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 err="1"/>
              <a:t>lpApplicationName</a:t>
            </a:r>
            <a:r>
              <a:rPr lang="en-US" dirty="0"/>
              <a:t> parameter can be </a:t>
            </a:r>
            <a:r>
              <a:rPr lang="en-US" b="1" dirty="0"/>
              <a:t>NULL</a:t>
            </a:r>
            <a:r>
              <a:rPr lang="en-US" dirty="0"/>
              <a:t>. In that case, the module name must be the first white </a:t>
            </a:r>
            <a:r>
              <a:rPr lang="en-US" dirty="0" smtClean="0"/>
              <a:t>space–delimited</a:t>
            </a:r>
          </a:p>
          <a:p>
            <a:r>
              <a:rPr lang="en-US" dirty="0"/>
              <a:t>The maximum length of this string is 32,768 characters, including the Unicode terminating null character. If </a:t>
            </a:r>
            <a:r>
              <a:rPr lang="en-US" i="1" dirty="0" err="1"/>
              <a:t>lpApplicationName</a:t>
            </a:r>
            <a:r>
              <a:rPr lang="en-US" dirty="0"/>
              <a:t> is </a:t>
            </a:r>
            <a:r>
              <a:rPr lang="en-US" b="1" dirty="0"/>
              <a:t>NULL</a:t>
            </a:r>
            <a:r>
              <a:rPr lang="en-US" dirty="0"/>
              <a:t>, the module name portion of </a:t>
            </a:r>
            <a:r>
              <a:rPr lang="en-US" i="1" dirty="0" err="1"/>
              <a:t>lpCommandLine</a:t>
            </a:r>
            <a:r>
              <a:rPr lang="en-US" dirty="0"/>
              <a:t> is limited to </a:t>
            </a:r>
            <a:r>
              <a:rPr lang="en-US" b="1" dirty="0"/>
              <a:t>MAX_PATH</a:t>
            </a:r>
            <a:r>
              <a:rPr lang="en-US" dirty="0"/>
              <a:t> characters</a:t>
            </a:r>
            <a:r>
              <a:rPr lang="en-US" dirty="0" smtClean="0"/>
              <a:t>.</a:t>
            </a:r>
          </a:p>
          <a:p>
            <a:r>
              <a:rPr lang="en-US" dirty="0" err="1"/>
              <a:t>lpThreadAttributes</a:t>
            </a:r>
            <a:r>
              <a:rPr lang="en-US" dirty="0"/>
              <a:t> is a pointer to a </a:t>
            </a:r>
            <a:r>
              <a:rPr lang="en-US" u="sng" dirty="0">
                <a:hlinkClick r:id="rId2"/>
              </a:rPr>
              <a:t>SECURITY_ATTRIBUTES</a:t>
            </a:r>
            <a:r>
              <a:rPr lang="en-US" dirty="0"/>
              <a:t> structure that determines whether the returned handle to the new thread object can be inherited by child processes. If </a:t>
            </a:r>
            <a:r>
              <a:rPr lang="en-US" i="1" dirty="0" err="1"/>
              <a:t>lpThreadAttributes</a:t>
            </a:r>
            <a:r>
              <a:rPr lang="en-US" dirty="0"/>
              <a:t> is NULL, the handle cannot be inherited.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bInheritHandles</a:t>
            </a:r>
            <a:r>
              <a:rPr lang="en-US" dirty="0" smtClean="0"/>
              <a:t> is TRUE</a:t>
            </a:r>
            <a:r>
              <a:rPr lang="en-US" dirty="0"/>
              <a:t>, each inheritable handle in the calling process is inherited by the new process. If the parameter is FALSE, the handles are not </a:t>
            </a:r>
            <a:r>
              <a:rPr lang="en-US" dirty="0" smtClean="0"/>
              <a:t>inherited</a:t>
            </a:r>
          </a:p>
          <a:p>
            <a:r>
              <a:rPr lang="en-US" dirty="0" err="1" smtClean="0"/>
              <a:t>dwCreationFlags</a:t>
            </a:r>
            <a:r>
              <a:rPr lang="en-US" dirty="0" smtClean="0"/>
              <a:t> </a:t>
            </a:r>
            <a:r>
              <a:rPr lang="en-US" dirty="0"/>
              <a:t>control the priority class and the creation of the process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lpEnvironment</a:t>
            </a:r>
            <a:r>
              <a:rPr lang="en-US" dirty="0" smtClean="0"/>
              <a:t> is a </a:t>
            </a:r>
            <a:r>
              <a:rPr lang="en-US" dirty="0"/>
              <a:t>pointer to the environment block for the new process. If this parameter is </a:t>
            </a:r>
            <a:r>
              <a:rPr lang="en-US" b="1" dirty="0"/>
              <a:t>NULL</a:t>
            </a:r>
            <a:r>
              <a:rPr lang="en-US" dirty="0"/>
              <a:t>, the new process uses the environment of the calling </a:t>
            </a:r>
            <a:r>
              <a:rPr lang="en-US" dirty="0" smtClean="0"/>
              <a:t>process. An </a:t>
            </a:r>
            <a:r>
              <a:rPr lang="en-US" dirty="0"/>
              <a:t>environment block consists of a null-terminated block of null-terminated strings. Each string is in the following </a:t>
            </a:r>
            <a:r>
              <a:rPr lang="en-US" dirty="0" smtClean="0"/>
              <a:t>form: </a:t>
            </a:r>
            <a:r>
              <a:rPr lang="en-US" i="1" dirty="0" smtClean="0"/>
              <a:t>name</a:t>
            </a:r>
            <a:r>
              <a:rPr lang="en-US" dirty="0" smtClean="0"/>
              <a:t>=</a:t>
            </a:r>
            <a:r>
              <a:rPr lang="en-US" i="1" dirty="0" smtClean="0"/>
              <a:t>value</a:t>
            </a:r>
            <a:r>
              <a:rPr lang="en-US" dirty="0" smtClean="0"/>
              <a:t>\0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2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lpCurrentDirectory</a:t>
            </a:r>
            <a:r>
              <a:rPr lang="en-US" dirty="0" smtClean="0"/>
              <a:t> is a </a:t>
            </a:r>
            <a:r>
              <a:rPr lang="en-US" dirty="0"/>
              <a:t>full path to the current directory for the process. </a:t>
            </a:r>
            <a:r>
              <a:rPr lang="en-US" dirty="0" smtClean="0"/>
              <a:t>If </a:t>
            </a:r>
            <a:r>
              <a:rPr lang="en-US" dirty="0"/>
              <a:t>this parameter is </a:t>
            </a:r>
            <a:r>
              <a:rPr lang="en-US" b="1" dirty="0"/>
              <a:t>NULL</a:t>
            </a:r>
            <a:r>
              <a:rPr lang="en-US" dirty="0"/>
              <a:t>, the new process will have the same current drive and directory as the calling process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 smtClean="0"/>
              <a:t>lpStartupInfo</a:t>
            </a:r>
            <a:r>
              <a:rPr lang="en-US" dirty="0" smtClean="0"/>
              <a:t> is a </a:t>
            </a:r>
            <a:r>
              <a:rPr lang="en-US" dirty="0"/>
              <a:t>pointer to a </a:t>
            </a:r>
            <a:r>
              <a:rPr lang="en-US" dirty="0" smtClean="0"/>
              <a:t>STARTUPINFO</a:t>
            </a:r>
            <a:r>
              <a:rPr lang="en-US" dirty="0"/>
              <a:t> </a:t>
            </a:r>
            <a:r>
              <a:rPr lang="en-US" dirty="0" smtClean="0"/>
              <a:t>structure. To </a:t>
            </a:r>
            <a:r>
              <a:rPr lang="en-US" dirty="0"/>
              <a:t>set extended attributes, use a STARTUPINFOEX structure and </a:t>
            </a:r>
            <a:r>
              <a:rPr lang="en-US" dirty="0" smtClean="0"/>
              <a:t>specify EXTENDED_STARTUPINFO_PRESENT in the</a:t>
            </a:r>
            <a:r>
              <a:rPr lang="en-US" dirty="0"/>
              <a:t> </a:t>
            </a:r>
            <a:r>
              <a:rPr lang="en-US" i="1" dirty="0" err="1" smtClean="0"/>
              <a:t>dwCreationFlags</a:t>
            </a:r>
            <a:r>
              <a:rPr lang="en-US" dirty="0"/>
              <a:t> </a:t>
            </a:r>
            <a:r>
              <a:rPr lang="en-US" dirty="0" err="1" smtClean="0"/>
              <a:t>parameter.Handles</a:t>
            </a:r>
            <a:r>
              <a:rPr lang="en-US" dirty="0" smtClean="0"/>
              <a:t> </a:t>
            </a:r>
            <a:r>
              <a:rPr lang="en-US" dirty="0"/>
              <a:t>in STARTUPINFO or </a:t>
            </a:r>
            <a:r>
              <a:rPr lang="en-US" dirty="0" smtClean="0"/>
              <a:t>STARTUPINFOEX</a:t>
            </a:r>
            <a:r>
              <a:rPr lang="en-US" dirty="0"/>
              <a:t> must be closed with </a:t>
            </a:r>
            <a:r>
              <a:rPr lang="en-US" dirty="0" err="1"/>
              <a:t>CloseHandle</a:t>
            </a:r>
            <a:r>
              <a:rPr lang="en-US" dirty="0"/>
              <a:t> when they are no longer needed.</a:t>
            </a:r>
          </a:p>
          <a:p>
            <a:r>
              <a:rPr lang="en-US" dirty="0" err="1" smtClean="0"/>
              <a:t>lpProcessInformation</a:t>
            </a:r>
            <a:r>
              <a:rPr lang="en-US" dirty="0" smtClean="0"/>
              <a:t> is a </a:t>
            </a:r>
            <a:r>
              <a:rPr lang="en-US" dirty="0"/>
              <a:t>pointer to a PROCESS_INFORMATION structure that receives identification information about the new </a:t>
            </a:r>
            <a:r>
              <a:rPr lang="en-US" dirty="0" err="1" smtClean="0"/>
              <a:t>process.Handles</a:t>
            </a:r>
            <a:r>
              <a:rPr lang="en-US" dirty="0" smtClean="0"/>
              <a:t> </a:t>
            </a:r>
            <a:r>
              <a:rPr lang="en-US" dirty="0"/>
              <a:t>in PROCESS_INFORMATION must be closed with </a:t>
            </a:r>
            <a:r>
              <a:rPr lang="en-US" dirty="0" err="1"/>
              <a:t>CloseHandle</a:t>
            </a:r>
            <a:r>
              <a:rPr lang="en-US" dirty="0"/>
              <a:t> when they are no longer </a:t>
            </a:r>
            <a:r>
              <a:rPr lang="en-US" dirty="0" smtClean="0"/>
              <a:t>needed.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0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567</TotalTime>
  <Words>220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Threads in Windows</vt:lpstr>
      <vt:lpstr>PowerPoint Presentation</vt:lpstr>
      <vt:lpstr>PowerPoint Presentation</vt:lpstr>
      <vt:lpstr>PowerPoint Presentation</vt:lpstr>
      <vt:lpstr>Process Creation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in Windows</dc:title>
  <dc:creator>Windows User</dc:creator>
  <cp:lastModifiedBy>Ahmed</cp:lastModifiedBy>
  <cp:revision>21</cp:revision>
  <dcterms:created xsi:type="dcterms:W3CDTF">2019-05-17T19:39:27Z</dcterms:created>
  <dcterms:modified xsi:type="dcterms:W3CDTF">2019-06-02T08:06:03Z</dcterms:modified>
</cp:coreProperties>
</file>