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3.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 id="2147483729" r:id="rId5"/>
    <p:sldMasterId id="2147483780" r:id="rId6"/>
    <p:sldMasterId id="2147483829" r:id="rId7"/>
  </p:sldMasterIdLst>
  <p:notesMasterIdLst>
    <p:notesMasterId r:id="rId24"/>
  </p:notesMasterIdLst>
  <p:sldIdLst>
    <p:sldId id="256" r:id="rId8"/>
    <p:sldId id="257" r:id="rId9"/>
    <p:sldId id="2076138202" r:id="rId10"/>
    <p:sldId id="2076138204" r:id="rId11"/>
    <p:sldId id="2076138207" r:id="rId12"/>
    <p:sldId id="2076138203" r:id="rId13"/>
    <p:sldId id="2076138206" r:id="rId14"/>
    <p:sldId id="2076138205" r:id="rId15"/>
    <p:sldId id="2076138213" r:id="rId16"/>
    <p:sldId id="2076138211" r:id="rId17"/>
    <p:sldId id="2076136598" r:id="rId18"/>
    <p:sldId id="2076138212" r:id="rId19"/>
    <p:sldId id="2076138210" r:id="rId20"/>
    <p:sldId id="2076136614" r:id="rId21"/>
    <p:sldId id="2076138209" r:id="rId22"/>
    <p:sldId id="207613819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04CC06-5FC4-4469-869C-535BD5213A8C}">
          <p14:sldIdLst>
            <p14:sldId id="256"/>
            <p14:sldId id="257"/>
            <p14:sldId id="2076138202"/>
            <p14:sldId id="2076138204"/>
            <p14:sldId id="2076138207"/>
            <p14:sldId id="2076138203"/>
            <p14:sldId id="2076138206"/>
            <p14:sldId id="2076138205"/>
            <p14:sldId id="2076138213"/>
            <p14:sldId id="2076138211"/>
            <p14:sldId id="2076136598"/>
            <p14:sldId id="2076138212"/>
            <p14:sldId id="2076138210"/>
            <p14:sldId id="2076136614"/>
            <p14:sldId id="2076138209"/>
          </p14:sldIdLst>
        </p14:section>
        <p14:section name="Q+A" id="{72B5DD33-13DC-43F9-886A-DF31576A3F34}">
          <p14:sldIdLst>
            <p14:sldId id="20761381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CBEF"/>
    <a:srgbClr val="008AD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mley Nieva" userId="3e50fb19-c1e5-43e1-9e6b-8b8fbdabe84d" providerId="ADAL" clId="{9277C402-8065-4B07-BC1F-5F93FBE8127F}"/>
    <pc:docChg chg="mod">
      <pc:chgData name="Kemley Nieva" userId="3e50fb19-c1e5-43e1-9e6b-8b8fbdabe84d" providerId="ADAL" clId="{9277C402-8065-4B07-BC1F-5F93FBE8127F}" dt="2022-02-24T21:12:15.548" v="0"/>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5926C-BAA2-488B-8F49-94034A0BC50D}" type="datetimeFigureOut">
              <a:rPr lang="en-US" smtClean="0"/>
              <a:t>2/24/2022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95AAE-F75E-436A-A546-5F8554FB8774}" type="slidenum">
              <a:rPr lang="en-US" smtClean="0"/>
              <a:t>‹#›</a:t>
            </a:fld>
            <a:endParaRPr lang="en-US"/>
          </a:p>
        </p:txBody>
      </p:sp>
    </p:spTree>
    <p:extLst>
      <p:ext uri="{BB962C8B-B14F-4D97-AF65-F5344CB8AC3E}">
        <p14:creationId xmlns:p14="http://schemas.microsoft.com/office/powerpoint/2010/main" val="3288326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nam06.safelinks.protection.outlook.com/?url=https%3A%2F%2Fgithub.com%2FAzure%2Fazure-policy%2Fblob%2Fmaster%2Fbuilt-in-policies%2FpolicyDefinitions%2FGeneral%2FAllowedResourceTypes_Deny.json&amp;data=04%7C01%7Cnehakulkarni%40microsoft.com%7Cd2dee9ce671c41b1e23008d9f7063f07%7C72f988bf86f141af91ab2d7cd011db47%7C1%7C0%7C637812428474968676%7CUnknown%7CTWFpbGZsb3d8eyJWIjoiMC4wLjAwMDAiLCJQIjoiV2luMzIiLCJBTiI6Ik1haWwiLCJXVCI6Mn0%3D%7C3000&amp;sdata=zB2jncVmfwhX8ZpdK3iFmQAZBfx%2B%2BcVyWtJTgDFA1PI%3D&amp;reserved=0"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We’re considering enhancements to the user’s private catalog by enabling policy to allow/deny resource types &amp; their respective dependencies. If your organization is interested in </a:t>
            </a:r>
            <a:r>
              <a:rPr lang="en-US" u="sng"/>
              <a:t>discussing the way dependencies should be expressed in policy</a:t>
            </a:r>
            <a:r>
              <a:rPr lang="en-US"/>
              <a:t>, and/or use any policy relating to allowed or disallowed resource types (</a:t>
            </a:r>
            <a:r>
              <a:rPr lang="en-US">
                <a:hlinkClick r:id="rId3"/>
              </a:rPr>
              <a:t>example</a:t>
            </a:r>
            <a:r>
              <a:rPr lang="en-US"/>
              <a:t>) at the root MG or high-scoped MG level today, we’d love to chat—please sign up above. </a:t>
            </a:r>
          </a:p>
        </p:txBody>
      </p:sp>
      <p:sp>
        <p:nvSpPr>
          <p:cNvPr id="4" name="Slide Number Placeholder 3"/>
          <p:cNvSpPr>
            <a:spLocks noGrp="1"/>
          </p:cNvSpPr>
          <p:nvPr>
            <p:ph type="sldNum" sz="quarter" idx="5"/>
          </p:nvPr>
        </p:nvSpPr>
        <p:spPr/>
        <p:txBody>
          <a:bodyPr/>
          <a:lstStyle/>
          <a:p>
            <a:fld id="{22A95AAE-F75E-436A-A546-5F8554FB8774}" type="slidenum">
              <a:rPr lang="en-US" smtClean="0"/>
              <a:t>7</a:t>
            </a:fld>
            <a:endParaRPr lang="en-US"/>
          </a:p>
        </p:txBody>
      </p:sp>
    </p:spTree>
    <p:extLst>
      <p:ext uri="{BB962C8B-B14F-4D97-AF65-F5344CB8AC3E}">
        <p14:creationId xmlns:p14="http://schemas.microsoft.com/office/powerpoint/2010/main" val="2192799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7243D3-7AA8-4796-BD87-0BF11FA5D26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5060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05AAFA8-E3BD-45E5-BC78-C0F80642F917}"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639F-66D4-4240-B2E0-3801AE49A383}" type="slidenum">
              <a:rPr lang="en-US" smtClean="0"/>
              <a:t>‹#›</a:t>
            </a:fld>
            <a:endParaRPr lang="en-US"/>
          </a:p>
        </p:txBody>
      </p:sp>
    </p:spTree>
    <p:extLst>
      <p:ext uri="{BB962C8B-B14F-4D97-AF65-F5344CB8AC3E}">
        <p14:creationId xmlns:p14="http://schemas.microsoft.com/office/powerpoint/2010/main" val="109047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5AAFA8-E3BD-45E5-BC78-C0F80642F917}"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639F-66D4-4240-B2E0-3801AE49A383}" type="slidenum">
              <a:rPr lang="en-US" smtClean="0"/>
              <a:t>‹#›</a:t>
            </a:fld>
            <a:endParaRPr lang="en-US"/>
          </a:p>
        </p:txBody>
      </p:sp>
    </p:spTree>
    <p:extLst>
      <p:ext uri="{BB962C8B-B14F-4D97-AF65-F5344CB8AC3E}">
        <p14:creationId xmlns:p14="http://schemas.microsoft.com/office/powerpoint/2010/main" val="392164124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605446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343383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121847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669770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986925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698981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64120441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DAB6-E55F-455E-9AE1-9E6C210558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6ACA9D-1261-4C5C-97AC-7E74D57B7E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3D0CF-5C04-4F9D-9B08-4DD22CC437B6}"/>
              </a:ext>
            </a:extLst>
          </p:cNvPr>
          <p:cNvSpPr>
            <a:spLocks noGrp="1"/>
          </p:cNvSpPr>
          <p:nvPr>
            <p:ph type="dt" sz="half" idx="10"/>
          </p:nvPr>
        </p:nvSpPr>
        <p:spPr/>
        <p:txBody>
          <a:bodyPr/>
          <a:lstStyle/>
          <a:p>
            <a:fld id="{58CDE83D-BD19-4086-95F8-D02DFB6756EC}" type="datetimeFigureOut">
              <a:rPr lang="en-US" smtClean="0"/>
              <a:t>2/24/2022</a:t>
            </a:fld>
            <a:endParaRPr lang="en-US"/>
          </a:p>
        </p:txBody>
      </p:sp>
      <p:sp>
        <p:nvSpPr>
          <p:cNvPr id="5" name="Footer Placeholder 4">
            <a:extLst>
              <a:ext uri="{FF2B5EF4-FFF2-40B4-BE49-F238E27FC236}">
                <a16:creationId xmlns:a16="http://schemas.microsoft.com/office/drawing/2014/main" id="{558D2B57-8A40-405A-B0AD-D86DA3767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32039-08CC-4FF6-8421-230753519DB1}"/>
              </a:ext>
            </a:extLst>
          </p:cNvPr>
          <p:cNvSpPr>
            <a:spLocks noGrp="1"/>
          </p:cNvSpPr>
          <p:nvPr>
            <p:ph type="sldNum" sz="quarter" idx="12"/>
          </p:nvPr>
        </p:nvSpPr>
        <p:spPr/>
        <p:txBody>
          <a:bodyPr/>
          <a:lstStyle/>
          <a:p>
            <a:fld id="{B47570C3-D3DC-4A60-9A96-254E3C88315D}" type="slidenum">
              <a:rPr lang="en-US" smtClean="0"/>
              <a:t>‹#›</a:t>
            </a:fld>
            <a:endParaRPr lang="en-US"/>
          </a:p>
        </p:txBody>
      </p:sp>
    </p:spTree>
    <p:extLst>
      <p:ext uri="{BB962C8B-B14F-4D97-AF65-F5344CB8AC3E}">
        <p14:creationId xmlns:p14="http://schemas.microsoft.com/office/powerpoint/2010/main" val="260510552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D840-245B-4438-9A5A-FADEEA2FA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71AF95-1233-4E79-BB41-5A1D4EBBC3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29F871-A8B3-47BC-AF36-B9E6BDAC838D}"/>
              </a:ext>
            </a:extLst>
          </p:cNvPr>
          <p:cNvSpPr>
            <a:spLocks noGrp="1"/>
          </p:cNvSpPr>
          <p:nvPr>
            <p:ph type="dt" sz="half" idx="10"/>
          </p:nvPr>
        </p:nvSpPr>
        <p:spPr/>
        <p:txBody>
          <a:bodyPr/>
          <a:lstStyle/>
          <a:p>
            <a:fld id="{2ADC6E0A-F35D-4106-B530-6F349241931C}" type="datetimeFigureOut">
              <a:rPr lang="en-US" smtClean="0"/>
              <a:t>2/24/2022</a:t>
            </a:fld>
            <a:endParaRPr lang="en-US"/>
          </a:p>
        </p:txBody>
      </p:sp>
      <p:sp>
        <p:nvSpPr>
          <p:cNvPr id="5" name="Footer Placeholder 4">
            <a:extLst>
              <a:ext uri="{FF2B5EF4-FFF2-40B4-BE49-F238E27FC236}">
                <a16:creationId xmlns:a16="http://schemas.microsoft.com/office/drawing/2014/main" id="{74604CCE-41E4-48AD-B35D-871B4E7B9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29FD9-0621-4EFA-A2B4-4F1968F3309C}"/>
              </a:ext>
            </a:extLst>
          </p:cNvPr>
          <p:cNvSpPr>
            <a:spLocks noGrp="1"/>
          </p:cNvSpPr>
          <p:nvPr>
            <p:ph type="sldNum" sz="quarter" idx="12"/>
          </p:nvPr>
        </p:nvSpPr>
        <p:spPr/>
        <p:txBody>
          <a:bodyPr/>
          <a:lstStyle/>
          <a:p>
            <a:fld id="{E707E70C-05DE-4F2C-B6BC-4EA035E906D4}" type="slidenum">
              <a:rPr lang="en-US" smtClean="0"/>
              <a:t>‹#›</a:t>
            </a:fld>
            <a:endParaRPr lang="en-US"/>
          </a:p>
        </p:txBody>
      </p:sp>
    </p:spTree>
    <p:extLst>
      <p:ext uri="{BB962C8B-B14F-4D97-AF65-F5344CB8AC3E}">
        <p14:creationId xmlns:p14="http://schemas.microsoft.com/office/powerpoint/2010/main" val="152766708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cSld name="15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6"/>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9395686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5AAFA8-E3BD-45E5-BC78-C0F80642F917}"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639F-66D4-4240-B2E0-3801AE49A38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96646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ver 1">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5CD3AD-1D8F-43D5-ACCC-0AD4DFA8D729}"/>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bg1"/>
                </a:solidFill>
                <a:latin typeface="Segoe UI" panose="020B0502040204020203" pitchFamily="34" charset="0"/>
                <a:cs typeface="Segoe UI" panose="020B0502040204020203" pitchFamily="34" charset="0"/>
              </a:defRPr>
            </a:lvl1pPr>
          </a:lstStyle>
          <a:p>
            <a:pPr lvl="0"/>
            <a:r>
              <a:rPr lang="en-US"/>
              <a:t>Date</a:t>
            </a:r>
          </a:p>
        </p:txBody>
      </p:sp>
      <p:sp>
        <p:nvSpPr>
          <p:cNvPr id="12" name="TextBox 11">
            <a:extLst>
              <a:ext uri="{FF2B5EF4-FFF2-40B4-BE49-F238E27FC236}">
                <a16:creationId xmlns:a16="http://schemas.microsoft.com/office/drawing/2014/main" id="{17CBB113-496E-4A60-BDBB-A5C24933AD65}"/>
              </a:ext>
            </a:extLst>
          </p:cNvPr>
          <p:cNvSpPr txBox="1"/>
          <p:nvPr userDrawn="1"/>
        </p:nvSpPr>
        <p:spPr>
          <a:xfrm>
            <a:off x="582043" y="6056115"/>
            <a:ext cx="4174107" cy="215444"/>
          </a:xfrm>
          <a:prstGeom prst="rect">
            <a:avLst/>
          </a:prstGeom>
          <a:noFill/>
        </p:spPr>
        <p:txBody>
          <a:bodyPr wrap="square" lIns="0" tIns="0" rIns="0" bIns="0" rtlCol="0">
            <a:spAutoFit/>
          </a:bodyPr>
          <a:lstStyle/>
          <a:p>
            <a:pPr algn="l"/>
            <a:r>
              <a:rPr lang="en-US" sz="1400">
                <a:solidFill>
                  <a:schemeClr val="accent1"/>
                </a:solidFill>
                <a:latin typeface="+mj-lt"/>
              </a:rPr>
              <a:t>Azure Core</a:t>
            </a:r>
          </a:p>
        </p:txBody>
      </p:sp>
      <p:pic>
        <p:nvPicPr>
          <p:cNvPr id="6" name="Picture 5">
            <a:extLst>
              <a:ext uri="{FF2B5EF4-FFF2-40B4-BE49-F238E27FC236}">
                <a16:creationId xmlns:a16="http://schemas.microsoft.com/office/drawing/2014/main" id="{8D187BAD-E25C-4377-B3F1-3CBCE97D0033}"/>
              </a:ext>
            </a:extLst>
          </p:cNvPr>
          <p:cNvPicPr>
            <a:picLocks noChangeAspect="1"/>
          </p:cNvPicPr>
          <p:nvPr userDrawn="1"/>
        </p:nvPicPr>
        <p:blipFill>
          <a:blip r:embed="rId3"/>
          <a:stretch>
            <a:fillRect/>
          </a:stretch>
        </p:blipFill>
        <p:spPr>
          <a:xfrm>
            <a:off x="293688" y="298375"/>
            <a:ext cx="2626331" cy="868680"/>
          </a:xfrm>
          <a:prstGeom prst="rect">
            <a:avLst/>
          </a:prstGeom>
        </p:spPr>
      </p:pic>
      <p:sp>
        <p:nvSpPr>
          <p:cNvPr id="8" name="Title 1">
            <a:extLst>
              <a:ext uri="{FF2B5EF4-FFF2-40B4-BE49-F238E27FC236}">
                <a16:creationId xmlns:a16="http://schemas.microsoft.com/office/drawing/2014/main" id="{DD4D59E1-A14D-4BD5-ADDB-CCD45969FA85}"/>
              </a:ext>
            </a:extLst>
          </p:cNvPr>
          <p:cNvSpPr>
            <a:spLocks noGrp="1"/>
          </p:cNvSpPr>
          <p:nvPr>
            <p:ph type="title" hasCustomPrompt="1"/>
          </p:nvPr>
        </p:nvSpPr>
        <p:spPr>
          <a:xfrm>
            <a:off x="588263" y="2425541"/>
            <a:ext cx="5507737" cy="1107996"/>
          </a:xfrm>
        </p:spPr>
        <p:txBody>
          <a:bodyPr wrap="square" anchor="b" anchorCtr="0">
            <a:spAutoFit/>
          </a:bodyPr>
          <a:lstStyle>
            <a:lvl1pPr>
              <a:defRPr>
                <a:solidFill>
                  <a:schemeClr val="bg1"/>
                </a:solidFill>
              </a:defRPr>
            </a:lvl1pPr>
          </a:lstStyle>
          <a:p>
            <a:r>
              <a:rPr lang="en-US"/>
              <a:t>Event name or presentation title </a:t>
            </a:r>
          </a:p>
        </p:txBody>
      </p:sp>
      <p:sp>
        <p:nvSpPr>
          <p:cNvPr id="9" name="Text Placeholder 4">
            <a:extLst>
              <a:ext uri="{FF2B5EF4-FFF2-40B4-BE49-F238E27FC236}">
                <a16:creationId xmlns:a16="http://schemas.microsoft.com/office/drawing/2014/main" id="{0423E2C2-F9B4-46E5-8AD7-46DFDD8E3FE1}"/>
              </a:ext>
            </a:extLst>
          </p:cNvPr>
          <p:cNvSpPr>
            <a:spLocks noGrp="1"/>
          </p:cNvSpPr>
          <p:nvPr>
            <p:ph type="body" sz="quarter" idx="12" hasCustomPrompt="1"/>
          </p:nvPr>
        </p:nvSpPr>
        <p:spPr>
          <a:xfrm>
            <a:off x="582042" y="3962400"/>
            <a:ext cx="5503371"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Speaker title</a:t>
            </a:r>
          </a:p>
        </p:txBody>
      </p:sp>
    </p:spTree>
    <p:extLst>
      <p:ext uri="{BB962C8B-B14F-4D97-AF65-F5344CB8AC3E}">
        <p14:creationId xmlns:p14="http://schemas.microsoft.com/office/powerpoint/2010/main" val="869523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ver 2">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A73606-3921-4151-9809-5ECAA1AF5E5A}"/>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6" name="Text Placeholder 4">
            <a:extLst>
              <a:ext uri="{FF2B5EF4-FFF2-40B4-BE49-F238E27FC236}">
                <a16:creationId xmlns:a16="http://schemas.microsoft.com/office/drawing/2014/main" id="{7CFD5D61-CAF6-4E49-800E-C93C979C4CAD}"/>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bg1"/>
                </a:solidFill>
                <a:latin typeface="Segoe UI" panose="020B0502040204020203" pitchFamily="34" charset="0"/>
                <a:cs typeface="Segoe UI" panose="020B0502040204020203" pitchFamily="34" charset="0"/>
              </a:defRPr>
            </a:lvl1pPr>
          </a:lstStyle>
          <a:p>
            <a:pPr lvl="0"/>
            <a:r>
              <a:rPr lang="en-US"/>
              <a:t>Date</a:t>
            </a:r>
          </a:p>
        </p:txBody>
      </p:sp>
      <p:pic>
        <p:nvPicPr>
          <p:cNvPr id="3" name="Picture 2">
            <a:extLst>
              <a:ext uri="{FF2B5EF4-FFF2-40B4-BE49-F238E27FC236}">
                <a16:creationId xmlns:a16="http://schemas.microsoft.com/office/drawing/2014/main" id="{59E34598-FD8C-4EAC-A213-A5C8EDC62917}"/>
              </a:ext>
            </a:extLst>
          </p:cNvPr>
          <p:cNvPicPr>
            <a:picLocks noChangeAspect="1"/>
          </p:cNvPicPr>
          <p:nvPr userDrawn="1"/>
        </p:nvPicPr>
        <p:blipFill>
          <a:blip r:embed="rId3"/>
          <a:stretch>
            <a:fillRect/>
          </a:stretch>
        </p:blipFill>
        <p:spPr>
          <a:xfrm>
            <a:off x="293688" y="298375"/>
            <a:ext cx="2626331" cy="868680"/>
          </a:xfrm>
          <a:prstGeom prst="rect">
            <a:avLst/>
          </a:prstGeom>
        </p:spPr>
      </p:pic>
      <p:sp>
        <p:nvSpPr>
          <p:cNvPr id="8" name="Title 1">
            <a:extLst>
              <a:ext uri="{FF2B5EF4-FFF2-40B4-BE49-F238E27FC236}">
                <a16:creationId xmlns:a16="http://schemas.microsoft.com/office/drawing/2014/main" id="{F6F3D861-DA91-4D0D-83FF-68CE9095E416}"/>
              </a:ext>
            </a:extLst>
          </p:cNvPr>
          <p:cNvSpPr>
            <a:spLocks noGrp="1"/>
          </p:cNvSpPr>
          <p:nvPr>
            <p:ph type="title" hasCustomPrompt="1"/>
          </p:nvPr>
        </p:nvSpPr>
        <p:spPr>
          <a:xfrm>
            <a:off x="588264" y="2979539"/>
            <a:ext cx="7479412" cy="553998"/>
          </a:xfrm>
        </p:spPr>
        <p:txBody>
          <a:bodyPr wrap="square" anchor="b" anchorCtr="0">
            <a:spAutoFit/>
          </a:bodyPr>
          <a:lstStyle>
            <a:lvl1pPr>
              <a:defRPr>
                <a:solidFill>
                  <a:schemeClr val="bg1"/>
                </a:solidFill>
              </a:defRPr>
            </a:lvl1pPr>
          </a:lstStyle>
          <a:p>
            <a:r>
              <a:rPr lang="en-US"/>
              <a:t>Event name or presentation title </a:t>
            </a:r>
          </a:p>
        </p:txBody>
      </p:sp>
      <p:sp>
        <p:nvSpPr>
          <p:cNvPr id="9" name="Text Placeholder 4">
            <a:extLst>
              <a:ext uri="{FF2B5EF4-FFF2-40B4-BE49-F238E27FC236}">
                <a16:creationId xmlns:a16="http://schemas.microsoft.com/office/drawing/2014/main" id="{E6BE8D62-C40A-4CE2-B5C6-16C2F47DA81F}"/>
              </a:ext>
            </a:extLst>
          </p:cNvPr>
          <p:cNvSpPr>
            <a:spLocks noGrp="1"/>
          </p:cNvSpPr>
          <p:nvPr>
            <p:ph type="body" sz="quarter" idx="12" hasCustomPrompt="1"/>
          </p:nvPr>
        </p:nvSpPr>
        <p:spPr>
          <a:xfrm>
            <a:off x="582042" y="3962400"/>
            <a:ext cx="74734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Speaker title</a:t>
            </a:r>
          </a:p>
        </p:txBody>
      </p:sp>
      <p:sp>
        <p:nvSpPr>
          <p:cNvPr id="2" name="TextBox 1">
            <a:extLst>
              <a:ext uri="{FF2B5EF4-FFF2-40B4-BE49-F238E27FC236}">
                <a16:creationId xmlns:a16="http://schemas.microsoft.com/office/drawing/2014/main" id="{5FF38CD0-7B70-44AD-A8B8-DE130578C05B}"/>
              </a:ext>
            </a:extLst>
          </p:cNvPr>
          <p:cNvSpPr txBox="1"/>
          <p:nvPr userDrawn="1"/>
        </p:nvSpPr>
        <p:spPr>
          <a:xfrm>
            <a:off x="582043" y="6056115"/>
            <a:ext cx="4174107" cy="215444"/>
          </a:xfrm>
          <a:prstGeom prst="rect">
            <a:avLst/>
          </a:prstGeom>
          <a:noFill/>
        </p:spPr>
        <p:txBody>
          <a:bodyPr wrap="square" lIns="0" tIns="0" rIns="0" bIns="0" rtlCol="0">
            <a:spAutoFit/>
          </a:bodyPr>
          <a:lstStyle/>
          <a:p>
            <a:pPr algn="l"/>
            <a:r>
              <a:rPr lang="en-US" sz="1400">
                <a:solidFill>
                  <a:schemeClr val="accent1"/>
                </a:solidFill>
                <a:latin typeface="+mj-lt"/>
              </a:rPr>
              <a:t>Azure Core</a:t>
            </a:r>
          </a:p>
        </p:txBody>
      </p:sp>
    </p:spTree>
    <p:extLst>
      <p:ext uri="{BB962C8B-B14F-4D97-AF65-F5344CB8AC3E}">
        <p14:creationId xmlns:p14="http://schemas.microsoft.com/office/powerpoint/2010/main" val="22465914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36">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over 3">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AD81A4-F629-4DEE-A887-27C12D848ED8}"/>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6" name="Text Placeholder 4">
            <a:extLst>
              <a:ext uri="{FF2B5EF4-FFF2-40B4-BE49-F238E27FC236}">
                <a16:creationId xmlns:a16="http://schemas.microsoft.com/office/drawing/2014/main" id="{0C4EC7A4-D26F-4C87-892F-93A5055A3770}"/>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bg1"/>
                </a:solidFill>
                <a:latin typeface="Segoe UI" panose="020B0502040204020203" pitchFamily="34" charset="0"/>
                <a:cs typeface="Segoe UI" panose="020B0502040204020203" pitchFamily="34" charset="0"/>
              </a:defRPr>
            </a:lvl1pPr>
          </a:lstStyle>
          <a:p>
            <a:pPr lvl="0"/>
            <a:r>
              <a:rPr lang="en-US"/>
              <a:t>Date</a:t>
            </a:r>
          </a:p>
        </p:txBody>
      </p:sp>
      <p:pic>
        <p:nvPicPr>
          <p:cNvPr id="17" name="Picture 16">
            <a:extLst>
              <a:ext uri="{FF2B5EF4-FFF2-40B4-BE49-F238E27FC236}">
                <a16:creationId xmlns:a16="http://schemas.microsoft.com/office/drawing/2014/main" id="{4C65A718-EDCC-4833-BD8F-09BDAAB161F8}"/>
              </a:ext>
            </a:extLst>
          </p:cNvPr>
          <p:cNvPicPr>
            <a:picLocks noChangeAspect="1"/>
          </p:cNvPicPr>
          <p:nvPr userDrawn="1"/>
        </p:nvPicPr>
        <p:blipFill>
          <a:blip r:embed="rId3"/>
          <a:stretch>
            <a:fillRect/>
          </a:stretch>
        </p:blipFill>
        <p:spPr>
          <a:xfrm>
            <a:off x="293688" y="298375"/>
            <a:ext cx="2626331" cy="868680"/>
          </a:xfrm>
          <a:prstGeom prst="rect">
            <a:avLst/>
          </a:prstGeom>
        </p:spPr>
      </p:pic>
      <p:sp>
        <p:nvSpPr>
          <p:cNvPr id="7" name="Title 1">
            <a:extLst>
              <a:ext uri="{FF2B5EF4-FFF2-40B4-BE49-F238E27FC236}">
                <a16:creationId xmlns:a16="http://schemas.microsoft.com/office/drawing/2014/main" id="{9D59AD23-A59F-409E-B72B-F32FB9910BA2}"/>
              </a:ext>
            </a:extLst>
          </p:cNvPr>
          <p:cNvSpPr>
            <a:spLocks noGrp="1"/>
          </p:cNvSpPr>
          <p:nvPr>
            <p:ph type="title" hasCustomPrompt="1"/>
          </p:nvPr>
        </p:nvSpPr>
        <p:spPr>
          <a:xfrm>
            <a:off x="588263" y="2425541"/>
            <a:ext cx="5507737" cy="1107996"/>
          </a:xfrm>
        </p:spPr>
        <p:txBody>
          <a:bodyPr wrap="square" anchor="b" anchorCtr="0">
            <a:spAutoFit/>
          </a:bodyPr>
          <a:lstStyle>
            <a:lvl1pPr>
              <a:defRPr>
                <a:solidFill>
                  <a:schemeClr val="bg1"/>
                </a:solidFill>
              </a:defRPr>
            </a:lvl1pPr>
          </a:lstStyle>
          <a:p>
            <a:r>
              <a:rPr lang="en-US"/>
              <a:t>Event name or presentation title </a:t>
            </a:r>
          </a:p>
        </p:txBody>
      </p:sp>
      <p:sp>
        <p:nvSpPr>
          <p:cNvPr id="8" name="Text Placeholder 4">
            <a:extLst>
              <a:ext uri="{FF2B5EF4-FFF2-40B4-BE49-F238E27FC236}">
                <a16:creationId xmlns:a16="http://schemas.microsoft.com/office/drawing/2014/main" id="{691B5888-A75B-404E-93D4-8D3B2739E1EA}"/>
              </a:ext>
            </a:extLst>
          </p:cNvPr>
          <p:cNvSpPr>
            <a:spLocks noGrp="1"/>
          </p:cNvSpPr>
          <p:nvPr>
            <p:ph type="body" sz="quarter" idx="12" hasCustomPrompt="1"/>
          </p:nvPr>
        </p:nvSpPr>
        <p:spPr>
          <a:xfrm>
            <a:off x="582042" y="3962400"/>
            <a:ext cx="5503371"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Speaker title</a:t>
            </a:r>
          </a:p>
        </p:txBody>
      </p:sp>
    </p:spTree>
    <p:extLst>
      <p:ext uri="{BB962C8B-B14F-4D97-AF65-F5344CB8AC3E}">
        <p14:creationId xmlns:p14="http://schemas.microsoft.com/office/powerpoint/2010/main" val="42124169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5064">
          <p15:clr>
            <a:srgbClr val="5ACBF0"/>
          </p15:clr>
        </p15:guide>
        <p15:guide id="4" orient="horz" pos="2160">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ub-team Cover 1">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6F986B-34CA-40CB-AF47-819A960DCF29}"/>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5507737" cy="1107996"/>
          </a:xfrm>
        </p:spPr>
        <p:txBody>
          <a:bodyPr wrap="square" anchor="b" anchorCtr="0">
            <a:spAutoFit/>
          </a:bodyPr>
          <a:lstStyle>
            <a:lvl1pPr>
              <a:defRPr>
                <a:solidFill>
                  <a:schemeClr val="bg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5503371"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Speaker title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bg1"/>
                </a:solidFill>
                <a:latin typeface="Segoe UI" panose="020B0502040204020203" pitchFamily="34" charset="0"/>
                <a:cs typeface="Segoe UI" panose="020B0502040204020203" pitchFamily="34" charset="0"/>
              </a:defRPr>
            </a:lvl1pPr>
          </a:lstStyle>
          <a:p>
            <a:pPr lvl="0"/>
            <a:r>
              <a:rPr lang="en-US"/>
              <a:t>Date</a:t>
            </a:r>
          </a:p>
        </p:txBody>
      </p:sp>
      <p:pic>
        <p:nvPicPr>
          <p:cNvPr id="6" name="Picture 5">
            <a:extLst>
              <a:ext uri="{FF2B5EF4-FFF2-40B4-BE49-F238E27FC236}">
                <a16:creationId xmlns:a16="http://schemas.microsoft.com/office/drawing/2014/main" id="{8D187BAD-E25C-4377-B3F1-3CBCE97D0033}"/>
              </a:ext>
            </a:extLst>
          </p:cNvPr>
          <p:cNvPicPr>
            <a:picLocks noChangeAspect="1"/>
          </p:cNvPicPr>
          <p:nvPr userDrawn="1"/>
        </p:nvPicPr>
        <p:blipFill>
          <a:blip r:embed="rId3"/>
          <a:stretch>
            <a:fillRect/>
          </a:stretch>
        </p:blipFill>
        <p:spPr>
          <a:xfrm>
            <a:off x="293688" y="298375"/>
            <a:ext cx="2626331" cy="868680"/>
          </a:xfrm>
          <a:prstGeom prst="rect">
            <a:avLst/>
          </a:prstGeom>
        </p:spPr>
      </p:pic>
      <p:sp>
        <p:nvSpPr>
          <p:cNvPr id="12" name="TextBox 11">
            <a:extLst>
              <a:ext uri="{FF2B5EF4-FFF2-40B4-BE49-F238E27FC236}">
                <a16:creationId xmlns:a16="http://schemas.microsoft.com/office/drawing/2014/main" id="{24903025-D608-4DD9-807E-3EAC082FF6BA}"/>
              </a:ext>
            </a:extLst>
          </p:cNvPr>
          <p:cNvSpPr txBox="1"/>
          <p:nvPr userDrawn="1"/>
        </p:nvSpPr>
        <p:spPr>
          <a:xfrm>
            <a:off x="582042" y="6056115"/>
            <a:ext cx="2822244"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chemeClr val="accent1"/>
                </a:solidFill>
                <a:latin typeface="+mj-lt"/>
              </a:rPr>
              <a:t>Azure Core  </a:t>
            </a:r>
            <a:r>
              <a:rPr lang="en-US" sz="1400" strike="noStrike">
                <a:solidFill>
                  <a:schemeClr val="accent1"/>
                </a:solidFill>
                <a:latin typeface="+mj-lt"/>
              </a:rPr>
              <a:t>//</a:t>
            </a:r>
          </a:p>
        </p:txBody>
      </p:sp>
      <p:sp>
        <p:nvSpPr>
          <p:cNvPr id="13" name="Text Placeholder 4">
            <a:extLst>
              <a:ext uri="{FF2B5EF4-FFF2-40B4-BE49-F238E27FC236}">
                <a16:creationId xmlns:a16="http://schemas.microsoft.com/office/drawing/2014/main" id="{F91642C7-3063-41AC-BCA8-3376A3188DAB}"/>
              </a:ext>
            </a:extLst>
          </p:cNvPr>
          <p:cNvSpPr>
            <a:spLocks noGrp="1"/>
          </p:cNvSpPr>
          <p:nvPr>
            <p:ph type="body" sz="quarter" idx="15" hasCustomPrompt="1"/>
          </p:nvPr>
        </p:nvSpPr>
        <p:spPr>
          <a:xfrm>
            <a:off x="1856376" y="6056115"/>
            <a:ext cx="7295544" cy="215444"/>
          </a:xfrm>
          <a:noFill/>
        </p:spPr>
        <p:txBody>
          <a:bodyPr wrap="square" lIns="0" tIns="0" rIns="0" bIns="0">
            <a:spAutoFit/>
          </a:bodyPr>
          <a:lstStyle>
            <a:lvl1pPr marL="0" indent="0">
              <a:spcBef>
                <a:spcPts val="0"/>
              </a:spcBef>
              <a:buNone/>
              <a:defRPr lang="en-US" sz="1400" strike="noStrike" kern="1200" dirty="0">
                <a:solidFill>
                  <a:schemeClr val="accent1"/>
                </a:solidFill>
                <a:latin typeface="+mj-lt"/>
                <a:ea typeface="+mn-ea"/>
                <a:cs typeface="+mn-cs"/>
              </a:defRPr>
            </a:lvl1pPr>
          </a:lstStyle>
          <a:p>
            <a:pPr lvl="0"/>
            <a:r>
              <a:rPr lang="en-US"/>
              <a:t>Sub-team name</a:t>
            </a:r>
          </a:p>
        </p:txBody>
      </p:sp>
    </p:spTree>
    <p:extLst>
      <p:ext uri="{BB962C8B-B14F-4D97-AF65-F5344CB8AC3E}">
        <p14:creationId xmlns:p14="http://schemas.microsoft.com/office/powerpoint/2010/main" val="17132930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ub-team Cover 2">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E8F64A-C2FA-4996-8DE1-0A49C30D374A}"/>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6" name="Text Placeholder 4">
            <a:extLst>
              <a:ext uri="{FF2B5EF4-FFF2-40B4-BE49-F238E27FC236}">
                <a16:creationId xmlns:a16="http://schemas.microsoft.com/office/drawing/2014/main" id="{7CFD5D61-CAF6-4E49-800E-C93C979C4CAD}"/>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bg1"/>
                </a:solidFill>
                <a:latin typeface="Segoe UI" panose="020B0502040204020203" pitchFamily="34" charset="0"/>
                <a:cs typeface="Segoe UI" panose="020B0502040204020203" pitchFamily="34" charset="0"/>
              </a:defRPr>
            </a:lvl1pPr>
          </a:lstStyle>
          <a:p>
            <a:pPr lvl="0"/>
            <a:r>
              <a:rPr lang="en-US"/>
              <a:t>Date</a:t>
            </a:r>
          </a:p>
        </p:txBody>
      </p:sp>
      <p:pic>
        <p:nvPicPr>
          <p:cNvPr id="3" name="Picture 2">
            <a:extLst>
              <a:ext uri="{FF2B5EF4-FFF2-40B4-BE49-F238E27FC236}">
                <a16:creationId xmlns:a16="http://schemas.microsoft.com/office/drawing/2014/main" id="{59E34598-FD8C-4EAC-A213-A5C8EDC62917}"/>
              </a:ext>
            </a:extLst>
          </p:cNvPr>
          <p:cNvPicPr>
            <a:picLocks noChangeAspect="1"/>
          </p:cNvPicPr>
          <p:nvPr userDrawn="1"/>
        </p:nvPicPr>
        <p:blipFill>
          <a:blip r:embed="rId3"/>
          <a:stretch>
            <a:fillRect/>
          </a:stretch>
        </p:blipFill>
        <p:spPr>
          <a:xfrm>
            <a:off x="293688" y="298375"/>
            <a:ext cx="2626331" cy="868680"/>
          </a:xfrm>
          <a:prstGeom prst="rect">
            <a:avLst/>
          </a:prstGeom>
        </p:spPr>
      </p:pic>
      <p:sp>
        <p:nvSpPr>
          <p:cNvPr id="9" name="Title 1">
            <a:extLst>
              <a:ext uri="{FF2B5EF4-FFF2-40B4-BE49-F238E27FC236}">
                <a16:creationId xmlns:a16="http://schemas.microsoft.com/office/drawing/2014/main" id="{5C462165-C9BA-44FD-88FB-796A320B5A2E}"/>
              </a:ext>
            </a:extLst>
          </p:cNvPr>
          <p:cNvSpPr>
            <a:spLocks noGrp="1"/>
          </p:cNvSpPr>
          <p:nvPr>
            <p:ph type="title" hasCustomPrompt="1"/>
          </p:nvPr>
        </p:nvSpPr>
        <p:spPr>
          <a:xfrm>
            <a:off x="588264" y="2979539"/>
            <a:ext cx="7479412" cy="553998"/>
          </a:xfrm>
        </p:spPr>
        <p:txBody>
          <a:bodyPr wrap="square" anchor="b" anchorCtr="0">
            <a:spAutoFit/>
          </a:bodyPr>
          <a:lstStyle>
            <a:lvl1pPr>
              <a:defRPr>
                <a:solidFill>
                  <a:schemeClr val="bg1"/>
                </a:solidFill>
              </a:defRPr>
            </a:lvl1pPr>
          </a:lstStyle>
          <a:p>
            <a:r>
              <a:rPr lang="en-US"/>
              <a:t>Event name or presentation title </a:t>
            </a:r>
          </a:p>
        </p:txBody>
      </p:sp>
      <p:sp>
        <p:nvSpPr>
          <p:cNvPr id="10" name="Text Placeholder 4">
            <a:extLst>
              <a:ext uri="{FF2B5EF4-FFF2-40B4-BE49-F238E27FC236}">
                <a16:creationId xmlns:a16="http://schemas.microsoft.com/office/drawing/2014/main" id="{7C064DFA-83C5-47B0-9E06-E4BECCD9B1DA}"/>
              </a:ext>
            </a:extLst>
          </p:cNvPr>
          <p:cNvSpPr>
            <a:spLocks noGrp="1"/>
          </p:cNvSpPr>
          <p:nvPr>
            <p:ph type="body" sz="quarter" idx="12" hasCustomPrompt="1"/>
          </p:nvPr>
        </p:nvSpPr>
        <p:spPr>
          <a:xfrm>
            <a:off x="582042" y="3962400"/>
            <a:ext cx="74734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Speaker title</a:t>
            </a:r>
          </a:p>
        </p:txBody>
      </p:sp>
      <p:sp>
        <p:nvSpPr>
          <p:cNvPr id="12" name="TextBox 11">
            <a:extLst>
              <a:ext uri="{FF2B5EF4-FFF2-40B4-BE49-F238E27FC236}">
                <a16:creationId xmlns:a16="http://schemas.microsoft.com/office/drawing/2014/main" id="{30D81EAD-A298-411C-8E0B-CBDCA1AB282A}"/>
              </a:ext>
            </a:extLst>
          </p:cNvPr>
          <p:cNvSpPr txBox="1"/>
          <p:nvPr userDrawn="1"/>
        </p:nvSpPr>
        <p:spPr>
          <a:xfrm>
            <a:off x="582042" y="6056115"/>
            <a:ext cx="2822244"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chemeClr val="accent1"/>
                </a:solidFill>
                <a:latin typeface="+mj-lt"/>
              </a:rPr>
              <a:t>Azure Core  </a:t>
            </a:r>
            <a:r>
              <a:rPr lang="en-US" sz="1400" strike="noStrike">
                <a:solidFill>
                  <a:schemeClr val="accent1"/>
                </a:solidFill>
                <a:latin typeface="+mj-lt"/>
              </a:rPr>
              <a:t>//</a:t>
            </a:r>
          </a:p>
        </p:txBody>
      </p:sp>
      <p:sp>
        <p:nvSpPr>
          <p:cNvPr id="15" name="Text Placeholder 4">
            <a:extLst>
              <a:ext uri="{FF2B5EF4-FFF2-40B4-BE49-F238E27FC236}">
                <a16:creationId xmlns:a16="http://schemas.microsoft.com/office/drawing/2014/main" id="{2539B080-4DAB-44DF-8960-2BEB33D86E3F}"/>
              </a:ext>
            </a:extLst>
          </p:cNvPr>
          <p:cNvSpPr>
            <a:spLocks noGrp="1"/>
          </p:cNvSpPr>
          <p:nvPr>
            <p:ph type="body" sz="quarter" idx="15" hasCustomPrompt="1"/>
          </p:nvPr>
        </p:nvSpPr>
        <p:spPr>
          <a:xfrm>
            <a:off x="1856376" y="6056115"/>
            <a:ext cx="7295544" cy="215444"/>
          </a:xfrm>
          <a:noFill/>
        </p:spPr>
        <p:txBody>
          <a:bodyPr wrap="square" lIns="0" tIns="0" rIns="0" bIns="0">
            <a:spAutoFit/>
          </a:bodyPr>
          <a:lstStyle>
            <a:lvl1pPr marL="0" indent="0">
              <a:spcBef>
                <a:spcPts val="0"/>
              </a:spcBef>
              <a:buNone/>
              <a:defRPr lang="en-US" sz="1400" strike="noStrike" kern="1200" dirty="0">
                <a:solidFill>
                  <a:schemeClr val="accent1"/>
                </a:solidFill>
                <a:latin typeface="+mj-lt"/>
                <a:ea typeface="+mn-ea"/>
                <a:cs typeface="+mn-cs"/>
              </a:defRPr>
            </a:lvl1pPr>
          </a:lstStyle>
          <a:p>
            <a:pPr lvl="0"/>
            <a:r>
              <a:rPr lang="en-US"/>
              <a:t>Sub-team name</a:t>
            </a:r>
          </a:p>
        </p:txBody>
      </p:sp>
    </p:spTree>
    <p:extLst>
      <p:ext uri="{BB962C8B-B14F-4D97-AF65-F5344CB8AC3E}">
        <p14:creationId xmlns:p14="http://schemas.microsoft.com/office/powerpoint/2010/main" val="3315241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36">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ub-team Cover 3">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E52C64-9AA8-4B7D-BD50-D1B50C2B367C}"/>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6" name="Text Placeholder 4">
            <a:extLst>
              <a:ext uri="{FF2B5EF4-FFF2-40B4-BE49-F238E27FC236}">
                <a16:creationId xmlns:a16="http://schemas.microsoft.com/office/drawing/2014/main" id="{0C4EC7A4-D26F-4C87-892F-93A5055A3770}"/>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bg1"/>
                </a:solidFill>
                <a:latin typeface="Segoe UI" panose="020B0502040204020203" pitchFamily="34" charset="0"/>
                <a:cs typeface="Segoe UI" panose="020B0502040204020203" pitchFamily="34" charset="0"/>
              </a:defRPr>
            </a:lvl1pPr>
          </a:lstStyle>
          <a:p>
            <a:pPr lvl="0"/>
            <a:r>
              <a:rPr lang="en-US"/>
              <a:t>Date</a:t>
            </a:r>
          </a:p>
        </p:txBody>
      </p:sp>
      <p:pic>
        <p:nvPicPr>
          <p:cNvPr id="17" name="Picture 16">
            <a:extLst>
              <a:ext uri="{FF2B5EF4-FFF2-40B4-BE49-F238E27FC236}">
                <a16:creationId xmlns:a16="http://schemas.microsoft.com/office/drawing/2014/main" id="{4C65A718-EDCC-4833-BD8F-09BDAAB161F8}"/>
              </a:ext>
            </a:extLst>
          </p:cNvPr>
          <p:cNvPicPr>
            <a:picLocks noChangeAspect="1"/>
          </p:cNvPicPr>
          <p:nvPr userDrawn="1"/>
        </p:nvPicPr>
        <p:blipFill>
          <a:blip r:embed="rId3"/>
          <a:stretch>
            <a:fillRect/>
          </a:stretch>
        </p:blipFill>
        <p:spPr>
          <a:xfrm>
            <a:off x="293688" y="298375"/>
            <a:ext cx="2626331" cy="868680"/>
          </a:xfrm>
          <a:prstGeom prst="rect">
            <a:avLst/>
          </a:prstGeom>
        </p:spPr>
      </p:pic>
      <p:sp>
        <p:nvSpPr>
          <p:cNvPr id="8" name="Title 1">
            <a:extLst>
              <a:ext uri="{FF2B5EF4-FFF2-40B4-BE49-F238E27FC236}">
                <a16:creationId xmlns:a16="http://schemas.microsoft.com/office/drawing/2014/main" id="{E19D6BB6-179B-450C-ACA7-B3D91F1827F5}"/>
              </a:ext>
            </a:extLst>
          </p:cNvPr>
          <p:cNvSpPr>
            <a:spLocks noGrp="1"/>
          </p:cNvSpPr>
          <p:nvPr>
            <p:ph type="title" hasCustomPrompt="1"/>
          </p:nvPr>
        </p:nvSpPr>
        <p:spPr>
          <a:xfrm>
            <a:off x="588263" y="2979539"/>
            <a:ext cx="8250937" cy="553998"/>
          </a:xfrm>
        </p:spPr>
        <p:txBody>
          <a:bodyPr wrap="square" anchor="b" anchorCtr="0">
            <a:spAutoFit/>
          </a:bodyPr>
          <a:lstStyle>
            <a:lvl1pPr>
              <a:defRPr>
                <a:solidFill>
                  <a:schemeClr val="bg1"/>
                </a:solidFill>
              </a:defRPr>
            </a:lvl1pPr>
          </a:lstStyle>
          <a:p>
            <a:r>
              <a:rPr lang="en-US"/>
              <a:t>Event name or presentation title </a:t>
            </a:r>
          </a:p>
        </p:txBody>
      </p:sp>
      <p:sp>
        <p:nvSpPr>
          <p:cNvPr id="9" name="Text Placeholder 4">
            <a:extLst>
              <a:ext uri="{FF2B5EF4-FFF2-40B4-BE49-F238E27FC236}">
                <a16:creationId xmlns:a16="http://schemas.microsoft.com/office/drawing/2014/main" id="{5D1623DE-5D80-4B00-9BF5-EE13339F317B}"/>
              </a:ext>
            </a:extLst>
          </p:cNvPr>
          <p:cNvSpPr>
            <a:spLocks noGrp="1"/>
          </p:cNvSpPr>
          <p:nvPr>
            <p:ph type="body" sz="quarter" idx="12" hasCustomPrompt="1"/>
          </p:nvPr>
        </p:nvSpPr>
        <p:spPr>
          <a:xfrm>
            <a:off x="582042" y="3962400"/>
            <a:ext cx="8244396"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Speaker title</a:t>
            </a:r>
          </a:p>
        </p:txBody>
      </p:sp>
      <p:sp>
        <p:nvSpPr>
          <p:cNvPr id="10" name="Text Placeholder 4">
            <a:extLst>
              <a:ext uri="{FF2B5EF4-FFF2-40B4-BE49-F238E27FC236}">
                <a16:creationId xmlns:a16="http://schemas.microsoft.com/office/drawing/2014/main" id="{5CFA69B2-A719-4FE6-9B30-981FE4894FE0}"/>
              </a:ext>
            </a:extLst>
          </p:cNvPr>
          <p:cNvSpPr>
            <a:spLocks noGrp="1"/>
          </p:cNvSpPr>
          <p:nvPr>
            <p:ph type="body" sz="quarter" idx="15" hasCustomPrompt="1"/>
          </p:nvPr>
        </p:nvSpPr>
        <p:spPr>
          <a:xfrm rot="5400000">
            <a:off x="9203875" y="3695111"/>
            <a:ext cx="4040096" cy="276999"/>
          </a:xfrm>
          <a:noFill/>
        </p:spPr>
        <p:txBody>
          <a:bodyPr wrap="square" lIns="0" tIns="0" rIns="0" bIns="0" anchor="ctr" anchorCtr="0">
            <a:spAutoFit/>
          </a:bodyPr>
          <a:lstStyle>
            <a:lvl1pPr marL="0" indent="0">
              <a:spcBef>
                <a:spcPts val="0"/>
              </a:spcBef>
              <a:buNone/>
              <a:defRPr lang="en-US" sz="1800" strike="noStrike" kern="1200" dirty="0">
                <a:solidFill>
                  <a:schemeClr val="accent1"/>
                </a:solidFill>
                <a:latin typeface="+mj-lt"/>
                <a:ea typeface="+mn-ea"/>
                <a:cs typeface="+mn-cs"/>
              </a:defRPr>
            </a:lvl1pPr>
          </a:lstStyle>
          <a:p>
            <a:pPr lvl="0"/>
            <a:r>
              <a:rPr lang="en-US"/>
              <a:t>Sub-team name</a:t>
            </a:r>
          </a:p>
        </p:txBody>
      </p:sp>
    </p:spTree>
    <p:extLst>
      <p:ext uri="{BB962C8B-B14F-4D97-AF65-F5344CB8AC3E}">
        <p14:creationId xmlns:p14="http://schemas.microsoft.com/office/powerpoint/2010/main" val="30191929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5064">
          <p15:clr>
            <a:srgbClr val="5ACBF0"/>
          </p15:clr>
        </p15:guide>
        <p15:guide id="4" orient="horz" pos="2160">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NDA slide">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4A3D60-9462-4E00-8783-8DB549CD4F54}"/>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MICROSOFT CONFIDENTIAL</a:t>
            </a:r>
          </a:p>
        </p:txBody>
      </p:sp>
      <p:sp>
        <p:nvSpPr>
          <p:cNvPr id="6" name="TextBox 5">
            <a:extLst>
              <a:ext uri="{FF2B5EF4-FFF2-40B4-BE49-F238E27FC236}">
                <a16:creationId xmlns:a16="http://schemas.microsoft.com/office/drawing/2014/main" id="{651ED59B-662B-475A-A037-62C37DD0509C}"/>
              </a:ext>
            </a:extLst>
          </p:cNvPr>
          <p:cNvSpPr txBox="1"/>
          <p:nvPr userDrawn="1"/>
        </p:nvSpPr>
        <p:spPr>
          <a:xfrm>
            <a:off x="584200" y="4429742"/>
            <a:ext cx="11022584" cy="1351139"/>
          </a:xfrm>
          <a:prstGeom prst="rect">
            <a:avLst/>
          </a:prstGeom>
          <a:noFill/>
        </p:spPr>
        <p:txBody>
          <a:bodyPr wrap="square" lIns="182880" tIns="146304" rIns="182880" bIns="146304" rtlCol="0" anchor="ctr">
            <a:spAutoFit/>
          </a:bodyPr>
          <a:lstStyle/>
          <a:p>
            <a:pPr algn="ctr">
              <a:lnSpc>
                <a:spcPct val="90000"/>
              </a:lnSpc>
              <a:spcBef>
                <a:spcPts val="600"/>
              </a:spcBef>
              <a:spcAft>
                <a:spcPts val="600"/>
              </a:spcAft>
            </a:pPr>
            <a:r>
              <a:rPr lang="en-US" sz="1800">
                <a:solidFill>
                  <a:schemeClr val="tx1"/>
                </a:solidFill>
              </a:rPr>
              <a:t>This content is </a:t>
            </a:r>
            <a:r>
              <a:rPr lang="en-US" sz="1800" kern="1200">
                <a:solidFill>
                  <a:schemeClr val="tx1"/>
                </a:soli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600"/>
              </a:spcBef>
              <a:spcAft>
                <a:spcPts val="600"/>
              </a:spcAft>
            </a:pPr>
            <a:r>
              <a:rPr lang="en-US" sz="1800" kern="1200">
                <a:solidFill>
                  <a:schemeClr val="tx1"/>
                </a:solidFill>
                <a:latin typeface="Segoe UI Semibold" panose="020B0702040204020203" pitchFamily="34" charset="0"/>
                <a:ea typeface="+mn-ea"/>
                <a:cs typeface="Segoe UI Semibold" panose="020B0702040204020203" pitchFamily="34" charset="0"/>
              </a:rPr>
              <a:t>DO NOT </a:t>
            </a:r>
            <a:r>
              <a:rPr lang="en-US" sz="1800">
                <a:solidFill>
                  <a:schemeClr val="tx1"/>
                </a:solidFill>
              </a:rPr>
              <a:t>post any of this content to any blogs or external websites</a:t>
            </a:r>
          </a:p>
          <a:p>
            <a:pPr algn="ctr">
              <a:lnSpc>
                <a:spcPct val="90000"/>
              </a:lnSpc>
              <a:spcBef>
                <a:spcPts val="600"/>
              </a:spcBef>
              <a:spcAft>
                <a:spcPts val="600"/>
              </a:spcAft>
            </a:pPr>
            <a:r>
              <a:rPr lang="en-US" sz="1800" kern="1200">
                <a:solidFill>
                  <a:schemeClr val="tx1"/>
                </a:solidFill>
                <a:latin typeface="Segoe UI Semibold" panose="020B0702040204020203" pitchFamily="34" charset="0"/>
                <a:ea typeface="+mn-ea"/>
                <a:cs typeface="Segoe UI Semibold" panose="020B0702040204020203" pitchFamily="34" charset="0"/>
              </a:rPr>
              <a:t>DO NOT </a:t>
            </a:r>
            <a:r>
              <a:rPr lang="en-US" sz="1800">
                <a:solidFill>
                  <a:schemeClr val="tx1"/>
                </a:solidFill>
              </a:rPr>
              <a:t>take photos or video of sessions or slides</a:t>
            </a:r>
          </a:p>
        </p:txBody>
      </p:sp>
      <p:grpSp>
        <p:nvGrpSpPr>
          <p:cNvPr id="79" name="Group 78">
            <a:extLst>
              <a:ext uri="{FF2B5EF4-FFF2-40B4-BE49-F238E27FC236}">
                <a16:creationId xmlns:a16="http://schemas.microsoft.com/office/drawing/2014/main" id="{8DDF075F-7526-47B8-BFD4-A0D22B822120}"/>
              </a:ext>
            </a:extLst>
          </p:cNvPr>
          <p:cNvGrpSpPr/>
          <p:nvPr userDrawn="1"/>
        </p:nvGrpSpPr>
        <p:grpSpPr>
          <a:xfrm>
            <a:off x="5256189" y="2402351"/>
            <a:ext cx="1688052" cy="1712329"/>
            <a:chOff x="5256189" y="2402351"/>
            <a:chExt cx="1688052" cy="1712329"/>
          </a:xfrm>
        </p:grpSpPr>
        <p:sp>
          <p:nvSpPr>
            <p:cNvPr id="4" name="Oval 3">
              <a:extLst>
                <a:ext uri="{FF2B5EF4-FFF2-40B4-BE49-F238E27FC236}">
                  <a16:creationId xmlns:a16="http://schemas.microsoft.com/office/drawing/2014/main" id="{CD2E0BDD-B29C-4F34-B01F-797B4D339B6C}"/>
                </a:ext>
              </a:extLst>
            </p:cNvPr>
            <p:cNvSpPr/>
            <p:nvPr userDrawn="1"/>
          </p:nvSpPr>
          <p:spPr bwMode="auto">
            <a:xfrm>
              <a:off x="5256189" y="2402351"/>
              <a:ext cx="1595438" cy="1595434"/>
            </a:xfrm>
            <a:prstGeom prst="ellipse">
              <a:avLst/>
            </a:prstGeom>
            <a:solidFill>
              <a:schemeClr val="bg1"/>
            </a:solidFill>
            <a:ln>
              <a:noFill/>
              <a:headEnd type="none" w="med" len="med"/>
              <a:tailEnd type="none" w="med" len="med"/>
            </a:ln>
            <a:effectLst>
              <a:outerShdw blurRad="152400" sx="105000" sy="105000" algn="ctr"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a:extLst>
                <a:ext uri="{FF2B5EF4-FFF2-40B4-BE49-F238E27FC236}">
                  <a16:creationId xmlns:a16="http://schemas.microsoft.com/office/drawing/2014/main" id="{3BF35ED3-CC9C-4B2E-AECC-804E897BB9F5}"/>
                </a:ext>
              </a:extLst>
            </p:cNvPr>
            <p:cNvGrpSpPr/>
            <p:nvPr userDrawn="1"/>
          </p:nvGrpSpPr>
          <p:grpSpPr bwMode="gray">
            <a:xfrm flipH="1">
              <a:off x="5790102" y="2699489"/>
              <a:ext cx="527613" cy="1001158"/>
              <a:chOff x="5200650" y="1722438"/>
              <a:chExt cx="1797050" cy="3409950"/>
            </a:xfrm>
          </p:grpSpPr>
          <p:sp>
            <p:nvSpPr>
              <p:cNvPr id="10" name="Freeform 26">
                <a:extLst>
                  <a:ext uri="{FF2B5EF4-FFF2-40B4-BE49-F238E27FC236}">
                    <a16:creationId xmlns:a16="http://schemas.microsoft.com/office/drawing/2014/main" id="{16BD814E-7CCC-49B3-833E-FB11E29262A7}"/>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chemeClr val="tx1"/>
                  </a:solidFill>
                  <a:effectLst/>
                  <a:uLnTx/>
                  <a:uFillTx/>
                </a:endParaRPr>
              </a:p>
            </p:txBody>
          </p:sp>
          <p:sp>
            <p:nvSpPr>
              <p:cNvPr id="11" name="Freeform 27">
                <a:extLst>
                  <a:ext uri="{FF2B5EF4-FFF2-40B4-BE49-F238E27FC236}">
                    <a16:creationId xmlns:a16="http://schemas.microsoft.com/office/drawing/2014/main" id="{4DC854E3-FA03-4048-B561-D426FEAEC79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chemeClr val="tx1"/>
                  </a:solidFill>
                  <a:effectLst/>
                  <a:uLnTx/>
                  <a:uFillTx/>
                </a:endParaRPr>
              </a:p>
            </p:txBody>
          </p:sp>
          <p:sp>
            <p:nvSpPr>
              <p:cNvPr id="12" name="Rectangle 28">
                <a:extLst>
                  <a:ext uri="{FF2B5EF4-FFF2-40B4-BE49-F238E27FC236}">
                    <a16:creationId xmlns:a16="http://schemas.microsoft.com/office/drawing/2014/main" id="{A39795C5-10A7-433B-9071-B33B3E5AB417}"/>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solidFill>
                    <a:schemeClr val="tx1"/>
                  </a:solidFill>
                </a:endParaRPr>
              </a:p>
            </p:txBody>
          </p:sp>
          <p:sp>
            <p:nvSpPr>
              <p:cNvPr id="13" name="Rectangle 29">
                <a:extLst>
                  <a:ext uri="{FF2B5EF4-FFF2-40B4-BE49-F238E27FC236}">
                    <a16:creationId xmlns:a16="http://schemas.microsoft.com/office/drawing/2014/main" id="{8734A9AC-B7DD-4A71-A9CE-65D3D9C0D1A3}"/>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chemeClr val="tx1"/>
                  </a:solidFill>
                  <a:effectLst/>
                  <a:uLnTx/>
                  <a:uFillTx/>
                </a:endParaRPr>
              </a:p>
            </p:txBody>
          </p:sp>
          <p:sp>
            <p:nvSpPr>
              <p:cNvPr id="14" name="Rectangle 30">
                <a:extLst>
                  <a:ext uri="{FF2B5EF4-FFF2-40B4-BE49-F238E27FC236}">
                    <a16:creationId xmlns:a16="http://schemas.microsoft.com/office/drawing/2014/main" id="{E979D18A-D17C-439E-9004-CF7E23A6C2D0}"/>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chemeClr val="tx1"/>
                  </a:solidFill>
                  <a:effectLst/>
                  <a:uLnTx/>
                  <a:uFillTx/>
                </a:endParaRPr>
              </a:p>
            </p:txBody>
          </p:sp>
          <p:sp>
            <p:nvSpPr>
              <p:cNvPr id="15" name="Rectangle 31">
                <a:extLst>
                  <a:ext uri="{FF2B5EF4-FFF2-40B4-BE49-F238E27FC236}">
                    <a16:creationId xmlns:a16="http://schemas.microsoft.com/office/drawing/2014/main" id="{4BBA9FCC-A9CC-4A4E-8059-0E68ABF974BB}"/>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chemeClr val="tx1"/>
                  </a:solidFill>
                  <a:effectLst/>
                  <a:uLnTx/>
                  <a:uFillTx/>
                </a:endParaRPr>
              </a:p>
            </p:txBody>
          </p:sp>
          <p:sp>
            <p:nvSpPr>
              <p:cNvPr id="16" name="Rectangle 32">
                <a:extLst>
                  <a:ext uri="{FF2B5EF4-FFF2-40B4-BE49-F238E27FC236}">
                    <a16:creationId xmlns:a16="http://schemas.microsoft.com/office/drawing/2014/main" id="{DA61CA6E-A50D-4C4E-86A2-42F7DAA2D6D4}"/>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chemeClr val="tx1"/>
                  </a:solidFill>
                  <a:effectLst/>
                  <a:uLnTx/>
                  <a:uFillTx/>
                </a:endParaRPr>
              </a:p>
            </p:txBody>
          </p:sp>
          <p:sp>
            <p:nvSpPr>
              <p:cNvPr id="17" name="Rectangle 33">
                <a:extLst>
                  <a:ext uri="{FF2B5EF4-FFF2-40B4-BE49-F238E27FC236}">
                    <a16:creationId xmlns:a16="http://schemas.microsoft.com/office/drawing/2014/main" id="{D49D4EFC-46A0-4FDC-927A-B65B1230D9CC}"/>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chemeClr val="tx1"/>
                  </a:solidFill>
                  <a:effectLst/>
                  <a:uLnTx/>
                  <a:uFillTx/>
                </a:endParaRPr>
              </a:p>
            </p:txBody>
          </p:sp>
          <p:sp>
            <p:nvSpPr>
              <p:cNvPr id="18" name="Rectangle 34">
                <a:extLst>
                  <a:ext uri="{FF2B5EF4-FFF2-40B4-BE49-F238E27FC236}">
                    <a16:creationId xmlns:a16="http://schemas.microsoft.com/office/drawing/2014/main" id="{700F6E4D-E515-4B56-BA78-A8052B670743}"/>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chemeClr val="tx1"/>
                  </a:solidFill>
                  <a:effectLst/>
                  <a:uLnTx/>
                  <a:uFillTx/>
                </a:endParaRPr>
              </a:p>
            </p:txBody>
          </p:sp>
          <p:sp>
            <p:nvSpPr>
              <p:cNvPr id="19" name="Rectangle 35">
                <a:extLst>
                  <a:ext uri="{FF2B5EF4-FFF2-40B4-BE49-F238E27FC236}">
                    <a16:creationId xmlns:a16="http://schemas.microsoft.com/office/drawing/2014/main" id="{4C093B51-EEF9-4677-82E3-BC6CDE469689}"/>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solidFill>
                    <a:schemeClr val="tx1"/>
                  </a:solidFill>
                </a:endParaRPr>
              </a:p>
            </p:txBody>
          </p:sp>
          <p:sp>
            <p:nvSpPr>
              <p:cNvPr id="20" name="Rectangle 36">
                <a:extLst>
                  <a:ext uri="{FF2B5EF4-FFF2-40B4-BE49-F238E27FC236}">
                    <a16:creationId xmlns:a16="http://schemas.microsoft.com/office/drawing/2014/main" id="{3B1A55F8-3EAA-45D3-AE08-91A5BBB830B9}"/>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solidFill>
                    <a:schemeClr val="tx1"/>
                  </a:solidFill>
                </a:endParaRPr>
              </a:p>
            </p:txBody>
          </p:sp>
          <p:sp>
            <p:nvSpPr>
              <p:cNvPr id="21" name="Rectangle 37">
                <a:extLst>
                  <a:ext uri="{FF2B5EF4-FFF2-40B4-BE49-F238E27FC236}">
                    <a16:creationId xmlns:a16="http://schemas.microsoft.com/office/drawing/2014/main" id="{C980FF57-11E5-4BF4-ADDF-C06124F86F3E}"/>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solidFill>
                    <a:schemeClr val="tx1"/>
                  </a:solidFill>
                </a:endParaRPr>
              </a:p>
            </p:txBody>
          </p:sp>
          <p:sp>
            <p:nvSpPr>
              <p:cNvPr id="22" name="Rectangle 38">
                <a:extLst>
                  <a:ext uri="{FF2B5EF4-FFF2-40B4-BE49-F238E27FC236}">
                    <a16:creationId xmlns:a16="http://schemas.microsoft.com/office/drawing/2014/main" id="{BFF88941-0967-4215-A71B-B6A75633CF80}"/>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3" name="Rectangle 39">
                <a:extLst>
                  <a:ext uri="{FF2B5EF4-FFF2-40B4-BE49-F238E27FC236}">
                    <a16:creationId xmlns:a16="http://schemas.microsoft.com/office/drawing/2014/main" id="{F24750B6-9AF4-4483-8D2F-9632EAA0CD12}"/>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4" name="Rectangle 40">
                <a:extLst>
                  <a:ext uri="{FF2B5EF4-FFF2-40B4-BE49-F238E27FC236}">
                    <a16:creationId xmlns:a16="http://schemas.microsoft.com/office/drawing/2014/main" id="{1A457C56-7629-4586-842B-894738A73430}"/>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5" name="Rectangle 41">
                <a:extLst>
                  <a:ext uri="{FF2B5EF4-FFF2-40B4-BE49-F238E27FC236}">
                    <a16:creationId xmlns:a16="http://schemas.microsoft.com/office/drawing/2014/main" id="{94FE704F-2DB2-441E-A21C-4D10909C057E}"/>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chemeClr val="tx1"/>
                  </a:solidFill>
                  <a:effectLst/>
                  <a:uLnTx/>
                  <a:uFillTx/>
                </a:endParaRPr>
              </a:p>
            </p:txBody>
          </p:sp>
          <p:sp>
            <p:nvSpPr>
              <p:cNvPr id="26" name="Freeform 42">
                <a:extLst>
                  <a:ext uri="{FF2B5EF4-FFF2-40B4-BE49-F238E27FC236}">
                    <a16:creationId xmlns:a16="http://schemas.microsoft.com/office/drawing/2014/main" id="{162CBBAE-EC9A-4097-A96F-43D0CD3898B4}"/>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chemeClr val="tx1"/>
                  </a:solidFill>
                  <a:effectLst/>
                  <a:uLnTx/>
                  <a:uFillTx/>
                </a:endParaRPr>
              </a:p>
            </p:txBody>
          </p:sp>
          <p:sp>
            <p:nvSpPr>
              <p:cNvPr id="27" name="Rectangle 43">
                <a:extLst>
                  <a:ext uri="{FF2B5EF4-FFF2-40B4-BE49-F238E27FC236}">
                    <a16:creationId xmlns:a16="http://schemas.microsoft.com/office/drawing/2014/main" id="{25A72DE7-95A2-42BA-A129-5D3963449C0E}"/>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solidFill>
                    <a:schemeClr val="tx1"/>
                  </a:solidFill>
                </a:endParaRPr>
              </a:p>
            </p:txBody>
          </p:sp>
        </p:grpSp>
        <p:sp>
          <p:nvSpPr>
            <p:cNvPr id="50" name="Multiplication Sign 49">
              <a:extLst>
                <a:ext uri="{FF2B5EF4-FFF2-40B4-BE49-F238E27FC236}">
                  <a16:creationId xmlns:a16="http://schemas.microsoft.com/office/drawing/2014/main" id="{C8F47BC7-42F2-4EB7-9D91-760975BB9D03}"/>
                </a:ext>
              </a:extLst>
            </p:cNvPr>
            <p:cNvSpPr/>
            <p:nvPr userDrawn="1"/>
          </p:nvSpPr>
          <p:spPr bwMode="ltGray">
            <a:xfrm>
              <a:off x="6229007" y="3399450"/>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5D37EBA9-085C-41BD-8D47-EEAEB2B9645E}"/>
              </a:ext>
            </a:extLst>
          </p:cNvPr>
          <p:cNvGrpSpPr/>
          <p:nvPr userDrawn="1"/>
        </p:nvGrpSpPr>
        <p:grpSpPr>
          <a:xfrm>
            <a:off x="7779372" y="2402351"/>
            <a:ext cx="1699357" cy="1712329"/>
            <a:chOff x="7779372" y="2402351"/>
            <a:chExt cx="1699357" cy="1712329"/>
          </a:xfrm>
        </p:grpSpPr>
        <p:sp>
          <p:nvSpPr>
            <p:cNvPr id="73" name="Oval 72">
              <a:extLst>
                <a:ext uri="{FF2B5EF4-FFF2-40B4-BE49-F238E27FC236}">
                  <a16:creationId xmlns:a16="http://schemas.microsoft.com/office/drawing/2014/main" id="{F775C34F-89BB-4837-86BD-AE00BC425F0D}"/>
                </a:ext>
              </a:extLst>
            </p:cNvPr>
            <p:cNvSpPr/>
            <p:nvPr userDrawn="1"/>
          </p:nvSpPr>
          <p:spPr bwMode="auto">
            <a:xfrm>
              <a:off x="7779372" y="2402351"/>
              <a:ext cx="1595438" cy="1595434"/>
            </a:xfrm>
            <a:prstGeom prst="ellipse">
              <a:avLst/>
            </a:prstGeom>
            <a:solidFill>
              <a:schemeClr val="bg1"/>
            </a:solidFill>
            <a:ln>
              <a:noFill/>
              <a:headEnd type="none" w="med" len="med"/>
              <a:tailEnd type="none" w="med" len="med"/>
            </a:ln>
            <a:effectLst>
              <a:outerShdw blurRad="152400" sx="105000" sy="105000" algn="ctr"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29" name="Group 28">
              <a:extLst>
                <a:ext uri="{FF2B5EF4-FFF2-40B4-BE49-F238E27FC236}">
                  <a16:creationId xmlns:a16="http://schemas.microsoft.com/office/drawing/2014/main" id="{D9F031CF-7239-4EDF-839E-A1B55AFB504B}"/>
                </a:ext>
              </a:extLst>
            </p:cNvPr>
            <p:cNvGrpSpPr/>
            <p:nvPr userDrawn="1"/>
          </p:nvGrpSpPr>
          <p:grpSpPr bwMode="gray">
            <a:xfrm>
              <a:off x="8001937" y="2837621"/>
              <a:ext cx="1150309" cy="610594"/>
              <a:chOff x="6151563" y="1584325"/>
              <a:chExt cx="4276725" cy="2270126"/>
            </a:xfrm>
          </p:grpSpPr>
          <p:sp>
            <p:nvSpPr>
              <p:cNvPr id="30" name="Rectangle 47">
                <a:extLst>
                  <a:ext uri="{FF2B5EF4-FFF2-40B4-BE49-F238E27FC236}">
                    <a16:creationId xmlns:a16="http://schemas.microsoft.com/office/drawing/2014/main" id="{0CD659C4-5986-46C5-BEDE-B5993589B4CD}"/>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chemeClr val="tx1"/>
                  </a:solidFill>
                  <a:effectLst/>
                  <a:uLnTx/>
                  <a:uFillTx/>
                </a:endParaRPr>
              </a:p>
            </p:txBody>
          </p:sp>
          <p:sp>
            <p:nvSpPr>
              <p:cNvPr id="31" name="Rectangle 48">
                <a:extLst>
                  <a:ext uri="{FF2B5EF4-FFF2-40B4-BE49-F238E27FC236}">
                    <a16:creationId xmlns:a16="http://schemas.microsoft.com/office/drawing/2014/main" id="{0323046C-C017-46CB-BD6A-49DFB122A881}"/>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2" name="Freeform 49">
                <a:extLst>
                  <a:ext uri="{FF2B5EF4-FFF2-40B4-BE49-F238E27FC236}">
                    <a16:creationId xmlns:a16="http://schemas.microsoft.com/office/drawing/2014/main" id="{247600BF-70D9-438F-A51A-5FBF331EC7CC}"/>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a:solidFill>
                    <a:schemeClr val="tx1"/>
                  </a:solidFill>
                </a:endParaRPr>
              </a:p>
            </p:txBody>
          </p:sp>
          <p:sp>
            <p:nvSpPr>
              <p:cNvPr id="33" name="Rectangle 50">
                <a:extLst>
                  <a:ext uri="{FF2B5EF4-FFF2-40B4-BE49-F238E27FC236}">
                    <a16:creationId xmlns:a16="http://schemas.microsoft.com/office/drawing/2014/main" id="{D832C40C-74A0-4893-B85C-028BE538137A}"/>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solidFill>
                    <a:schemeClr val="tx1"/>
                  </a:solidFill>
                </a:endParaRPr>
              </a:p>
            </p:txBody>
          </p:sp>
          <p:sp>
            <p:nvSpPr>
              <p:cNvPr id="34" name="Rectangle 51">
                <a:extLst>
                  <a:ext uri="{FF2B5EF4-FFF2-40B4-BE49-F238E27FC236}">
                    <a16:creationId xmlns:a16="http://schemas.microsoft.com/office/drawing/2014/main" id="{77879A55-B2AD-4D02-9FF6-A847DF783A13}"/>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solidFill>
                    <a:schemeClr val="tx1"/>
                  </a:solidFill>
                </a:endParaRPr>
              </a:p>
            </p:txBody>
          </p:sp>
          <p:sp>
            <p:nvSpPr>
              <p:cNvPr id="35" name="Rectangle 52">
                <a:extLst>
                  <a:ext uri="{FF2B5EF4-FFF2-40B4-BE49-F238E27FC236}">
                    <a16:creationId xmlns:a16="http://schemas.microsoft.com/office/drawing/2014/main" id="{F3B329F2-B129-4663-8C67-FDF9EBC2BDE1}"/>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solidFill>
                    <a:schemeClr val="tx1"/>
                  </a:solidFill>
                </a:endParaRPr>
              </a:p>
            </p:txBody>
          </p:sp>
          <p:sp>
            <p:nvSpPr>
              <p:cNvPr id="36" name="Rectangle 53">
                <a:extLst>
                  <a:ext uri="{FF2B5EF4-FFF2-40B4-BE49-F238E27FC236}">
                    <a16:creationId xmlns:a16="http://schemas.microsoft.com/office/drawing/2014/main" id="{35405D40-9AEC-4318-AB8D-FA6B72C41BF9}"/>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solidFill>
                    <a:schemeClr val="tx1"/>
                  </a:solidFill>
                </a:endParaRPr>
              </a:p>
            </p:txBody>
          </p:sp>
          <p:sp>
            <p:nvSpPr>
              <p:cNvPr id="37" name="Rectangle 54">
                <a:extLst>
                  <a:ext uri="{FF2B5EF4-FFF2-40B4-BE49-F238E27FC236}">
                    <a16:creationId xmlns:a16="http://schemas.microsoft.com/office/drawing/2014/main" id="{05C691CB-6513-4837-BA65-46AB88908CF3}"/>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solidFill>
                    <a:schemeClr val="tx1"/>
                  </a:solidFill>
                </a:endParaRPr>
              </a:p>
            </p:txBody>
          </p:sp>
          <p:sp>
            <p:nvSpPr>
              <p:cNvPr id="38" name="Rectangle 55">
                <a:extLst>
                  <a:ext uri="{FF2B5EF4-FFF2-40B4-BE49-F238E27FC236}">
                    <a16:creationId xmlns:a16="http://schemas.microsoft.com/office/drawing/2014/main" id="{285CD685-268F-4718-94CB-234D2317BEAE}"/>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solidFill>
                    <a:schemeClr val="tx1"/>
                  </a:solidFill>
                </a:endParaRPr>
              </a:p>
            </p:txBody>
          </p:sp>
          <p:sp>
            <p:nvSpPr>
              <p:cNvPr id="39" name="Rectangle 56">
                <a:extLst>
                  <a:ext uri="{FF2B5EF4-FFF2-40B4-BE49-F238E27FC236}">
                    <a16:creationId xmlns:a16="http://schemas.microsoft.com/office/drawing/2014/main" id="{CD4C8442-6528-4252-B60F-9453785744B6}"/>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solidFill>
                    <a:schemeClr val="tx1"/>
                  </a:solidFill>
                </a:endParaRPr>
              </a:p>
            </p:txBody>
          </p:sp>
          <p:sp>
            <p:nvSpPr>
              <p:cNvPr id="40" name="Rectangle 57">
                <a:extLst>
                  <a:ext uri="{FF2B5EF4-FFF2-40B4-BE49-F238E27FC236}">
                    <a16:creationId xmlns:a16="http://schemas.microsoft.com/office/drawing/2014/main" id="{05A39216-6C33-4A40-B464-74EEFF8E7CD2}"/>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chemeClr val="tx1"/>
                  </a:solidFill>
                  <a:effectLst/>
                  <a:uLnTx/>
                  <a:uFillTx/>
                </a:endParaRPr>
              </a:p>
            </p:txBody>
          </p:sp>
          <p:sp>
            <p:nvSpPr>
              <p:cNvPr id="41" name="Rectangle 58">
                <a:extLst>
                  <a:ext uri="{FF2B5EF4-FFF2-40B4-BE49-F238E27FC236}">
                    <a16:creationId xmlns:a16="http://schemas.microsoft.com/office/drawing/2014/main" id="{763FDC9B-520B-47E4-9FE6-48D0B8EE08F2}"/>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chemeClr val="tx1"/>
                  </a:solidFill>
                  <a:effectLst/>
                  <a:uLnTx/>
                  <a:uFillTx/>
                </a:endParaRPr>
              </a:p>
            </p:txBody>
          </p:sp>
          <p:sp>
            <p:nvSpPr>
              <p:cNvPr id="42" name="Rectangle 59">
                <a:extLst>
                  <a:ext uri="{FF2B5EF4-FFF2-40B4-BE49-F238E27FC236}">
                    <a16:creationId xmlns:a16="http://schemas.microsoft.com/office/drawing/2014/main" id="{E1527710-6E1E-42FA-99C2-12A73FA9E339}"/>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chemeClr val="tx1"/>
                  </a:solidFill>
                  <a:effectLst/>
                  <a:uLnTx/>
                  <a:uFillTx/>
                </a:endParaRPr>
              </a:p>
            </p:txBody>
          </p:sp>
          <p:sp>
            <p:nvSpPr>
              <p:cNvPr id="43" name="Rectangle 60">
                <a:extLst>
                  <a:ext uri="{FF2B5EF4-FFF2-40B4-BE49-F238E27FC236}">
                    <a16:creationId xmlns:a16="http://schemas.microsoft.com/office/drawing/2014/main" id="{E136BDF8-7FF8-46A8-9E21-759BDBA64451}"/>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chemeClr val="tx1"/>
                  </a:solidFill>
                  <a:effectLst/>
                  <a:uLnTx/>
                  <a:uFillTx/>
                </a:endParaRPr>
              </a:p>
            </p:txBody>
          </p:sp>
          <p:sp>
            <p:nvSpPr>
              <p:cNvPr id="44" name="Rectangle 61">
                <a:extLst>
                  <a:ext uri="{FF2B5EF4-FFF2-40B4-BE49-F238E27FC236}">
                    <a16:creationId xmlns:a16="http://schemas.microsoft.com/office/drawing/2014/main" id="{9AD6C937-5EEB-497D-8D2B-140CFE1B2B0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chemeClr val="tx1"/>
                  </a:solidFill>
                  <a:effectLst/>
                  <a:uLnTx/>
                  <a:uFillTx/>
                </a:endParaRPr>
              </a:p>
            </p:txBody>
          </p:sp>
          <p:sp>
            <p:nvSpPr>
              <p:cNvPr id="45" name="Rectangle 62">
                <a:extLst>
                  <a:ext uri="{FF2B5EF4-FFF2-40B4-BE49-F238E27FC236}">
                    <a16:creationId xmlns:a16="http://schemas.microsoft.com/office/drawing/2014/main" id="{FA06E5E9-FFF8-445D-958C-D006E1350808}"/>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chemeClr val="tx1"/>
                  </a:solidFill>
                  <a:effectLst/>
                  <a:uLnTx/>
                  <a:uFillTx/>
                </a:endParaRPr>
              </a:p>
            </p:txBody>
          </p:sp>
          <p:sp>
            <p:nvSpPr>
              <p:cNvPr id="46" name="Rectangle 63">
                <a:extLst>
                  <a:ext uri="{FF2B5EF4-FFF2-40B4-BE49-F238E27FC236}">
                    <a16:creationId xmlns:a16="http://schemas.microsoft.com/office/drawing/2014/main" id="{F2BE6402-8321-4F32-9900-FB14FA64123E}"/>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chemeClr val="tx1"/>
                  </a:solidFill>
                  <a:effectLst/>
                  <a:uLnTx/>
                  <a:uFillTx/>
                </a:endParaRPr>
              </a:p>
            </p:txBody>
          </p:sp>
          <p:sp>
            <p:nvSpPr>
              <p:cNvPr id="47" name="Rectangle 64">
                <a:extLst>
                  <a:ext uri="{FF2B5EF4-FFF2-40B4-BE49-F238E27FC236}">
                    <a16:creationId xmlns:a16="http://schemas.microsoft.com/office/drawing/2014/main" id="{05163067-2AF3-4F72-B77E-31D235A73D4D}"/>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chemeClr val="tx1"/>
                  </a:solidFill>
                  <a:effectLst/>
                  <a:uLnTx/>
                  <a:uFillTx/>
                </a:endParaRPr>
              </a:p>
            </p:txBody>
          </p:sp>
          <p:sp>
            <p:nvSpPr>
              <p:cNvPr id="48" name="Rectangle 65">
                <a:extLst>
                  <a:ext uri="{FF2B5EF4-FFF2-40B4-BE49-F238E27FC236}">
                    <a16:creationId xmlns:a16="http://schemas.microsoft.com/office/drawing/2014/main" id="{02EA02DD-6EE8-4B75-A27F-B42A8C5D653B}"/>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chemeClr val="tx1"/>
                  </a:solidFill>
                  <a:effectLst/>
                  <a:uLnTx/>
                  <a:uFillTx/>
                </a:endParaRPr>
              </a:p>
            </p:txBody>
          </p:sp>
        </p:grpSp>
        <p:sp>
          <p:nvSpPr>
            <p:cNvPr id="51" name="Multiplication Sign 50">
              <a:extLst>
                <a:ext uri="{FF2B5EF4-FFF2-40B4-BE49-F238E27FC236}">
                  <a16:creationId xmlns:a16="http://schemas.microsoft.com/office/drawing/2014/main" id="{1443FEA1-3301-4699-8854-5B883A84EA89}"/>
                </a:ext>
              </a:extLst>
            </p:cNvPr>
            <p:cNvSpPr/>
            <p:nvPr userDrawn="1"/>
          </p:nvSpPr>
          <p:spPr bwMode="ltGray">
            <a:xfrm>
              <a:off x="8763495" y="3399450"/>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grpSp>
      <p:grpSp>
        <p:nvGrpSpPr>
          <p:cNvPr id="78" name="Group 77">
            <a:extLst>
              <a:ext uri="{FF2B5EF4-FFF2-40B4-BE49-F238E27FC236}">
                <a16:creationId xmlns:a16="http://schemas.microsoft.com/office/drawing/2014/main" id="{90814A2A-7C16-49D2-B43E-1B7DABCFCB48}"/>
              </a:ext>
            </a:extLst>
          </p:cNvPr>
          <p:cNvGrpSpPr/>
          <p:nvPr userDrawn="1"/>
        </p:nvGrpSpPr>
        <p:grpSpPr>
          <a:xfrm>
            <a:off x="2713271" y="2402351"/>
            <a:ext cx="1707787" cy="1712329"/>
            <a:chOff x="2713271" y="2402351"/>
            <a:chExt cx="1707787" cy="1712329"/>
          </a:xfrm>
        </p:grpSpPr>
        <p:sp>
          <p:nvSpPr>
            <p:cNvPr id="3" name="Oval 2">
              <a:extLst>
                <a:ext uri="{FF2B5EF4-FFF2-40B4-BE49-F238E27FC236}">
                  <a16:creationId xmlns:a16="http://schemas.microsoft.com/office/drawing/2014/main" id="{D464B068-0BDD-43D4-9E3F-A3636381E549}"/>
                </a:ext>
              </a:extLst>
            </p:cNvPr>
            <p:cNvSpPr/>
            <p:nvPr userDrawn="1"/>
          </p:nvSpPr>
          <p:spPr bwMode="auto">
            <a:xfrm>
              <a:off x="2713271" y="2402351"/>
              <a:ext cx="1595438" cy="1595434"/>
            </a:xfrm>
            <a:prstGeom prst="ellipse">
              <a:avLst/>
            </a:prstGeom>
            <a:solidFill>
              <a:schemeClr val="bg1"/>
            </a:solidFill>
            <a:ln>
              <a:noFill/>
              <a:headEnd type="none" w="med" len="med"/>
              <a:tailEnd type="none" w="med" len="med"/>
            </a:ln>
            <a:effectLst>
              <a:outerShdw blurRad="152400" sx="105000" sy="105000" algn="ctr"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9" name="Multiplication Sign 48">
              <a:extLst>
                <a:ext uri="{FF2B5EF4-FFF2-40B4-BE49-F238E27FC236}">
                  <a16:creationId xmlns:a16="http://schemas.microsoft.com/office/drawing/2014/main" id="{C3EABB92-EC64-4C33-81BF-AA4A74228A81}"/>
                </a:ext>
              </a:extLst>
            </p:cNvPr>
            <p:cNvSpPr/>
            <p:nvPr userDrawn="1"/>
          </p:nvSpPr>
          <p:spPr bwMode="ltGray">
            <a:xfrm>
              <a:off x="3705824" y="3399450"/>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grpSp>
          <p:nvGrpSpPr>
            <p:cNvPr id="52" name="Group 51">
              <a:extLst>
                <a:ext uri="{FF2B5EF4-FFF2-40B4-BE49-F238E27FC236}">
                  <a16:creationId xmlns:a16="http://schemas.microsoft.com/office/drawing/2014/main" id="{B9877B1E-FC34-46C6-8746-8C2682EB5180}"/>
                </a:ext>
              </a:extLst>
            </p:cNvPr>
            <p:cNvGrpSpPr/>
            <p:nvPr userDrawn="1"/>
          </p:nvGrpSpPr>
          <p:grpSpPr bwMode="gray">
            <a:xfrm>
              <a:off x="3076477" y="2870616"/>
              <a:ext cx="869026" cy="658904"/>
              <a:chOff x="3132278" y="2298246"/>
              <a:chExt cx="718204" cy="544549"/>
            </a:xfrm>
          </p:grpSpPr>
          <p:sp>
            <p:nvSpPr>
              <p:cNvPr id="53" name="Freeform: Shape 52">
                <a:extLst>
                  <a:ext uri="{FF2B5EF4-FFF2-40B4-BE49-F238E27FC236}">
                    <a16:creationId xmlns:a16="http://schemas.microsoft.com/office/drawing/2014/main" id="{638492F5-F9B8-4F24-AA74-1FD178E9CAA9}"/>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54" name="Freeform: Shape 53">
                <a:extLst>
                  <a:ext uri="{FF2B5EF4-FFF2-40B4-BE49-F238E27FC236}">
                    <a16:creationId xmlns:a16="http://schemas.microsoft.com/office/drawing/2014/main" id="{A4A566CE-AE17-46B6-9442-2F32F88D0752}"/>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55" name="Freeform: Shape 54">
                <a:extLst>
                  <a:ext uri="{FF2B5EF4-FFF2-40B4-BE49-F238E27FC236}">
                    <a16:creationId xmlns:a16="http://schemas.microsoft.com/office/drawing/2014/main" id="{CB0A3ED5-8382-48F2-A5EE-09E051E91CB1}"/>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56" name="Freeform: Shape 55">
                <a:extLst>
                  <a:ext uri="{FF2B5EF4-FFF2-40B4-BE49-F238E27FC236}">
                    <a16:creationId xmlns:a16="http://schemas.microsoft.com/office/drawing/2014/main" id="{C33AD297-E22C-4C09-88E1-DE795EF64493}"/>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57" name="Freeform: Shape 56">
                <a:extLst>
                  <a:ext uri="{FF2B5EF4-FFF2-40B4-BE49-F238E27FC236}">
                    <a16:creationId xmlns:a16="http://schemas.microsoft.com/office/drawing/2014/main" id="{06340F6A-8EF4-4D18-8167-9B4B0961F715}"/>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58" name="Freeform: Shape 57">
                <a:extLst>
                  <a:ext uri="{FF2B5EF4-FFF2-40B4-BE49-F238E27FC236}">
                    <a16:creationId xmlns:a16="http://schemas.microsoft.com/office/drawing/2014/main" id="{FDC807A5-496A-4696-9349-3FD62B9C2AA7}"/>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59" name="Freeform: Shape 58">
                <a:extLst>
                  <a:ext uri="{FF2B5EF4-FFF2-40B4-BE49-F238E27FC236}">
                    <a16:creationId xmlns:a16="http://schemas.microsoft.com/office/drawing/2014/main" id="{7B722A1C-DAC0-4E46-896C-971438843DFE}"/>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60" name="Freeform: Shape 59">
                <a:extLst>
                  <a:ext uri="{FF2B5EF4-FFF2-40B4-BE49-F238E27FC236}">
                    <a16:creationId xmlns:a16="http://schemas.microsoft.com/office/drawing/2014/main" id="{DED24BEF-D375-4682-A916-0824896C7A54}"/>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61" name="Freeform: Shape 60">
                <a:extLst>
                  <a:ext uri="{FF2B5EF4-FFF2-40B4-BE49-F238E27FC236}">
                    <a16:creationId xmlns:a16="http://schemas.microsoft.com/office/drawing/2014/main" id="{286C25AB-B9E7-4EB5-8A6D-7ED164D8D53B}"/>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62" name="Freeform: Shape 61">
                <a:extLst>
                  <a:ext uri="{FF2B5EF4-FFF2-40B4-BE49-F238E27FC236}">
                    <a16:creationId xmlns:a16="http://schemas.microsoft.com/office/drawing/2014/main" id="{1E1B99F3-A647-427A-8E1C-40EA8C0F5EAE}"/>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63" name="Freeform: Shape 62">
                <a:extLst>
                  <a:ext uri="{FF2B5EF4-FFF2-40B4-BE49-F238E27FC236}">
                    <a16:creationId xmlns:a16="http://schemas.microsoft.com/office/drawing/2014/main" id="{89E6123A-A60D-4395-8C6A-3ED5C8889E37}"/>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64" name="Freeform: Shape 63">
                <a:extLst>
                  <a:ext uri="{FF2B5EF4-FFF2-40B4-BE49-F238E27FC236}">
                    <a16:creationId xmlns:a16="http://schemas.microsoft.com/office/drawing/2014/main" id="{381BF36A-3C0C-41F8-B0A8-016EEBA67FF5}"/>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65" name="Freeform: Shape 64">
                <a:extLst>
                  <a:ext uri="{FF2B5EF4-FFF2-40B4-BE49-F238E27FC236}">
                    <a16:creationId xmlns:a16="http://schemas.microsoft.com/office/drawing/2014/main" id="{76B929F9-8A20-4D2F-83E2-FCA62B966820}"/>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66" name="Freeform: Shape 65">
                <a:extLst>
                  <a:ext uri="{FF2B5EF4-FFF2-40B4-BE49-F238E27FC236}">
                    <a16:creationId xmlns:a16="http://schemas.microsoft.com/office/drawing/2014/main" id="{C2BF8121-C47A-4571-B1CD-FFE0D5C0CFC6}"/>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67" name="Freeform: Shape 66">
                <a:extLst>
                  <a:ext uri="{FF2B5EF4-FFF2-40B4-BE49-F238E27FC236}">
                    <a16:creationId xmlns:a16="http://schemas.microsoft.com/office/drawing/2014/main" id="{4EF383D7-C030-4C9E-A5CD-906F6D4472C0}"/>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grpSp>
      </p:grpSp>
      <p:sp>
        <p:nvSpPr>
          <p:cNvPr id="68" name="TextBox 67">
            <a:extLst>
              <a:ext uri="{FF2B5EF4-FFF2-40B4-BE49-F238E27FC236}">
                <a16:creationId xmlns:a16="http://schemas.microsoft.com/office/drawing/2014/main" id="{8080EA76-145F-4D37-BB94-88AFEAA102EE}"/>
              </a:ext>
            </a:extLst>
          </p:cNvPr>
          <p:cNvSpPr txBox="1"/>
          <p:nvPr userDrawn="1"/>
        </p:nvSpPr>
        <p:spPr>
          <a:xfrm>
            <a:off x="584200" y="1225236"/>
            <a:ext cx="11022584" cy="794064"/>
          </a:xfrm>
          <a:prstGeom prst="rect">
            <a:avLst/>
          </a:prstGeom>
          <a:noFill/>
        </p:spPr>
        <p:txBody>
          <a:bodyPr wrap="square" lIns="182880" tIns="146304" rIns="182880" bIns="146304" rtlCol="0" anchor="ctr">
            <a:spAutoFit/>
          </a:bodyPr>
          <a:lstStyle/>
          <a:p>
            <a:pPr algn="ctr">
              <a:lnSpc>
                <a:spcPct val="90000"/>
              </a:lnSpc>
              <a:spcBef>
                <a:spcPts val="0"/>
              </a:spcBef>
              <a:spcAft>
                <a:spcPts val="0"/>
              </a:spcAft>
            </a:pPr>
            <a:r>
              <a:rPr kumimoji="0" lang="en-US" sz="3600" b="0" i="0" u="none" strike="noStrike" kern="1200" cap="none" spc="-50" normalizeH="0" baseline="0" noProof="0">
                <a:ln w="3175">
                  <a:noFill/>
                </a:ln>
                <a:solidFill>
                  <a:schemeClr val="tx1"/>
                </a:solidFill>
                <a:effectLst/>
                <a:uLnTx/>
                <a:uFillTx/>
                <a:latin typeface="Segoe UI Semibold"/>
                <a:ea typeface="+mn-ea"/>
                <a:cs typeface="Segoe UI" pitchFamily="34" charset="0"/>
              </a:rPr>
              <a:t>All content is strictly under NDA</a:t>
            </a:r>
            <a:endParaRPr lang="en-US" sz="1800">
              <a:solidFill>
                <a:schemeClr val="tx1"/>
              </a:solidFill>
            </a:endParaRPr>
          </a:p>
        </p:txBody>
      </p:sp>
    </p:spTree>
    <p:extLst>
      <p:ext uri="{BB962C8B-B14F-4D97-AF65-F5344CB8AC3E}">
        <p14:creationId xmlns:p14="http://schemas.microsoft.com/office/powerpoint/2010/main" val="11393077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1095685"/>
          </a:xfrm>
        </p:spPr>
        <p:txBody>
          <a:bodyPr wrap="square">
            <a:spAutoFit/>
          </a:bodyPr>
          <a:lstStyle>
            <a:lvl1pPr marL="0" indent="0">
              <a:buNone/>
              <a:defRPr/>
            </a:lvl1pPr>
            <a:lvl2pPr marL="457200" indent="0">
              <a:buNone/>
              <a:defRPr/>
            </a:lvl2pPr>
            <a:lvl3pPr marL="9144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p:txBody>
      </p:sp>
      <p:sp>
        <p:nvSpPr>
          <p:cNvPr id="5" name="TextBox 4">
            <a:extLst>
              <a:ext uri="{FF2B5EF4-FFF2-40B4-BE49-F238E27FC236}">
                <a16:creationId xmlns:a16="http://schemas.microsoft.com/office/drawing/2014/main" id="{8B1E62B2-2678-422B-B7F6-F7CFE71261EA}"/>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5070287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1095685"/>
          </a:xfrm>
        </p:spPr>
        <p:txBody>
          <a:bodyPr/>
          <a:lstStyle>
            <a:lvl1pPr marL="0" indent="0">
              <a:buClr>
                <a:schemeClr val="tx1">
                  <a:lumMod val="50000"/>
                  <a:lumOff val="50000"/>
                </a:schemeClr>
              </a:buClr>
              <a:buSzPct val="100000"/>
              <a:buNone/>
              <a:defRPr/>
            </a:lvl1pPr>
            <a:lvl2pPr marL="754380" indent="-342900">
              <a:buClr>
                <a:schemeClr val="tx1">
                  <a:lumMod val="50000"/>
                  <a:lumOff val="50000"/>
                </a:schemeClr>
              </a:buClr>
              <a:buSzPct val="100000"/>
              <a:defRPr lang="en-US" sz="2000" kern="1200" spc="0" baseline="0" dirty="0">
                <a:gradFill>
                  <a:gsLst>
                    <a:gs pos="1250">
                      <a:schemeClr val="tx1"/>
                    </a:gs>
                    <a:gs pos="100000">
                      <a:schemeClr val="tx1"/>
                    </a:gs>
                  </a:gsLst>
                  <a:lin ang="5400000" scaled="0"/>
                </a:gradFill>
                <a:latin typeface="+mn-lt"/>
                <a:ea typeface="+mn-ea"/>
                <a:cs typeface="+mn-cs"/>
              </a:defRPr>
            </a:lvl2pPr>
            <a:lvl3pPr marL="1183005" indent="-285750">
              <a:buClr>
                <a:schemeClr val="tx1">
                  <a:lumMod val="50000"/>
                  <a:lumOff val="50000"/>
                </a:schemeClr>
              </a:buClr>
              <a:buSzPct val="100000"/>
              <a:defRPr lang="en-US" sz="1600" kern="1200" spc="0" baseline="0" dirty="0" smtClean="0">
                <a:gradFill>
                  <a:gsLst>
                    <a:gs pos="1250">
                      <a:schemeClr val="tx1"/>
                    </a:gs>
                    <a:gs pos="100000">
                      <a:schemeClr val="tx1"/>
                    </a:gs>
                  </a:gsLst>
                  <a:lin ang="5400000" scaled="0"/>
                </a:gradFill>
                <a:latin typeface="+mn-lt"/>
                <a:ea typeface="+mn-ea"/>
                <a:cs typeface="+mn-cs"/>
              </a:defRPr>
            </a:lvl3pPr>
            <a:lvl4pPr>
              <a:buClr>
                <a:schemeClr val="tx1">
                  <a:lumMod val="50000"/>
                  <a:lumOff val="50000"/>
                </a:schemeClr>
              </a:buClr>
              <a:buSzPct val="100000"/>
              <a:defRPr/>
            </a:lvl4pPr>
          </a:lstStyle>
          <a:p>
            <a:pPr lvl="0"/>
            <a:r>
              <a:rPr lang="en-US"/>
              <a:t>Click to edit Master text styles</a:t>
            </a:r>
          </a:p>
          <a:p>
            <a:pPr lvl="1"/>
            <a:r>
              <a:rPr lang="en-US"/>
              <a:t>Second level</a:t>
            </a:r>
          </a:p>
          <a:p>
            <a:pPr lvl="2"/>
            <a:r>
              <a:rPr lang="en-US"/>
              <a:t>Third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1095685"/>
          </a:xfrm>
        </p:spPr>
        <p:txBody>
          <a:bodyPr/>
          <a:lstStyle>
            <a:lvl1pPr marL="0" indent="0">
              <a:buClr>
                <a:schemeClr val="tx1">
                  <a:lumMod val="50000"/>
                  <a:lumOff val="50000"/>
                </a:schemeClr>
              </a:buClr>
              <a:buSzPct val="100000"/>
              <a:buNone/>
              <a:defRPr/>
            </a:lvl1pPr>
            <a:lvl2pPr marL="754380" indent="-342900">
              <a:buClr>
                <a:schemeClr val="tx1">
                  <a:lumMod val="50000"/>
                  <a:lumOff val="50000"/>
                </a:schemeClr>
              </a:buClr>
              <a:buSzPct val="100000"/>
              <a:defRPr lang="en-US" sz="2000" kern="1200" spc="0" baseline="0" dirty="0">
                <a:gradFill>
                  <a:gsLst>
                    <a:gs pos="1250">
                      <a:schemeClr val="tx1"/>
                    </a:gs>
                    <a:gs pos="100000">
                      <a:schemeClr val="tx1"/>
                    </a:gs>
                  </a:gsLst>
                  <a:lin ang="5400000" scaled="0"/>
                </a:gradFill>
                <a:latin typeface="+mn-lt"/>
                <a:ea typeface="+mn-ea"/>
                <a:cs typeface="+mn-cs"/>
              </a:defRPr>
            </a:lvl2pPr>
            <a:lvl3pPr marL="1183005" indent="-285750">
              <a:buClr>
                <a:schemeClr val="tx1">
                  <a:lumMod val="50000"/>
                  <a:lumOff val="50000"/>
                </a:schemeClr>
              </a:buClr>
              <a:buSzPct val="100000"/>
              <a:defRPr lang="en-US" sz="1600" kern="1200" spc="0" baseline="0" dirty="0">
                <a:gradFill>
                  <a:gsLst>
                    <a:gs pos="1250">
                      <a:schemeClr val="tx1"/>
                    </a:gs>
                    <a:gs pos="100000">
                      <a:schemeClr val="tx1"/>
                    </a:gs>
                  </a:gsLst>
                  <a:lin ang="5400000" scaled="0"/>
                </a:gradFill>
                <a:latin typeface="+mn-lt"/>
                <a:ea typeface="+mn-ea"/>
                <a:cs typeface="+mn-cs"/>
              </a:defRPr>
            </a:lvl3pPr>
            <a:lvl4pPr>
              <a:buClr>
                <a:schemeClr val="tx1">
                  <a:lumMod val="50000"/>
                  <a:lumOff val="50000"/>
                </a:schemeClr>
              </a:buClr>
              <a:buSzPct val="100000"/>
              <a:defRPr/>
            </a:lvl4pPr>
          </a:lstStyle>
          <a:p>
            <a:pPr lvl="0"/>
            <a:r>
              <a:rPr lang="en-US"/>
              <a:t>Click to edit Master text styles</a:t>
            </a:r>
          </a:p>
          <a:p>
            <a:pPr lvl="1"/>
            <a:r>
              <a:rPr lang="en-US"/>
              <a:t>Second level</a:t>
            </a:r>
          </a:p>
          <a:p>
            <a:pPr lvl="2"/>
            <a:r>
              <a:rPr lang="en-US"/>
              <a:t>Third level</a:t>
            </a:r>
          </a:p>
        </p:txBody>
      </p:sp>
      <p:sp>
        <p:nvSpPr>
          <p:cNvPr id="6" name="TextBox 5">
            <a:extLst>
              <a:ext uri="{FF2B5EF4-FFF2-40B4-BE49-F238E27FC236}">
                <a16:creationId xmlns:a16="http://schemas.microsoft.com/office/drawing/2014/main" id="{7DADBE2B-4ADE-44BF-94AD-5EE0F72E9520}"/>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05801435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095685"/>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lang="en-US" sz="2000" kern="1200" spc="0" baseline="0" dirty="0">
                <a:gradFill>
                  <a:gsLst>
                    <a:gs pos="1250">
                      <a:schemeClr val="tx1"/>
                    </a:gs>
                    <a:gs pos="100000">
                      <a:schemeClr val="tx1"/>
                    </a:gs>
                  </a:gsLst>
                  <a:lin ang="5400000" scaled="0"/>
                </a:gradFill>
                <a:latin typeface="+mn-lt"/>
                <a:ea typeface="+mn-ea"/>
                <a:cs typeface="+mn-cs"/>
              </a:defRPr>
            </a:lvl2pPr>
            <a:lvl3pPr marL="450850" indent="0">
              <a:buFont typeface="Wingdings" panose="05000000000000000000" pitchFamily="2" charset="2"/>
              <a:buNone/>
              <a:tabLst/>
              <a:defRPr lang="en-US" sz="1600" kern="1200" spc="0" baseline="0" dirty="0">
                <a:gradFill>
                  <a:gsLst>
                    <a:gs pos="1250">
                      <a:schemeClr val="tx1"/>
                    </a:gs>
                    <a:gs pos="100000">
                      <a:schemeClr val="tx1"/>
                    </a:gs>
                  </a:gsLst>
                  <a:lin ang="5400000" scaled="0"/>
                </a:gradFill>
                <a:latin typeface="+mn-lt"/>
                <a:ea typeface="+mn-ea"/>
                <a:cs typeface="+mn-cs"/>
              </a:defRPr>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095685"/>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lang="en-US" sz="2000" kern="1200" spc="0" baseline="0" dirty="0">
                <a:gradFill>
                  <a:gsLst>
                    <a:gs pos="1250">
                      <a:schemeClr val="tx1"/>
                    </a:gs>
                    <a:gs pos="100000">
                      <a:schemeClr val="tx1"/>
                    </a:gs>
                  </a:gsLst>
                  <a:lin ang="5400000" scaled="0"/>
                </a:gradFill>
                <a:latin typeface="+mn-lt"/>
                <a:ea typeface="+mn-ea"/>
                <a:cs typeface="+mn-cs"/>
              </a:defRPr>
            </a:lvl2pPr>
            <a:lvl3pPr marL="450850" indent="0">
              <a:buFont typeface="Wingdings" panose="05000000000000000000" pitchFamily="2" charset="2"/>
              <a:buNone/>
              <a:tabLst/>
              <a:defRPr lang="en-US" sz="1600" kern="1200" spc="0" baseline="0" dirty="0">
                <a:gradFill>
                  <a:gsLst>
                    <a:gs pos="1250">
                      <a:schemeClr val="tx1"/>
                    </a:gs>
                    <a:gs pos="100000">
                      <a:schemeClr val="tx1"/>
                    </a:gs>
                  </a:gsLst>
                  <a:lin ang="5400000" scaled="0"/>
                </a:gradFill>
                <a:latin typeface="+mn-lt"/>
                <a:ea typeface="+mn-ea"/>
                <a:cs typeface="+mn-cs"/>
              </a:defRPr>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p:txBody>
      </p:sp>
      <p:sp>
        <p:nvSpPr>
          <p:cNvPr id="5" name="TextBox 4">
            <a:extLst>
              <a:ext uri="{FF2B5EF4-FFF2-40B4-BE49-F238E27FC236}">
                <a16:creationId xmlns:a16="http://schemas.microsoft.com/office/drawing/2014/main" id="{27873400-33C6-4564-B2C2-F81BE5DEB0FD}"/>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2470969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5AAFA8-E3BD-45E5-BC78-C0F80642F917}"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639F-66D4-4240-B2E0-3801AE49A383}" type="slidenum">
              <a:rPr lang="en-US" smtClean="0"/>
              <a:t>‹#›</a:t>
            </a:fld>
            <a:endParaRPr lang="en-US"/>
          </a:p>
        </p:txBody>
      </p:sp>
    </p:spTree>
    <p:extLst>
      <p:ext uri="{BB962C8B-B14F-4D97-AF65-F5344CB8AC3E}">
        <p14:creationId xmlns:p14="http://schemas.microsoft.com/office/powerpoint/2010/main" val="256164612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9B0E89-24F8-4BEB-95BE-B136B3895F96}"/>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46386981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CAB166EF-6F55-4DA4-89E6-F23050C4F679}"/>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8095494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3 column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1465263"/>
            <a:ext cx="11018520" cy="553998"/>
          </a:xfrm>
        </p:spPr>
        <p:txBody>
          <a:bodyPr/>
          <a:lstStyle>
            <a:lvl1pPr algn="ctr">
              <a:defRPr/>
            </a:lvl1pPr>
          </a:lstStyle>
          <a:p>
            <a:r>
              <a:rPr lang="en-US"/>
              <a:t>Click to edit Master title style</a:t>
            </a:r>
          </a:p>
        </p:txBody>
      </p:sp>
      <p:sp>
        <p:nvSpPr>
          <p:cNvPr id="3" name="TextBox 2">
            <a:extLst>
              <a:ext uri="{FF2B5EF4-FFF2-40B4-BE49-F238E27FC236}">
                <a16:creationId xmlns:a16="http://schemas.microsoft.com/office/drawing/2014/main" id="{E29B0E89-24F8-4BEB-95BE-B136B3895F96}"/>
              </a:ext>
            </a:extLst>
          </p:cNvPr>
          <p:cNvSpPr txBox="1"/>
          <p:nvPr userDrawn="1"/>
        </p:nvSpPr>
        <p:spPr>
          <a:xfrm>
            <a:off x="5176670"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
        <p:nvSpPr>
          <p:cNvPr id="5" name="Oval 4">
            <a:extLst>
              <a:ext uri="{FF2B5EF4-FFF2-40B4-BE49-F238E27FC236}">
                <a16:creationId xmlns:a16="http://schemas.microsoft.com/office/drawing/2014/main" id="{650574EF-C98C-4CE7-B983-4CE1945D7127}"/>
              </a:ext>
            </a:extLst>
          </p:cNvPr>
          <p:cNvSpPr/>
          <p:nvPr userDrawn="1"/>
        </p:nvSpPr>
        <p:spPr bwMode="auto">
          <a:xfrm>
            <a:off x="1927225" y="2402351"/>
            <a:ext cx="1595438" cy="1595434"/>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3">
            <a:extLst>
              <a:ext uri="{FF2B5EF4-FFF2-40B4-BE49-F238E27FC236}">
                <a16:creationId xmlns:a16="http://schemas.microsoft.com/office/drawing/2014/main" id="{94040E01-FFA4-4F0E-BA3A-A1BEEE4BCBC5}"/>
              </a:ext>
            </a:extLst>
          </p:cNvPr>
          <p:cNvSpPr>
            <a:spLocks noGrp="1"/>
          </p:cNvSpPr>
          <p:nvPr>
            <p:ph type="body" sz="quarter" idx="16"/>
          </p:nvPr>
        </p:nvSpPr>
        <p:spPr>
          <a:xfrm>
            <a:off x="1688306" y="4282527"/>
            <a:ext cx="2073276" cy="553998"/>
          </a:xfrm>
        </p:spPr>
        <p:txBody>
          <a:bodyPr/>
          <a:lstStyle>
            <a:lvl1pPr marL="0" indent="0" algn="ctr">
              <a:spcBef>
                <a:spcPts val="0"/>
              </a:spcBef>
              <a:buNone/>
              <a:defRPr sz="1800">
                <a:solidFill>
                  <a:schemeClr val="accent1"/>
                </a:solidFill>
                <a:latin typeface="+mj-lt"/>
              </a:defRPr>
            </a:lvl1pPr>
          </a:lstStyle>
          <a:p>
            <a:pPr lvl="0"/>
            <a:r>
              <a:rPr lang="en-US"/>
              <a:t>Click to edit Master text styles</a:t>
            </a:r>
          </a:p>
        </p:txBody>
      </p:sp>
      <p:sp>
        <p:nvSpPr>
          <p:cNvPr id="7" name="Text Placeholder 3">
            <a:extLst>
              <a:ext uri="{FF2B5EF4-FFF2-40B4-BE49-F238E27FC236}">
                <a16:creationId xmlns:a16="http://schemas.microsoft.com/office/drawing/2014/main" id="{423169B3-2F4E-46F2-8F2F-AEAB1A2D7DA9}"/>
              </a:ext>
            </a:extLst>
          </p:cNvPr>
          <p:cNvSpPr>
            <a:spLocks noGrp="1"/>
          </p:cNvSpPr>
          <p:nvPr>
            <p:ph type="body" sz="quarter" idx="17"/>
          </p:nvPr>
        </p:nvSpPr>
        <p:spPr>
          <a:xfrm>
            <a:off x="1688306" y="4940301"/>
            <a:ext cx="2073276" cy="492443"/>
          </a:xfrm>
        </p:spPr>
        <p:txBody>
          <a:bodyPr/>
          <a:lstStyle>
            <a:lvl1pPr marL="0" indent="0" algn="ctr">
              <a:spcBef>
                <a:spcPts val="0"/>
              </a:spcBef>
              <a:spcAft>
                <a:spcPts val="300"/>
              </a:spcAft>
              <a:buNone/>
              <a:defRPr sz="1600">
                <a:solidFill>
                  <a:schemeClr val="tx1"/>
                </a:solidFill>
                <a:latin typeface="+mn-lt"/>
              </a:defRPr>
            </a:lvl1pPr>
          </a:lstStyle>
          <a:p>
            <a:pPr lvl="0"/>
            <a:r>
              <a:rPr lang="en-US"/>
              <a:t>Click to edit Master text styles</a:t>
            </a:r>
          </a:p>
        </p:txBody>
      </p:sp>
      <p:sp>
        <p:nvSpPr>
          <p:cNvPr id="8" name="Text Placeholder 3">
            <a:extLst>
              <a:ext uri="{FF2B5EF4-FFF2-40B4-BE49-F238E27FC236}">
                <a16:creationId xmlns:a16="http://schemas.microsoft.com/office/drawing/2014/main" id="{3D8164F7-065A-4D6F-8C81-F8C4D8C2D448}"/>
              </a:ext>
            </a:extLst>
          </p:cNvPr>
          <p:cNvSpPr>
            <a:spLocks noGrp="1"/>
          </p:cNvSpPr>
          <p:nvPr>
            <p:ph type="body" sz="quarter" idx="18"/>
          </p:nvPr>
        </p:nvSpPr>
        <p:spPr>
          <a:xfrm>
            <a:off x="5060155" y="4282527"/>
            <a:ext cx="2073276" cy="553998"/>
          </a:xfrm>
        </p:spPr>
        <p:txBody>
          <a:bodyPr/>
          <a:lstStyle>
            <a:lvl1pPr marL="0" indent="0" algn="ctr">
              <a:spcBef>
                <a:spcPts val="0"/>
              </a:spcBef>
              <a:buNone/>
              <a:defRPr sz="1800">
                <a:solidFill>
                  <a:schemeClr val="accent1"/>
                </a:solidFill>
                <a:latin typeface="+mj-lt"/>
              </a:defRPr>
            </a:lvl1pPr>
          </a:lstStyle>
          <a:p>
            <a:pPr lvl="0"/>
            <a:r>
              <a:rPr lang="en-US"/>
              <a:t>Click to edit Master text styles</a:t>
            </a:r>
          </a:p>
        </p:txBody>
      </p:sp>
      <p:sp>
        <p:nvSpPr>
          <p:cNvPr id="9" name="Text Placeholder 3">
            <a:extLst>
              <a:ext uri="{FF2B5EF4-FFF2-40B4-BE49-F238E27FC236}">
                <a16:creationId xmlns:a16="http://schemas.microsoft.com/office/drawing/2014/main" id="{99FCE297-2DE5-405D-B6F2-093F0C18F7B2}"/>
              </a:ext>
            </a:extLst>
          </p:cNvPr>
          <p:cNvSpPr>
            <a:spLocks noGrp="1"/>
          </p:cNvSpPr>
          <p:nvPr>
            <p:ph type="body" sz="quarter" idx="19"/>
          </p:nvPr>
        </p:nvSpPr>
        <p:spPr>
          <a:xfrm>
            <a:off x="5060155" y="4940301"/>
            <a:ext cx="2073276" cy="492443"/>
          </a:xfrm>
        </p:spPr>
        <p:txBody>
          <a:bodyPr/>
          <a:lstStyle>
            <a:lvl1pPr marL="0" indent="0" algn="ctr">
              <a:spcBef>
                <a:spcPts val="0"/>
              </a:spcBef>
              <a:spcAft>
                <a:spcPts val="300"/>
              </a:spcAft>
              <a:buNone/>
              <a:defRPr sz="1600">
                <a:solidFill>
                  <a:schemeClr val="tx1"/>
                </a:solidFill>
                <a:latin typeface="+mn-lt"/>
              </a:defRPr>
            </a:lvl1pPr>
          </a:lstStyle>
          <a:p>
            <a:pPr lvl="0"/>
            <a:r>
              <a:rPr lang="en-US"/>
              <a:t>Click to edit Master text styles</a:t>
            </a:r>
          </a:p>
        </p:txBody>
      </p:sp>
      <p:sp>
        <p:nvSpPr>
          <p:cNvPr id="10" name="Text Placeholder 3">
            <a:extLst>
              <a:ext uri="{FF2B5EF4-FFF2-40B4-BE49-F238E27FC236}">
                <a16:creationId xmlns:a16="http://schemas.microsoft.com/office/drawing/2014/main" id="{ECAA7BAB-5D61-4BE7-B5A2-24D6E2B1320C}"/>
              </a:ext>
            </a:extLst>
          </p:cNvPr>
          <p:cNvSpPr>
            <a:spLocks noGrp="1"/>
          </p:cNvSpPr>
          <p:nvPr>
            <p:ph type="body" sz="quarter" idx="20"/>
          </p:nvPr>
        </p:nvSpPr>
        <p:spPr>
          <a:xfrm>
            <a:off x="8442324" y="4282527"/>
            <a:ext cx="2073276" cy="553998"/>
          </a:xfrm>
        </p:spPr>
        <p:txBody>
          <a:bodyPr/>
          <a:lstStyle>
            <a:lvl1pPr marL="0" indent="0" algn="ctr">
              <a:spcBef>
                <a:spcPts val="0"/>
              </a:spcBef>
              <a:buNone/>
              <a:defRPr sz="1800">
                <a:solidFill>
                  <a:schemeClr val="accent1"/>
                </a:solidFill>
                <a:latin typeface="+mj-lt"/>
              </a:defRPr>
            </a:lvl1pPr>
          </a:lstStyle>
          <a:p>
            <a:pPr lvl="0"/>
            <a:r>
              <a:rPr lang="en-US"/>
              <a:t>Click to edit Master text styles</a:t>
            </a:r>
          </a:p>
        </p:txBody>
      </p:sp>
      <p:sp>
        <p:nvSpPr>
          <p:cNvPr id="11" name="Text Placeholder 3">
            <a:extLst>
              <a:ext uri="{FF2B5EF4-FFF2-40B4-BE49-F238E27FC236}">
                <a16:creationId xmlns:a16="http://schemas.microsoft.com/office/drawing/2014/main" id="{13B95AD4-DC93-4118-8B8E-61A3DBC05599}"/>
              </a:ext>
            </a:extLst>
          </p:cNvPr>
          <p:cNvSpPr>
            <a:spLocks noGrp="1"/>
          </p:cNvSpPr>
          <p:nvPr>
            <p:ph type="body" sz="quarter" idx="21"/>
          </p:nvPr>
        </p:nvSpPr>
        <p:spPr>
          <a:xfrm>
            <a:off x="8442324" y="4940301"/>
            <a:ext cx="2073276" cy="492443"/>
          </a:xfrm>
        </p:spPr>
        <p:txBody>
          <a:bodyPr/>
          <a:lstStyle>
            <a:lvl1pPr marL="0" indent="0" algn="ctr">
              <a:spcBef>
                <a:spcPts val="0"/>
              </a:spcBef>
              <a:spcAft>
                <a:spcPts val="300"/>
              </a:spcAft>
              <a:buNone/>
              <a:defRPr sz="1600">
                <a:solidFill>
                  <a:schemeClr val="tx1"/>
                </a:solidFill>
                <a:latin typeface="+mn-lt"/>
              </a:defRPr>
            </a:lvl1pPr>
          </a:lstStyle>
          <a:p>
            <a:pPr lvl="0"/>
            <a:r>
              <a:rPr lang="en-US"/>
              <a:t>Click to edit Master text styles</a:t>
            </a:r>
          </a:p>
        </p:txBody>
      </p:sp>
      <p:sp>
        <p:nvSpPr>
          <p:cNvPr id="12" name="Oval 11">
            <a:extLst>
              <a:ext uri="{FF2B5EF4-FFF2-40B4-BE49-F238E27FC236}">
                <a16:creationId xmlns:a16="http://schemas.microsoft.com/office/drawing/2014/main" id="{CEDB0A2C-6175-4CA4-A54A-0B1850E724B5}"/>
              </a:ext>
            </a:extLst>
          </p:cNvPr>
          <p:cNvSpPr/>
          <p:nvPr userDrawn="1"/>
        </p:nvSpPr>
        <p:spPr bwMode="auto">
          <a:xfrm>
            <a:off x="5299074" y="2402351"/>
            <a:ext cx="1595438" cy="1595434"/>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B3AFDF47-E417-4434-9001-222C7A7B601B}"/>
              </a:ext>
            </a:extLst>
          </p:cNvPr>
          <p:cNvSpPr/>
          <p:nvPr userDrawn="1"/>
        </p:nvSpPr>
        <p:spPr bwMode="auto">
          <a:xfrm>
            <a:off x="8681243" y="2402351"/>
            <a:ext cx="1595438" cy="1595434"/>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7979253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36">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4 column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1465263"/>
            <a:ext cx="11018520" cy="553998"/>
          </a:xfrm>
        </p:spPr>
        <p:txBody>
          <a:bodyPr/>
          <a:lstStyle>
            <a:lvl1pPr algn="ctr">
              <a:defRPr/>
            </a:lvl1pPr>
          </a:lstStyle>
          <a:p>
            <a:r>
              <a:rPr lang="en-US"/>
              <a:t>Click to edit Master title style</a:t>
            </a:r>
          </a:p>
        </p:txBody>
      </p:sp>
      <p:sp>
        <p:nvSpPr>
          <p:cNvPr id="3" name="TextBox 2">
            <a:extLst>
              <a:ext uri="{FF2B5EF4-FFF2-40B4-BE49-F238E27FC236}">
                <a16:creationId xmlns:a16="http://schemas.microsoft.com/office/drawing/2014/main" id="{E29B0E89-24F8-4BEB-95BE-B136B3895F96}"/>
              </a:ext>
            </a:extLst>
          </p:cNvPr>
          <p:cNvSpPr txBox="1"/>
          <p:nvPr userDrawn="1"/>
        </p:nvSpPr>
        <p:spPr>
          <a:xfrm>
            <a:off x="5176670"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
        <p:nvSpPr>
          <p:cNvPr id="5" name="Oval 4">
            <a:extLst>
              <a:ext uri="{FF2B5EF4-FFF2-40B4-BE49-F238E27FC236}">
                <a16:creationId xmlns:a16="http://schemas.microsoft.com/office/drawing/2014/main" id="{650574EF-C98C-4CE7-B983-4CE1945D7127}"/>
              </a:ext>
            </a:extLst>
          </p:cNvPr>
          <p:cNvSpPr/>
          <p:nvPr userDrawn="1"/>
        </p:nvSpPr>
        <p:spPr bwMode="auto">
          <a:xfrm>
            <a:off x="1215520" y="2474871"/>
            <a:ext cx="1450398" cy="1450395"/>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3">
            <a:extLst>
              <a:ext uri="{FF2B5EF4-FFF2-40B4-BE49-F238E27FC236}">
                <a16:creationId xmlns:a16="http://schemas.microsoft.com/office/drawing/2014/main" id="{94040E01-FFA4-4F0E-BA3A-A1BEEE4BCBC5}"/>
              </a:ext>
            </a:extLst>
          </p:cNvPr>
          <p:cNvSpPr>
            <a:spLocks noGrp="1"/>
          </p:cNvSpPr>
          <p:nvPr>
            <p:ph type="body" sz="quarter" idx="16"/>
          </p:nvPr>
        </p:nvSpPr>
        <p:spPr>
          <a:xfrm>
            <a:off x="904081" y="4282527"/>
            <a:ext cx="2073276" cy="553998"/>
          </a:xfrm>
        </p:spPr>
        <p:txBody>
          <a:bodyPr/>
          <a:lstStyle>
            <a:lvl1pPr marL="0" indent="0" algn="ctr">
              <a:spcBef>
                <a:spcPts val="0"/>
              </a:spcBef>
              <a:buNone/>
              <a:defRPr sz="1800">
                <a:solidFill>
                  <a:schemeClr val="accent1"/>
                </a:solidFill>
                <a:latin typeface="+mj-lt"/>
              </a:defRPr>
            </a:lvl1pPr>
          </a:lstStyle>
          <a:p>
            <a:pPr lvl="0"/>
            <a:r>
              <a:rPr lang="en-US"/>
              <a:t>Click to edit Master text styles</a:t>
            </a:r>
          </a:p>
        </p:txBody>
      </p:sp>
      <p:sp>
        <p:nvSpPr>
          <p:cNvPr id="7" name="Text Placeholder 3">
            <a:extLst>
              <a:ext uri="{FF2B5EF4-FFF2-40B4-BE49-F238E27FC236}">
                <a16:creationId xmlns:a16="http://schemas.microsoft.com/office/drawing/2014/main" id="{423169B3-2F4E-46F2-8F2F-AEAB1A2D7DA9}"/>
              </a:ext>
            </a:extLst>
          </p:cNvPr>
          <p:cNvSpPr>
            <a:spLocks noGrp="1"/>
          </p:cNvSpPr>
          <p:nvPr>
            <p:ph type="body" sz="quarter" idx="17"/>
          </p:nvPr>
        </p:nvSpPr>
        <p:spPr>
          <a:xfrm>
            <a:off x="904081" y="4940301"/>
            <a:ext cx="2073276" cy="492443"/>
          </a:xfrm>
        </p:spPr>
        <p:txBody>
          <a:bodyPr/>
          <a:lstStyle>
            <a:lvl1pPr marL="0" indent="0" algn="ctr">
              <a:spcBef>
                <a:spcPts val="0"/>
              </a:spcBef>
              <a:spcAft>
                <a:spcPts val="300"/>
              </a:spcAft>
              <a:buNone/>
              <a:defRPr sz="1600">
                <a:solidFill>
                  <a:schemeClr val="tx1"/>
                </a:solidFill>
                <a:latin typeface="+mn-lt"/>
              </a:defRPr>
            </a:lvl1pPr>
          </a:lstStyle>
          <a:p>
            <a:pPr lvl="0"/>
            <a:r>
              <a:rPr lang="en-US"/>
              <a:t>Click to edit Master text styles</a:t>
            </a:r>
          </a:p>
        </p:txBody>
      </p:sp>
      <p:sp>
        <p:nvSpPr>
          <p:cNvPr id="8" name="Text Placeholder 3">
            <a:extLst>
              <a:ext uri="{FF2B5EF4-FFF2-40B4-BE49-F238E27FC236}">
                <a16:creationId xmlns:a16="http://schemas.microsoft.com/office/drawing/2014/main" id="{3D8164F7-065A-4D6F-8C81-F8C4D8C2D448}"/>
              </a:ext>
            </a:extLst>
          </p:cNvPr>
          <p:cNvSpPr>
            <a:spLocks noGrp="1"/>
          </p:cNvSpPr>
          <p:nvPr>
            <p:ph type="body" sz="quarter" idx="18"/>
          </p:nvPr>
        </p:nvSpPr>
        <p:spPr>
          <a:xfrm>
            <a:off x="3674268" y="4282527"/>
            <a:ext cx="2073276" cy="553998"/>
          </a:xfrm>
        </p:spPr>
        <p:txBody>
          <a:bodyPr/>
          <a:lstStyle>
            <a:lvl1pPr marL="0" indent="0" algn="ctr">
              <a:spcBef>
                <a:spcPts val="0"/>
              </a:spcBef>
              <a:buNone/>
              <a:defRPr sz="1800">
                <a:solidFill>
                  <a:schemeClr val="accent1"/>
                </a:solidFill>
                <a:latin typeface="+mj-lt"/>
              </a:defRPr>
            </a:lvl1pPr>
          </a:lstStyle>
          <a:p>
            <a:pPr lvl="0"/>
            <a:r>
              <a:rPr lang="en-US"/>
              <a:t>Click to edit Master text styles</a:t>
            </a:r>
          </a:p>
        </p:txBody>
      </p:sp>
      <p:sp>
        <p:nvSpPr>
          <p:cNvPr id="9" name="Text Placeholder 3">
            <a:extLst>
              <a:ext uri="{FF2B5EF4-FFF2-40B4-BE49-F238E27FC236}">
                <a16:creationId xmlns:a16="http://schemas.microsoft.com/office/drawing/2014/main" id="{99FCE297-2DE5-405D-B6F2-093F0C18F7B2}"/>
              </a:ext>
            </a:extLst>
          </p:cNvPr>
          <p:cNvSpPr>
            <a:spLocks noGrp="1"/>
          </p:cNvSpPr>
          <p:nvPr>
            <p:ph type="body" sz="quarter" idx="19"/>
          </p:nvPr>
        </p:nvSpPr>
        <p:spPr>
          <a:xfrm>
            <a:off x="3674268" y="4940301"/>
            <a:ext cx="2073276" cy="492443"/>
          </a:xfrm>
        </p:spPr>
        <p:txBody>
          <a:bodyPr/>
          <a:lstStyle>
            <a:lvl1pPr marL="0" indent="0" algn="ctr">
              <a:spcBef>
                <a:spcPts val="0"/>
              </a:spcBef>
              <a:spcAft>
                <a:spcPts val="300"/>
              </a:spcAft>
              <a:buNone/>
              <a:defRPr sz="1600">
                <a:solidFill>
                  <a:schemeClr val="tx1"/>
                </a:solidFill>
                <a:latin typeface="+mn-lt"/>
              </a:defRPr>
            </a:lvl1pPr>
          </a:lstStyle>
          <a:p>
            <a:pPr lvl="0"/>
            <a:r>
              <a:rPr lang="en-US"/>
              <a:t>Click to edit Master text styles</a:t>
            </a:r>
          </a:p>
        </p:txBody>
      </p:sp>
      <p:sp>
        <p:nvSpPr>
          <p:cNvPr id="12" name="Oval 11">
            <a:extLst>
              <a:ext uri="{FF2B5EF4-FFF2-40B4-BE49-F238E27FC236}">
                <a16:creationId xmlns:a16="http://schemas.microsoft.com/office/drawing/2014/main" id="{CEDB0A2C-6175-4CA4-A54A-0B1850E724B5}"/>
              </a:ext>
            </a:extLst>
          </p:cNvPr>
          <p:cNvSpPr/>
          <p:nvPr userDrawn="1"/>
        </p:nvSpPr>
        <p:spPr bwMode="auto">
          <a:xfrm>
            <a:off x="3985707" y="2474871"/>
            <a:ext cx="1450398" cy="1450395"/>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9C5F9FC3-AD04-45D7-B193-E0BAD0C8C7C0}"/>
              </a:ext>
            </a:extLst>
          </p:cNvPr>
          <p:cNvSpPr/>
          <p:nvPr userDrawn="1"/>
        </p:nvSpPr>
        <p:spPr bwMode="auto">
          <a:xfrm>
            <a:off x="6755894" y="2474871"/>
            <a:ext cx="1450398" cy="1450395"/>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3">
            <a:extLst>
              <a:ext uri="{FF2B5EF4-FFF2-40B4-BE49-F238E27FC236}">
                <a16:creationId xmlns:a16="http://schemas.microsoft.com/office/drawing/2014/main" id="{2CE6B68A-400C-4B43-BC4E-3B9FDCB79F91}"/>
              </a:ext>
            </a:extLst>
          </p:cNvPr>
          <p:cNvSpPr>
            <a:spLocks noGrp="1"/>
          </p:cNvSpPr>
          <p:nvPr>
            <p:ph type="body" sz="quarter" idx="20"/>
          </p:nvPr>
        </p:nvSpPr>
        <p:spPr>
          <a:xfrm>
            <a:off x="6444455" y="4282527"/>
            <a:ext cx="2073276" cy="553998"/>
          </a:xfrm>
        </p:spPr>
        <p:txBody>
          <a:bodyPr/>
          <a:lstStyle>
            <a:lvl1pPr marL="0" indent="0" algn="ctr">
              <a:spcBef>
                <a:spcPts val="0"/>
              </a:spcBef>
              <a:buNone/>
              <a:defRPr sz="1800">
                <a:solidFill>
                  <a:schemeClr val="accent1"/>
                </a:solidFill>
                <a:latin typeface="+mj-lt"/>
              </a:defRPr>
            </a:lvl1pPr>
          </a:lstStyle>
          <a:p>
            <a:pPr lvl="0"/>
            <a:r>
              <a:rPr lang="en-US"/>
              <a:t>Click to edit Master text styles</a:t>
            </a:r>
          </a:p>
        </p:txBody>
      </p:sp>
      <p:sp>
        <p:nvSpPr>
          <p:cNvPr id="16" name="Text Placeholder 3">
            <a:extLst>
              <a:ext uri="{FF2B5EF4-FFF2-40B4-BE49-F238E27FC236}">
                <a16:creationId xmlns:a16="http://schemas.microsoft.com/office/drawing/2014/main" id="{652FE4A6-19C7-436D-B5D9-B828628B63CB}"/>
              </a:ext>
            </a:extLst>
          </p:cNvPr>
          <p:cNvSpPr>
            <a:spLocks noGrp="1"/>
          </p:cNvSpPr>
          <p:nvPr>
            <p:ph type="body" sz="quarter" idx="21"/>
          </p:nvPr>
        </p:nvSpPr>
        <p:spPr>
          <a:xfrm>
            <a:off x="6444455" y="4940301"/>
            <a:ext cx="2073276" cy="492443"/>
          </a:xfrm>
        </p:spPr>
        <p:txBody>
          <a:bodyPr/>
          <a:lstStyle>
            <a:lvl1pPr marL="0" indent="0" algn="ctr">
              <a:spcBef>
                <a:spcPts val="0"/>
              </a:spcBef>
              <a:spcAft>
                <a:spcPts val="300"/>
              </a:spcAft>
              <a:buNone/>
              <a:defRPr sz="1600">
                <a:solidFill>
                  <a:schemeClr val="tx1"/>
                </a:solidFill>
                <a:latin typeface="+mn-lt"/>
              </a:defRPr>
            </a:lvl1pPr>
          </a:lstStyle>
          <a:p>
            <a:pPr lvl="0"/>
            <a:r>
              <a:rPr lang="en-US"/>
              <a:t>Click to edit Master text styles</a:t>
            </a:r>
          </a:p>
        </p:txBody>
      </p:sp>
      <p:sp>
        <p:nvSpPr>
          <p:cNvPr id="17" name="Text Placeholder 3">
            <a:extLst>
              <a:ext uri="{FF2B5EF4-FFF2-40B4-BE49-F238E27FC236}">
                <a16:creationId xmlns:a16="http://schemas.microsoft.com/office/drawing/2014/main" id="{FEB2ADDC-D27C-4D14-BCA5-0CA584F39107}"/>
              </a:ext>
            </a:extLst>
          </p:cNvPr>
          <p:cNvSpPr>
            <a:spLocks noGrp="1"/>
          </p:cNvSpPr>
          <p:nvPr>
            <p:ph type="body" sz="quarter" idx="22"/>
          </p:nvPr>
        </p:nvSpPr>
        <p:spPr>
          <a:xfrm>
            <a:off x="9214643" y="4282527"/>
            <a:ext cx="2073276" cy="553998"/>
          </a:xfrm>
        </p:spPr>
        <p:txBody>
          <a:bodyPr/>
          <a:lstStyle>
            <a:lvl1pPr marL="0" indent="0" algn="ctr">
              <a:spcBef>
                <a:spcPts val="0"/>
              </a:spcBef>
              <a:buNone/>
              <a:defRPr sz="1800">
                <a:solidFill>
                  <a:schemeClr val="accent1"/>
                </a:solidFill>
                <a:latin typeface="+mj-lt"/>
              </a:defRPr>
            </a:lvl1pPr>
          </a:lstStyle>
          <a:p>
            <a:pPr lvl="0"/>
            <a:r>
              <a:rPr lang="en-US"/>
              <a:t>Click to edit Master text styles</a:t>
            </a:r>
          </a:p>
        </p:txBody>
      </p:sp>
      <p:sp>
        <p:nvSpPr>
          <p:cNvPr id="18" name="Text Placeholder 3">
            <a:extLst>
              <a:ext uri="{FF2B5EF4-FFF2-40B4-BE49-F238E27FC236}">
                <a16:creationId xmlns:a16="http://schemas.microsoft.com/office/drawing/2014/main" id="{2D0B0B95-35CC-4DE5-B8AC-EA76EEC03711}"/>
              </a:ext>
            </a:extLst>
          </p:cNvPr>
          <p:cNvSpPr>
            <a:spLocks noGrp="1"/>
          </p:cNvSpPr>
          <p:nvPr>
            <p:ph type="body" sz="quarter" idx="23"/>
          </p:nvPr>
        </p:nvSpPr>
        <p:spPr>
          <a:xfrm>
            <a:off x="9214643" y="4940301"/>
            <a:ext cx="2073276" cy="492443"/>
          </a:xfrm>
        </p:spPr>
        <p:txBody>
          <a:bodyPr/>
          <a:lstStyle>
            <a:lvl1pPr marL="0" indent="0" algn="ctr">
              <a:spcBef>
                <a:spcPts val="0"/>
              </a:spcBef>
              <a:spcAft>
                <a:spcPts val="300"/>
              </a:spcAft>
              <a:buNone/>
              <a:defRPr sz="1600">
                <a:solidFill>
                  <a:schemeClr val="tx1"/>
                </a:solidFill>
                <a:latin typeface="+mn-lt"/>
              </a:defRPr>
            </a:lvl1pPr>
          </a:lstStyle>
          <a:p>
            <a:pPr lvl="0"/>
            <a:r>
              <a:rPr lang="en-US"/>
              <a:t>Click to edit Master text styles</a:t>
            </a:r>
          </a:p>
        </p:txBody>
      </p:sp>
      <p:sp>
        <p:nvSpPr>
          <p:cNvPr id="19" name="Oval 18">
            <a:extLst>
              <a:ext uri="{FF2B5EF4-FFF2-40B4-BE49-F238E27FC236}">
                <a16:creationId xmlns:a16="http://schemas.microsoft.com/office/drawing/2014/main" id="{ECA0597E-2C41-476D-891F-F05CDE09877F}"/>
              </a:ext>
            </a:extLst>
          </p:cNvPr>
          <p:cNvSpPr/>
          <p:nvPr userDrawn="1"/>
        </p:nvSpPr>
        <p:spPr bwMode="auto">
          <a:xfrm>
            <a:off x="9526082" y="2474871"/>
            <a:ext cx="1450398" cy="1450395"/>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715114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36">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 column box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959A7A91-AC3F-4EE6-A597-122248EE874C}"/>
              </a:ext>
            </a:extLst>
          </p:cNvPr>
          <p:cNvSpPr/>
          <p:nvPr userDrawn="1"/>
        </p:nvSpPr>
        <p:spPr bwMode="auto">
          <a:xfrm>
            <a:off x="584200" y="1436688"/>
            <a:ext cx="5367338" cy="483235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99B7281F-D4B5-4906-A747-28674C3D4F35}"/>
              </a:ext>
            </a:extLst>
          </p:cNvPr>
          <p:cNvSpPr/>
          <p:nvPr userDrawn="1"/>
        </p:nvSpPr>
        <p:spPr bwMode="auto">
          <a:xfrm>
            <a:off x="6239445" y="1436688"/>
            <a:ext cx="5367338" cy="483235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3">
            <a:extLst>
              <a:ext uri="{FF2B5EF4-FFF2-40B4-BE49-F238E27FC236}">
                <a16:creationId xmlns:a16="http://schemas.microsoft.com/office/drawing/2014/main" id="{C434AD37-6AD2-4837-8F90-CD9CCFF1A202}"/>
              </a:ext>
            </a:extLst>
          </p:cNvPr>
          <p:cNvSpPr>
            <a:spLocks noGrp="1"/>
          </p:cNvSpPr>
          <p:nvPr>
            <p:ph type="body" sz="quarter" idx="16"/>
          </p:nvPr>
        </p:nvSpPr>
        <p:spPr>
          <a:xfrm>
            <a:off x="996951" y="1839288"/>
            <a:ext cx="4541837" cy="369332"/>
          </a:xfrm>
        </p:spPr>
        <p:txBody>
          <a:bodyPr/>
          <a:lstStyle>
            <a:lvl1pPr marL="0" indent="0" algn="l">
              <a:spcBef>
                <a:spcPts val="0"/>
              </a:spcBef>
              <a:buNone/>
              <a:defRPr sz="2400">
                <a:solidFill>
                  <a:schemeClr val="accent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27967722-3B31-4F12-8DE5-668735F98202}"/>
              </a:ext>
            </a:extLst>
          </p:cNvPr>
          <p:cNvSpPr>
            <a:spLocks noGrp="1"/>
          </p:cNvSpPr>
          <p:nvPr>
            <p:ph type="body" sz="quarter" idx="17"/>
          </p:nvPr>
        </p:nvSpPr>
        <p:spPr>
          <a:xfrm>
            <a:off x="996951" y="2487408"/>
            <a:ext cx="4541837" cy="3494291"/>
          </a:xfrm>
        </p:spPr>
        <p:txBody>
          <a:bodyPr>
            <a:normAutofit/>
          </a:bodyPr>
          <a:lstStyle>
            <a:lvl1pPr marL="0" indent="0" algn="l">
              <a:spcBef>
                <a:spcPts val="0"/>
              </a:spcBef>
              <a:spcAft>
                <a:spcPts val="1200"/>
              </a:spcAft>
              <a:buNone/>
              <a:defRPr sz="2000">
                <a:solidFill>
                  <a:schemeClr val="tx1"/>
                </a:solidFill>
                <a:latin typeface="+mn-lt"/>
              </a:defRPr>
            </a:lvl1pPr>
          </a:lstStyle>
          <a:p>
            <a:pPr lvl="0"/>
            <a:r>
              <a:rPr lang="en-US"/>
              <a:t>Click to edit Master text styles</a:t>
            </a:r>
          </a:p>
        </p:txBody>
      </p:sp>
      <p:sp>
        <p:nvSpPr>
          <p:cNvPr id="7" name="Text Placeholder 3">
            <a:extLst>
              <a:ext uri="{FF2B5EF4-FFF2-40B4-BE49-F238E27FC236}">
                <a16:creationId xmlns:a16="http://schemas.microsoft.com/office/drawing/2014/main" id="{67B83AF3-55A4-4C11-AAB1-D10336D29BCF}"/>
              </a:ext>
            </a:extLst>
          </p:cNvPr>
          <p:cNvSpPr>
            <a:spLocks noGrp="1"/>
          </p:cNvSpPr>
          <p:nvPr>
            <p:ph type="body" sz="quarter" idx="18"/>
          </p:nvPr>
        </p:nvSpPr>
        <p:spPr>
          <a:xfrm>
            <a:off x="6652196" y="1839288"/>
            <a:ext cx="4541837" cy="369332"/>
          </a:xfrm>
        </p:spPr>
        <p:txBody>
          <a:bodyPr/>
          <a:lstStyle>
            <a:lvl1pPr marL="0" indent="0" algn="l">
              <a:spcBef>
                <a:spcPts val="0"/>
              </a:spcBef>
              <a:buNone/>
              <a:defRPr sz="2400">
                <a:solidFill>
                  <a:schemeClr val="accent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FEC7E601-D821-4202-9D77-5ADD3591D36B}"/>
              </a:ext>
            </a:extLst>
          </p:cNvPr>
          <p:cNvSpPr>
            <a:spLocks noGrp="1"/>
          </p:cNvSpPr>
          <p:nvPr>
            <p:ph type="body" sz="quarter" idx="19"/>
          </p:nvPr>
        </p:nvSpPr>
        <p:spPr>
          <a:xfrm>
            <a:off x="6652196" y="2487409"/>
            <a:ext cx="4541837" cy="3494291"/>
          </a:xfrm>
        </p:spPr>
        <p:txBody>
          <a:bodyPr/>
          <a:lstStyle>
            <a:lvl1pPr marL="0" indent="0" algn="l">
              <a:spcBef>
                <a:spcPts val="0"/>
              </a:spcBef>
              <a:spcAft>
                <a:spcPts val="1200"/>
              </a:spcAft>
              <a:buNone/>
              <a:defRPr sz="2000">
                <a:solidFill>
                  <a:schemeClr val="tx1"/>
                </a:solidFill>
                <a:latin typeface="+mn-lt"/>
              </a:defRPr>
            </a:lvl1pPr>
          </a:lstStyle>
          <a:p>
            <a:pPr lvl="0"/>
            <a:r>
              <a:rPr lang="en-US"/>
              <a:t>Click to edit Master text styles</a:t>
            </a:r>
          </a:p>
        </p:txBody>
      </p:sp>
      <p:sp>
        <p:nvSpPr>
          <p:cNvPr id="9" name="TextBox 8">
            <a:extLst>
              <a:ext uri="{FF2B5EF4-FFF2-40B4-BE49-F238E27FC236}">
                <a16:creationId xmlns:a16="http://schemas.microsoft.com/office/drawing/2014/main" id="{B6917A08-6DD1-4CA7-B342-E57004069B43}"/>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62829666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12">
          <p15:clr>
            <a:srgbClr val="5ACBF0"/>
          </p15:clr>
        </p15:guide>
        <p15:guide id="29" orient="horz" pos="1271">
          <p15:clr>
            <a:srgbClr val="5ACBF0"/>
          </p15:clr>
        </p15:guide>
        <p15:guide id="30"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3 column boxe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3CB69BF-3A64-4E46-8F9F-B042E821429A}"/>
              </a:ext>
            </a:extLst>
          </p:cNvPr>
          <p:cNvSpPr/>
          <p:nvPr userDrawn="1"/>
        </p:nvSpPr>
        <p:spPr bwMode="auto">
          <a:xfrm>
            <a:off x="4356099" y="1436688"/>
            <a:ext cx="3481388" cy="483235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959A7A91-AC3F-4EE6-A597-122248EE874C}"/>
              </a:ext>
            </a:extLst>
          </p:cNvPr>
          <p:cNvSpPr/>
          <p:nvPr userDrawn="1"/>
        </p:nvSpPr>
        <p:spPr bwMode="auto">
          <a:xfrm>
            <a:off x="584200" y="1436688"/>
            <a:ext cx="3481388" cy="483235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99B7281F-D4B5-4906-A747-28674C3D4F35}"/>
              </a:ext>
            </a:extLst>
          </p:cNvPr>
          <p:cNvSpPr/>
          <p:nvPr userDrawn="1"/>
        </p:nvSpPr>
        <p:spPr bwMode="auto">
          <a:xfrm>
            <a:off x="8127999" y="1436688"/>
            <a:ext cx="3478783" cy="483235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3">
            <a:extLst>
              <a:ext uri="{FF2B5EF4-FFF2-40B4-BE49-F238E27FC236}">
                <a16:creationId xmlns:a16="http://schemas.microsoft.com/office/drawing/2014/main" id="{C434AD37-6AD2-4837-8F90-CD9CCFF1A202}"/>
              </a:ext>
            </a:extLst>
          </p:cNvPr>
          <p:cNvSpPr>
            <a:spLocks noGrp="1"/>
          </p:cNvSpPr>
          <p:nvPr>
            <p:ph type="body" sz="quarter" idx="16"/>
          </p:nvPr>
        </p:nvSpPr>
        <p:spPr>
          <a:xfrm>
            <a:off x="999332" y="1839287"/>
            <a:ext cx="2651124" cy="821321"/>
          </a:xfrm>
        </p:spPr>
        <p:txBody>
          <a:bodyPr/>
          <a:lstStyle>
            <a:lvl1pPr marL="0" indent="0" algn="l">
              <a:spcBef>
                <a:spcPts val="0"/>
              </a:spcBef>
              <a:buNone/>
              <a:defRPr sz="2400">
                <a:solidFill>
                  <a:schemeClr val="accent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27967722-3B31-4F12-8DE5-668735F98202}"/>
              </a:ext>
            </a:extLst>
          </p:cNvPr>
          <p:cNvSpPr>
            <a:spLocks noGrp="1"/>
          </p:cNvSpPr>
          <p:nvPr>
            <p:ph type="body" sz="quarter" idx="17"/>
          </p:nvPr>
        </p:nvSpPr>
        <p:spPr>
          <a:xfrm>
            <a:off x="999332" y="2895600"/>
            <a:ext cx="2651124" cy="3111500"/>
          </a:xfrm>
        </p:spPr>
        <p:txBody>
          <a:bodyPr>
            <a:normAutofit/>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13" name="Text Placeholder 3">
            <a:extLst>
              <a:ext uri="{FF2B5EF4-FFF2-40B4-BE49-F238E27FC236}">
                <a16:creationId xmlns:a16="http://schemas.microsoft.com/office/drawing/2014/main" id="{68BA27B9-85A0-49D0-998E-0E3851D48E82}"/>
              </a:ext>
            </a:extLst>
          </p:cNvPr>
          <p:cNvSpPr>
            <a:spLocks noGrp="1"/>
          </p:cNvSpPr>
          <p:nvPr>
            <p:ph type="body" sz="quarter" idx="18"/>
          </p:nvPr>
        </p:nvSpPr>
        <p:spPr>
          <a:xfrm>
            <a:off x="4771231" y="1839287"/>
            <a:ext cx="2651124" cy="821321"/>
          </a:xfrm>
        </p:spPr>
        <p:txBody>
          <a:bodyPr/>
          <a:lstStyle>
            <a:lvl1pPr marL="0" indent="0" algn="l">
              <a:spcBef>
                <a:spcPts val="0"/>
              </a:spcBef>
              <a:buNone/>
              <a:defRPr sz="2400">
                <a:solidFill>
                  <a:schemeClr val="accent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6BCF8FDB-792E-49AF-875A-BC98235BB58E}"/>
              </a:ext>
            </a:extLst>
          </p:cNvPr>
          <p:cNvSpPr>
            <a:spLocks noGrp="1"/>
          </p:cNvSpPr>
          <p:nvPr>
            <p:ph type="body" sz="quarter" idx="19"/>
          </p:nvPr>
        </p:nvSpPr>
        <p:spPr>
          <a:xfrm>
            <a:off x="4771231" y="2895600"/>
            <a:ext cx="2651124" cy="3111500"/>
          </a:xfrm>
        </p:spPr>
        <p:txBody>
          <a:bodyPr>
            <a:normAutofit/>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15" name="Rectangle 14">
            <a:extLst>
              <a:ext uri="{FF2B5EF4-FFF2-40B4-BE49-F238E27FC236}">
                <a16:creationId xmlns:a16="http://schemas.microsoft.com/office/drawing/2014/main" id="{0B1AF903-0040-4D7E-A33F-1E7E5F9262AB}"/>
              </a:ext>
            </a:extLst>
          </p:cNvPr>
          <p:cNvSpPr/>
          <p:nvPr userDrawn="1"/>
        </p:nvSpPr>
        <p:spPr bwMode="auto">
          <a:xfrm>
            <a:off x="8128000" y="1436688"/>
            <a:ext cx="3481388" cy="483235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 Placeholder 3">
            <a:extLst>
              <a:ext uri="{FF2B5EF4-FFF2-40B4-BE49-F238E27FC236}">
                <a16:creationId xmlns:a16="http://schemas.microsoft.com/office/drawing/2014/main" id="{35775668-B416-43B2-B932-AACA4B9D630B}"/>
              </a:ext>
            </a:extLst>
          </p:cNvPr>
          <p:cNvSpPr>
            <a:spLocks noGrp="1"/>
          </p:cNvSpPr>
          <p:nvPr>
            <p:ph type="body" sz="quarter" idx="20"/>
          </p:nvPr>
        </p:nvSpPr>
        <p:spPr>
          <a:xfrm>
            <a:off x="8543132" y="1839287"/>
            <a:ext cx="2651124" cy="821321"/>
          </a:xfrm>
        </p:spPr>
        <p:txBody>
          <a:bodyPr/>
          <a:lstStyle>
            <a:lvl1pPr marL="0" indent="0" algn="l">
              <a:spcBef>
                <a:spcPts val="0"/>
              </a:spcBef>
              <a:buNone/>
              <a:defRPr sz="2400">
                <a:solidFill>
                  <a:schemeClr val="accent1"/>
                </a:solidFill>
                <a:latin typeface="+mj-lt"/>
              </a:defRPr>
            </a:lvl1pPr>
          </a:lstStyle>
          <a:p>
            <a:pPr lvl="0"/>
            <a:r>
              <a:rPr lang="en-US"/>
              <a:t>Click to edit Master text styles</a:t>
            </a:r>
          </a:p>
        </p:txBody>
      </p:sp>
      <p:sp>
        <p:nvSpPr>
          <p:cNvPr id="17" name="Text Placeholder 3">
            <a:extLst>
              <a:ext uri="{FF2B5EF4-FFF2-40B4-BE49-F238E27FC236}">
                <a16:creationId xmlns:a16="http://schemas.microsoft.com/office/drawing/2014/main" id="{ACDD7EB9-6C2B-4F86-B3A5-CC5E18774A64}"/>
              </a:ext>
            </a:extLst>
          </p:cNvPr>
          <p:cNvSpPr>
            <a:spLocks noGrp="1"/>
          </p:cNvSpPr>
          <p:nvPr>
            <p:ph type="body" sz="quarter" idx="21"/>
          </p:nvPr>
        </p:nvSpPr>
        <p:spPr>
          <a:xfrm>
            <a:off x="8543132" y="2895600"/>
            <a:ext cx="2651124" cy="3111500"/>
          </a:xfrm>
        </p:spPr>
        <p:txBody>
          <a:bodyPr>
            <a:normAutofit/>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18" name="TextBox 17">
            <a:extLst>
              <a:ext uri="{FF2B5EF4-FFF2-40B4-BE49-F238E27FC236}">
                <a16:creationId xmlns:a16="http://schemas.microsoft.com/office/drawing/2014/main" id="{46683B4F-5C61-4BAD-A8F0-C5EEDA071770}"/>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0846898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3792">
          <p15:clr>
            <a:srgbClr val="5ACBF0"/>
          </p15:clr>
        </p15:guide>
        <p15:guide id="29" orient="horz" pos="1272">
          <p15:clr>
            <a:srgbClr val="5ACBF0"/>
          </p15:clr>
        </p15:guide>
        <p15:guide id="30" orient="horz" pos="288">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4 column boxed content">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EAEEAE6-03FD-423D-92CD-91F21DDB69A6}"/>
              </a:ext>
            </a:extLst>
          </p:cNvPr>
          <p:cNvSpPr/>
          <p:nvPr/>
        </p:nvSpPr>
        <p:spPr bwMode="auto">
          <a:xfrm>
            <a:off x="586653" y="2019300"/>
            <a:ext cx="2595404" cy="3789829"/>
          </a:xfrm>
          <a:prstGeom prst="rect">
            <a:avLst/>
          </a:prstGeom>
          <a:solidFill>
            <a:schemeClr val="bg1"/>
          </a:solidFill>
          <a:ln w="10795" cap="flat" cmpd="sng" algn="ctr">
            <a:noFill/>
            <a:prstDash val="solid"/>
          </a:ln>
          <a:effectLst>
            <a:outerShdw blurRad="254000" dist="50800" dir="2700000" sx="98000" sy="98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457081" tIns="1371600" rIns="457081" bIns="182832" numCol="1" spcCol="0" rtlCol="0" fromWordArt="0" anchor="t" anchorCtr="0" forceAA="0" compatLnSpc="1">
            <a:prstTxWarp prst="textNoShape">
              <a:avLst/>
            </a:prstTxWarp>
            <a:noAutofit/>
          </a:bodyPr>
          <a:lstStyle/>
          <a:p>
            <a:pPr marR="0" lvl="0" algn="ctr" defTabSz="932192" rtl="0" eaLnBrk="1" fontAlgn="base" latinLnBrk="0" hangingPunct="1">
              <a:lnSpc>
                <a:spcPct val="100000"/>
              </a:lnSpc>
              <a:spcBef>
                <a:spcPct val="0"/>
              </a:spcBef>
              <a:spcAft>
                <a:spcPts val="1799"/>
              </a:spcAft>
              <a:buClrTx/>
              <a:buSzTx/>
              <a:tabLst/>
              <a:defRPr/>
            </a:pPr>
            <a:endParaRPr kumimoji="0" lang="en-US" sz="1800" b="0" i="0" u="none" strike="noStrike" kern="1200" cap="none" spc="0" normalizeH="0" baseline="0" noProof="0">
              <a:ln>
                <a:noFill/>
              </a:ln>
              <a:solidFill>
                <a:srgbClr val="1A1A1A"/>
              </a:solidFill>
              <a:effectLst/>
              <a:uLnTx/>
              <a:uFillTx/>
              <a:latin typeface="Segoe UI Semibold"/>
              <a:ea typeface="+mn-ea"/>
              <a:cs typeface="Segoe UI" pitchFamily="34" charset="0"/>
            </a:endParaRPr>
          </a:p>
        </p:txBody>
      </p:sp>
      <p:sp>
        <p:nvSpPr>
          <p:cNvPr id="30" name="Rectangle 29">
            <a:extLst>
              <a:ext uri="{FF2B5EF4-FFF2-40B4-BE49-F238E27FC236}">
                <a16:creationId xmlns:a16="http://schemas.microsoft.com/office/drawing/2014/main" id="{0EDA82CA-48FC-4441-B9D2-3A15D2C446EB}"/>
              </a:ext>
            </a:extLst>
          </p:cNvPr>
          <p:cNvSpPr/>
          <p:nvPr/>
        </p:nvSpPr>
        <p:spPr bwMode="auto">
          <a:xfrm>
            <a:off x="3395764" y="2019300"/>
            <a:ext cx="2595404" cy="3789829"/>
          </a:xfrm>
          <a:prstGeom prst="rect">
            <a:avLst/>
          </a:prstGeom>
          <a:solidFill>
            <a:schemeClr val="bg1"/>
          </a:solidFill>
          <a:ln w="10795" cap="flat" cmpd="sng" algn="ctr">
            <a:noFill/>
            <a:prstDash val="solid"/>
          </a:ln>
          <a:effectLst>
            <a:outerShdw blurRad="254000" dist="50800" dir="2700000" sx="98000" sy="98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457081" tIns="1371600" rIns="457081" bIns="182832" numCol="1" spcCol="0" rtlCol="0" fromWordArt="0" anchor="t" anchorCtr="0" forceAA="0" compatLnSpc="1">
            <a:prstTxWarp prst="textNoShape">
              <a:avLst/>
            </a:prstTxWarp>
            <a:noAutofit/>
          </a:bodyPr>
          <a:lstStyle/>
          <a:p>
            <a:pPr lvl="0" algn="ctr" defTabSz="932192" fontAlgn="base">
              <a:spcBef>
                <a:spcPct val="0"/>
              </a:spcBef>
              <a:spcAft>
                <a:spcPts val="1799"/>
              </a:spcAft>
              <a:defRPr/>
            </a:pPr>
            <a:endParaRPr lang="en-US" sz="1800">
              <a:solidFill>
                <a:srgbClr val="1A1A1A"/>
              </a:solidFill>
              <a:latin typeface="Segoe UI Semibold"/>
              <a:cs typeface="Segoe UI" pitchFamily="34" charset="0"/>
            </a:endParaRPr>
          </a:p>
        </p:txBody>
      </p:sp>
      <p:sp>
        <p:nvSpPr>
          <p:cNvPr id="36" name="Rectangle 35">
            <a:extLst>
              <a:ext uri="{FF2B5EF4-FFF2-40B4-BE49-F238E27FC236}">
                <a16:creationId xmlns:a16="http://schemas.microsoft.com/office/drawing/2014/main" id="{CF438B4E-A61C-4CD2-8097-B2773B27C599}"/>
              </a:ext>
            </a:extLst>
          </p:cNvPr>
          <p:cNvSpPr/>
          <p:nvPr/>
        </p:nvSpPr>
        <p:spPr bwMode="auto">
          <a:xfrm>
            <a:off x="6204874" y="2019300"/>
            <a:ext cx="2595404" cy="3789829"/>
          </a:xfrm>
          <a:prstGeom prst="rect">
            <a:avLst/>
          </a:prstGeom>
          <a:solidFill>
            <a:schemeClr val="bg1"/>
          </a:solidFill>
          <a:ln w="10795" cap="flat" cmpd="sng" algn="ctr">
            <a:noFill/>
            <a:prstDash val="solid"/>
          </a:ln>
          <a:effectLst>
            <a:outerShdw blurRad="254000" dist="50800" dir="2700000" sx="98000" sy="98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457081" tIns="1371600" rIns="457081" bIns="182832" numCol="1" spcCol="0" rtlCol="0" fromWordArt="0" anchor="t" anchorCtr="0" forceAA="0" compatLnSpc="1">
            <a:prstTxWarp prst="textNoShape">
              <a:avLst/>
            </a:prstTxWarp>
            <a:noAutofit/>
          </a:bodyPr>
          <a:lstStyle/>
          <a:p>
            <a:pPr marR="0" lvl="0" algn="ctr" defTabSz="932192" rtl="0" eaLnBrk="1" fontAlgn="base" latinLnBrk="0" hangingPunct="1">
              <a:lnSpc>
                <a:spcPct val="100000"/>
              </a:lnSpc>
              <a:spcBef>
                <a:spcPct val="0"/>
              </a:spcBef>
              <a:spcAft>
                <a:spcPts val="1799"/>
              </a:spcAft>
              <a:buClrTx/>
              <a:buSzTx/>
              <a:tabLst/>
              <a:defRPr/>
            </a:pPr>
            <a:endParaRPr lang="en-US" sz="1800">
              <a:solidFill>
                <a:srgbClr val="1A1A1A"/>
              </a:solidFill>
              <a:latin typeface="Segoe UI Semibold"/>
              <a:cs typeface="Segoe UI" pitchFamily="34" charset="0"/>
            </a:endParaRPr>
          </a:p>
        </p:txBody>
      </p:sp>
      <p:sp>
        <p:nvSpPr>
          <p:cNvPr id="39" name="Rectangle 38">
            <a:extLst>
              <a:ext uri="{FF2B5EF4-FFF2-40B4-BE49-F238E27FC236}">
                <a16:creationId xmlns:a16="http://schemas.microsoft.com/office/drawing/2014/main" id="{B56F53B2-73EB-4791-A906-C44CED560E9A}"/>
              </a:ext>
            </a:extLst>
          </p:cNvPr>
          <p:cNvSpPr/>
          <p:nvPr/>
        </p:nvSpPr>
        <p:spPr bwMode="auto">
          <a:xfrm>
            <a:off x="9013985" y="2019300"/>
            <a:ext cx="2595404" cy="3789829"/>
          </a:xfrm>
          <a:prstGeom prst="rect">
            <a:avLst/>
          </a:prstGeom>
          <a:solidFill>
            <a:schemeClr val="bg1"/>
          </a:solidFill>
          <a:ln w="10795" cap="flat" cmpd="sng" algn="ctr">
            <a:noFill/>
            <a:prstDash val="solid"/>
          </a:ln>
          <a:effectLst>
            <a:outerShdw blurRad="254000" dist="50800" dir="2700000" sx="98000" sy="98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457081" tIns="1371600" rIns="457081" bIns="182832" numCol="1" spcCol="0" rtlCol="0" fromWordArt="0" anchor="t" anchorCtr="0" forceAA="0" compatLnSpc="1">
            <a:prstTxWarp prst="textNoShape">
              <a:avLst/>
            </a:prstTxWarp>
            <a:noAutofit/>
          </a:bodyPr>
          <a:lstStyle/>
          <a:p>
            <a:pPr algn="ctr"/>
            <a:endParaRPr lang="en-US" sz="1800">
              <a:solidFill>
                <a:srgbClr val="1A1A1A"/>
              </a:solidFill>
              <a:latin typeface="Segoe UI Semibold"/>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1001246"/>
            <a:ext cx="11018520" cy="553998"/>
          </a:xfrm>
        </p:spPr>
        <p:txBody>
          <a:bodyPr/>
          <a:lstStyle/>
          <a:p>
            <a:r>
              <a:rPr lang="en-US"/>
              <a:t>Click to edit Master title style</a:t>
            </a:r>
          </a:p>
        </p:txBody>
      </p:sp>
      <p:sp>
        <p:nvSpPr>
          <p:cNvPr id="17" name="Text Placeholder 3">
            <a:extLst>
              <a:ext uri="{FF2B5EF4-FFF2-40B4-BE49-F238E27FC236}">
                <a16:creationId xmlns:a16="http://schemas.microsoft.com/office/drawing/2014/main" id="{ACDD7EB9-6C2B-4F86-B3A5-CC5E18774A64}"/>
              </a:ext>
            </a:extLst>
          </p:cNvPr>
          <p:cNvSpPr>
            <a:spLocks noGrp="1"/>
          </p:cNvSpPr>
          <p:nvPr>
            <p:ph type="body" sz="quarter" idx="21"/>
          </p:nvPr>
        </p:nvSpPr>
        <p:spPr>
          <a:xfrm>
            <a:off x="908995" y="2286000"/>
            <a:ext cx="1950720" cy="3200400"/>
          </a:xfrm>
        </p:spPr>
        <p:txBody>
          <a:bodyPr anchor="t" anchorCtr="0">
            <a:normAutofit/>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44" name="Text Placeholder 3">
            <a:extLst>
              <a:ext uri="{FF2B5EF4-FFF2-40B4-BE49-F238E27FC236}">
                <a16:creationId xmlns:a16="http://schemas.microsoft.com/office/drawing/2014/main" id="{57CD1215-35EE-4B6C-9D08-DBA8C92178F0}"/>
              </a:ext>
            </a:extLst>
          </p:cNvPr>
          <p:cNvSpPr>
            <a:spLocks noGrp="1"/>
          </p:cNvSpPr>
          <p:nvPr>
            <p:ph type="body" sz="quarter" idx="22"/>
          </p:nvPr>
        </p:nvSpPr>
        <p:spPr>
          <a:xfrm>
            <a:off x="3718106" y="2286000"/>
            <a:ext cx="1950720" cy="3200400"/>
          </a:xfrm>
        </p:spPr>
        <p:txBody>
          <a:bodyPr anchor="t" anchorCtr="0">
            <a:normAutofit/>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45" name="Text Placeholder 3">
            <a:extLst>
              <a:ext uri="{FF2B5EF4-FFF2-40B4-BE49-F238E27FC236}">
                <a16:creationId xmlns:a16="http://schemas.microsoft.com/office/drawing/2014/main" id="{3EED6676-2C97-4C05-ABB4-AB456FA400B2}"/>
              </a:ext>
            </a:extLst>
          </p:cNvPr>
          <p:cNvSpPr>
            <a:spLocks noGrp="1"/>
          </p:cNvSpPr>
          <p:nvPr>
            <p:ph type="body" sz="quarter" idx="23"/>
          </p:nvPr>
        </p:nvSpPr>
        <p:spPr>
          <a:xfrm>
            <a:off x="6527216" y="2286000"/>
            <a:ext cx="1950720" cy="3200400"/>
          </a:xfrm>
        </p:spPr>
        <p:txBody>
          <a:bodyPr anchor="t" anchorCtr="0">
            <a:normAutofit/>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46" name="Text Placeholder 3">
            <a:extLst>
              <a:ext uri="{FF2B5EF4-FFF2-40B4-BE49-F238E27FC236}">
                <a16:creationId xmlns:a16="http://schemas.microsoft.com/office/drawing/2014/main" id="{9114E932-4457-40DE-A435-0CCB78BF596A}"/>
              </a:ext>
            </a:extLst>
          </p:cNvPr>
          <p:cNvSpPr>
            <a:spLocks noGrp="1"/>
          </p:cNvSpPr>
          <p:nvPr>
            <p:ph type="body" sz="quarter" idx="24"/>
          </p:nvPr>
        </p:nvSpPr>
        <p:spPr>
          <a:xfrm>
            <a:off x="9336327" y="2286000"/>
            <a:ext cx="1950720" cy="3200400"/>
          </a:xfrm>
        </p:spPr>
        <p:txBody>
          <a:bodyPr anchor="t" anchorCtr="0">
            <a:normAutofit/>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11" name="TextBox 10">
            <a:extLst>
              <a:ext uri="{FF2B5EF4-FFF2-40B4-BE49-F238E27FC236}">
                <a16:creationId xmlns:a16="http://schemas.microsoft.com/office/drawing/2014/main" id="{02A27131-6BDB-468C-AFE5-4956C993B22B}"/>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4114888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12">
          <p15:clr>
            <a:srgbClr val="5ACBF0"/>
          </p15:clr>
        </p15:guide>
        <p15:guide id="29" orient="horz" pos="1272">
          <p15:clr>
            <a:srgbClr val="5ACBF0"/>
          </p15:clr>
        </p15:guide>
        <p15:guide id="30" orient="horz" pos="288">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ottom horizontal box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Rectangle 3">
            <a:extLst>
              <a:ext uri="{FF2B5EF4-FFF2-40B4-BE49-F238E27FC236}">
                <a16:creationId xmlns:a16="http://schemas.microsoft.com/office/drawing/2014/main" id="{99B7281F-D4B5-4906-A747-28674C3D4F35}"/>
              </a:ext>
            </a:extLst>
          </p:cNvPr>
          <p:cNvSpPr/>
          <p:nvPr userDrawn="1"/>
        </p:nvSpPr>
        <p:spPr bwMode="auto">
          <a:xfrm>
            <a:off x="0" y="1466850"/>
            <a:ext cx="12192000" cy="539115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3">
            <a:extLst>
              <a:ext uri="{FF2B5EF4-FFF2-40B4-BE49-F238E27FC236}">
                <a16:creationId xmlns:a16="http://schemas.microsoft.com/office/drawing/2014/main" id="{67B83AF3-55A4-4C11-AAB1-D10336D29BCF}"/>
              </a:ext>
            </a:extLst>
          </p:cNvPr>
          <p:cNvSpPr>
            <a:spLocks noGrp="1"/>
          </p:cNvSpPr>
          <p:nvPr>
            <p:ph type="body" sz="quarter" idx="18"/>
          </p:nvPr>
        </p:nvSpPr>
        <p:spPr>
          <a:xfrm>
            <a:off x="588263" y="2029788"/>
            <a:ext cx="5088637" cy="369332"/>
          </a:xfrm>
        </p:spPr>
        <p:txBody>
          <a:bodyPr/>
          <a:lstStyle>
            <a:lvl1pPr marL="0" indent="0" algn="l">
              <a:spcBef>
                <a:spcPts val="0"/>
              </a:spcBef>
              <a:buNone/>
              <a:defRPr sz="2400">
                <a:solidFill>
                  <a:schemeClr val="accent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FEC7E601-D821-4202-9D77-5ADD3591D36B}"/>
              </a:ext>
            </a:extLst>
          </p:cNvPr>
          <p:cNvSpPr>
            <a:spLocks noGrp="1"/>
          </p:cNvSpPr>
          <p:nvPr>
            <p:ph type="body" sz="quarter" idx="19"/>
          </p:nvPr>
        </p:nvSpPr>
        <p:spPr>
          <a:xfrm>
            <a:off x="588263" y="2677909"/>
            <a:ext cx="5088637" cy="3389516"/>
          </a:xfrm>
        </p:spPr>
        <p:txBody>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6" name="TextBox 5">
            <a:extLst>
              <a:ext uri="{FF2B5EF4-FFF2-40B4-BE49-F238E27FC236}">
                <a16:creationId xmlns:a16="http://schemas.microsoft.com/office/drawing/2014/main" id="{FECD7D8B-D7A1-4F87-97F0-A89107FBD8C4}"/>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3789637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12">
          <p15:clr>
            <a:srgbClr val="5ACBF0"/>
          </p15:clr>
        </p15:guide>
        <p15:guide id="29" orient="horz" pos="1271">
          <p15:clr>
            <a:srgbClr val="5ACBF0"/>
          </p15:clr>
        </p15:guide>
        <p15:guide id="30" orient="horz" pos="288">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Diagram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7D6ED0-F6A9-4E7A-80C5-6A8B06500FBB}"/>
              </a:ext>
            </a:extLst>
          </p:cNvPr>
          <p:cNvSpPr/>
          <p:nvPr userDrawn="1"/>
        </p:nvSpPr>
        <p:spPr bwMode="auto">
          <a:xfrm>
            <a:off x="0" y="5607050"/>
            <a:ext cx="12192000" cy="1250950"/>
          </a:xfrm>
          <a:prstGeom prst="rect">
            <a:avLst/>
          </a:prstGeom>
          <a:solidFill>
            <a:schemeClr val="bg1">
              <a:lumMod val="95000"/>
            </a:schemeClr>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Rectangle 3">
            <a:extLst>
              <a:ext uri="{FF2B5EF4-FFF2-40B4-BE49-F238E27FC236}">
                <a16:creationId xmlns:a16="http://schemas.microsoft.com/office/drawing/2014/main" id="{99B7281F-D4B5-4906-A747-28674C3D4F35}"/>
              </a:ext>
            </a:extLst>
          </p:cNvPr>
          <p:cNvSpPr/>
          <p:nvPr userDrawn="1"/>
        </p:nvSpPr>
        <p:spPr bwMode="auto">
          <a:xfrm>
            <a:off x="0" y="1250950"/>
            <a:ext cx="12192000" cy="435610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 Placeholder 3">
            <a:extLst>
              <a:ext uri="{FF2B5EF4-FFF2-40B4-BE49-F238E27FC236}">
                <a16:creationId xmlns:a16="http://schemas.microsoft.com/office/drawing/2014/main" id="{F8A00A5C-310D-4F48-BA0D-6FD3A3699367}"/>
              </a:ext>
            </a:extLst>
          </p:cNvPr>
          <p:cNvSpPr>
            <a:spLocks noGrp="1"/>
          </p:cNvSpPr>
          <p:nvPr>
            <p:ph type="body" sz="quarter" idx="21"/>
          </p:nvPr>
        </p:nvSpPr>
        <p:spPr>
          <a:xfrm>
            <a:off x="588261" y="5846802"/>
            <a:ext cx="11018521" cy="215444"/>
          </a:xfrm>
        </p:spPr>
        <p:txBody>
          <a:bodyPr anchor="t" anchorCtr="0"/>
          <a:lstStyle>
            <a:lvl1pPr marL="0" indent="0" algn="l">
              <a:spcBef>
                <a:spcPts val="0"/>
              </a:spcBef>
              <a:buNone/>
              <a:defRPr sz="1400">
                <a:solidFill>
                  <a:schemeClr val="tx1"/>
                </a:solidFill>
                <a:latin typeface="+mn-lt"/>
              </a:defRPr>
            </a:lvl1pPr>
          </a:lstStyle>
          <a:p>
            <a:pPr lvl="0"/>
            <a:r>
              <a:rPr lang="en-US"/>
              <a:t>Click to edit Master text styles</a:t>
            </a:r>
          </a:p>
        </p:txBody>
      </p:sp>
      <p:sp>
        <p:nvSpPr>
          <p:cNvPr id="10" name="TextBox 9">
            <a:extLst>
              <a:ext uri="{FF2B5EF4-FFF2-40B4-BE49-F238E27FC236}">
                <a16:creationId xmlns:a16="http://schemas.microsoft.com/office/drawing/2014/main" id="{5BB2E87B-6853-460D-810A-83A45066787B}"/>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03123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12">
          <p15:clr>
            <a:srgbClr val="5ACBF0"/>
          </p15:clr>
        </p15:guide>
        <p15:guide id="29" orient="horz" pos="1271">
          <p15:clr>
            <a:srgbClr val="5ACBF0"/>
          </p15:clr>
        </p15:guide>
        <p15:guide id="30" orient="horz" pos="288">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en bucketed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153DF8-635C-BC43-B02D-4B0F75E36121}"/>
              </a:ext>
            </a:extLst>
          </p:cNvPr>
          <p:cNvSpPr/>
          <p:nvPr userDrawn="1"/>
        </p:nvSpPr>
        <p:spPr bwMode="auto">
          <a:xfrm>
            <a:off x="588263" y="1063525"/>
            <a:ext cx="2611387" cy="2558886"/>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118872" rIns="0" bIns="0" numCol="1" spcCol="0" rtlCol="0" fromWordArt="0" anchor="t" anchorCtr="0" forceAA="0" compatLnSpc="1">
            <a:prstTxWarp prst="textNoShape">
              <a:avLst/>
            </a:prstTxWarp>
            <a:noAutofit/>
          </a:bodyPr>
          <a:lstStyle/>
          <a:p>
            <a:pPr lvl="0" defTabSz="932472" fontAlgn="base">
              <a:lnSpc>
                <a:spcPts val="1200"/>
              </a:lnSpc>
              <a:defRPr/>
            </a:pPr>
            <a:endPar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endParaRPr>
          </a:p>
        </p:txBody>
      </p:sp>
      <p:sp>
        <p:nvSpPr>
          <p:cNvPr id="11" name="Rectangle 10">
            <a:extLst>
              <a:ext uri="{FF2B5EF4-FFF2-40B4-BE49-F238E27FC236}">
                <a16:creationId xmlns:a16="http://schemas.microsoft.com/office/drawing/2014/main" id="{BCB21D27-1889-B748-ADB4-C14DF10278A6}"/>
              </a:ext>
            </a:extLst>
          </p:cNvPr>
          <p:cNvSpPr/>
          <p:nvPr userDrawn="1"/>
        </p:nvSpPr>
        <p:spPr bwMode="auto">
          <a:xfrm>
            <a:off x="3287390" y="1063524"/>
            <a:ext cx="2217614" cy="1828781"/>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118872" rIns="0" bIns="0" numCol="1" spcCol="0" rtlCol="0" fromWordArt="0" anchor="t" anchorCtr="0" forceAA="0" compatLnSpc="1">
            <a:prstTxWarp prst="textNoShape">
              <a:avLst/>
            </a:prstTxWarp>
            <a:noAutofit/>
          </a:bodyPr>
          <a:lstStyle/>
          <a:p>
            <a:pPr lvl="0" defTabSz="932472" fontAlgn="base">
              <a:lnSpc>
                <a:spcPts val="1200"/>
              </a:lnSpc>
              <a:defRPr/>
            </a:pPr>
            <a:endPar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endParaRPr>
          </a:p>
        </p:txBody>
      </p:sp>
      <p:sp>
        <p:nvSpPr>
          <p:cNvPr id="12" name="Rectangle 11">
            <a:extLst>
              <a:ext uri="{FF2B5EF4-FFF2-40B4-BE49-F238E27FC236}">
                <a16:creationId xmlns:a16="http://schemas.microsoft.com/office/drawing/2014/main" id="{45ED3186-9F44-9B48-8E0A-860CBC323651}"/>
              </a:ext>
            </a:extLst>
          </p:cNvPr>
          <p:cNvSpPr/>
          <p:nvPr userDrawn="1"/>
        </p:nvSpPr>
        <p:spPr bwMode="auto">
          <a:xfrm>
            <a:off x="5592743" y="1063524"/>
            <a:ext cx="2217614" cy="1828780"/>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118872" rIns="0" bIns="0" numCol="1" spcCol="0" rtlCol="0" fromWordArt="0" anchor="t" anchorCtr="0" forceAA="0" compatLnSpc="1">
            <a:prstTxWarp prst="textNoShape">
              <a:avLst/>
            </a:prstTxWarp>
            <a:noAutofit/>
          </a:bodyPr>
          <a:lstStyle/>
          <a:p>
            <a:pPr lvl="0" defTabSz="932472" fontAlgn="base">
              <a:lnSpc>
                <a:spcPts val="1200"/>
              </a:lnSpc>
              <a:defRPr/>
            </a:pPr>
            <a:endPar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endParaRPr>
          </a:p>
        </p:txBody>
      </p:sp>
      <p:sp>
        <p:nvSpPr>
          <p:cNvPr id="13" name="Rectangle 12">
            <a:extLst>
              <a:ext uri="{FF2B5EF4-FFF2-40B4-BE49-F238E27FC236}">
                <a16:creationId xmlns:a16="http://schemas.microsoft.com/office/drawing/2014/main" id="{7DD88181-83D7-FB40-9D54-7E6203E3874B}"/>
              </a:ext>
            </a:extLst>
          </p:cNvPr>
          <p:cNvSpPr/>
          <p:nvPr userDrawn="1"/>
        </p:nvSpPr>
        <p:spPr bwMode="auto">
          <a:xfrm>
            <a:off x="7898097" y="1063524"/>
            <a:ext cx="1811775" cy="3746564"/>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118872" rIns="0" bIns="0" numCol="1" spcCol="0" rtlCol="0" fromWordArt="0" anchor="t" anchorCtr="0" forceAA="0" compatLnSpc="1">
            <a:prstTxWarp prst="textNoShape">
              <a:avLst/>
            </a:prstTxWarp>
            <a:noAutofit/>
          </a:bodyPr>
          <a:lstStyle/>
          <a:p>
            <a:pPr lvl="0" defTabSz="932472" fontAlgn="base">
              <a:lnSpc>
                <a:spcPts val="1200"/>
              </a:lnSpc>
              <a:defRPr/>
            </a:pPr>
            <a:endPar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endParaRPr>
          </a:p>
        </p:txBody>
      </p:sp>
      <p:sp>
        <p:nvSpPr>
          <p:cNvPr id="14" name="Rectangle 13">
            <a:extLst>
              <a:ext uri="{FF2B5EF4-FFF2-40B4-BE49-F238E27FC236}">
                <a16:creationId xmlns:a16="http://schemas.microsoft.com/office/drawing/2014/main" id="{A1E17021-D9AF-CF4A-8EDD-9E17F2EA006A}"/>
              </a:ext>
            </a:extLst>
          </p:cNvPr>
          <p:cNvSpPr/>
          <p:nvPr userDrawn="1"/>
        </p:nvSpPr>
        <p:spPr bwMode="auto">
          <a:xfrm>
            <a:off x="9797613" y="1063522"/>
            <a:ext cx="1811775" cy="3746565"/>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118872" rIns="0" bIns="0" numCol="1" spcCol="0" rtlCol="0" fromWordArt="0" anchor="t" anchorCtr="0" forceAA="0" compatLnSpc="1">
            <a:prstTxWarp prst="textNoShape">
              <a:avLst/>
            </a:prstTxWarp>
            <a:noAutofit/>
          </a:bodyPr>
          <a:lstStyle/>
          <a:p>
            <a:pPr lvl="0" defTabSz="932472" fontAlgn="base">
              <a:lnSpc>
                <a:spcPts val="1200"/>
              </a:lnSpc>
              <a:defRPr/>
            </a:pPr>
            <a:endPar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endParaRPr>
          </a:p>
        </p:txBody>
      </p:sp>
      <p:sp>
        <p:nvSpPr>
          <p:cNvPr id="15" name="Rectangle 14">
            <a:extLst>
              <a:ext uri="{FF2B5EF4-FFF2-40B4-BE49-F238E27FC236}">
                <a16:creationId xmlns:a16="http://schemas.microsoft.com/office/drawing/2014/main" id="{417B19F6-5EFB-6449-B67B-8D5F8CACFDA6}"/>
              </a:ext>
            </a:extLst>
          </p:cNvPr>
          <p:cNvSpPr/>
          <p:nvPr userDrawn="1"/>
        </p:nvSpPr>
        <p:spPr bwMode="auto">
          <a:xfrm>
            <a:off x="588263" y="3710150"/>
            <a:ext cx="2611387" cy="2558887"/>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118872" rIns="0" bIns="0" numCol="1" spcCol="0" rtlCol="0" fromWordArt="0" anchor="t" anchorCtr="0" forceAA="0" compatLnSpc="1">
            <a:prstTxWarp prst="textNoShape">
              <a:avLst/>
            </a:prstTxWarp>
            <a:noAutofit/>
          </a:bodyPr>
          <a:lstStyle/>
          <a:p>
            <a:pPr lvl="0" defTabSz="932472" fontAlgn="base">
              <a:lnSpc>
                <a:spcPts val="1200"/>
              </a:lnSpc>
              <a:defRPr/>
            </a:pPr>
            <a:endPar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endParaRPr>
          </a:p>
        </p:txBody>
      </p:sp>
      <p:sp>
        <p:nvSpPr>
          <p:cNvPr id="16" name="Rectangle 15">
            <a:extLst>
              <a:ext uri="{FF2B5EF4-FFF2-40B4-BE49-F238E27FC236}">
                <a16:creationId xmlns:a16="http://schemas.microsoft.com/office/drawing/2014/main" id="{92B93EDC-A09F-0748-B1F5-1E9CDFF12919}"/>
              </a:ext>
            </a:extLst>
          </p:cNvPr>
          <p:cNvSpPr/>
          <p:nvPr userDrawn="1"/>
        </p:nvSpPr>
        <p:spPr bwMode="auto">
          <a:xfrm>
            <a:off x="3287390" y="2981306"/>
            <a:ext cx="2217614" cy="1828781"/>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118872" rIns="0" bIns="0" numCol="1" spcCol="0" rtlCol="0" fromWordArt="0" anchor="t" anchorCtr="0" forceAA="0" compatLnSpc="1">
            <a:prstTxWarp prst="textNoShape">
              <a:avLst/>
            </a:prstTxWarp>
            <a:noAutofit/>
          </a:bodyPr>
          <a:lstStyle/>
          <a:p>
            <a:pPr lvl="0" defTabSz="932472" fontAlgn="base">
              <a:lnSpc>
                <a:spcPts val="1200"/>
              </a:lnSpc>
              <a:defRPr/>
            </a:pPr>
            <a:endPar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endParaRPr>
          </a:p>
        </p:txBody>
      </p:sp>
      <p:sp>
        <p:nvSpPr>
          <p:cNvPr id="17" name="Rectangle 16">
            <a:extLst>
              <a:ext uri="{FF2B5EF4-FFF2-40B4-BE49-F238E27FC236}">
                <a16:creationId xmlns:a16="http://schemas.microsoft.com/office/drawing/2014/main" id="{AE0AA2A5-F0C8-F946-975B-2D183A502D42}"/>
              </a:ext>
            </a:extLst>
          </p:cNvPr>
          <p:cNvSpPr/>
          <p:nvPr userDrawn="1"/>
        </p:nvSpPr>
        <p:spPr bwMode="auto">
          <a:xfrm>
            <a:off x="5592743" y="2981306"/>
            <a:ext cx="2217614" cy="3287731"/>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118872" rIns="0" bIns="0" numCol="1" spcCol="0" rtlCol="0" fromWordArt="0" anchor="t" anchorCtr="0" forceAA="0" compatLnSpc="1">
            <a:prstTxWarp prst="textNoShape">
              <a:avLst/>
            </a:prstTxWarp>
            <a:noAutofit/>
          </a:bodyPr>
          <a:lstStyle/>
          <a:p>
            <a:pPr lvl="0" defTabSz="932472" fontAlgn="base">
              <a:lnSpc>
                <a:spcPts val="1200"/>
              </a:lnSpc>
              <a:defRPr/>
            </a:pPr>
            <a:endPar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endParaRPr>
          </a:p>
        </p:txBody>
      </p:sp>
      <p:sp>
        <p:nvSpPr>
          <p:cNvPr id="18" name="Rectangle 17">
            <a:extLst>
              <a:ext uri="{FF2B5EF4-FFF2-40B4-BE49-F238E27FC236}">
                <a16:creationId xmlns:a16="http://schemas.microsoft.com/office/drawing/2014/main" id="{F0F27E3C-AC0E-8E40-B5BE-F3EC4FBAAE8C}"/>
              </a:ext>
            </a:extLst>
          </p:cNvPr>
          <p:cNvSpPr/>
          <p:nvPr userDrawn="1"/>
        </p:nvSpPr>
        <p:spPr bwMode="auto">
          <a:xfrm>
            <a:off x="3287390" y="4897828"/>
            <a:ext cx="2217614" cy="1371210"/>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118872" rIns="0" bIns="0" numCol="1" spcCol="0" rtlCol="0" fromWordArt="0" anchor="t" anchorCtr="0" forceAA="0" compatLnSpc="1">
            <a:prstTxWarp prst="textNoShape">
              <a:avLst/>
            </a:prstTxWarp>
            <a:noAutofit/>
          </a:bodyPr>
          <a:lstStyle/>
          <a:p>
            <a:pPr lvl="0" defTabSz="932472" fontAlgn="base">
              <a:lnSpc>
                <a:spcPts val="1200"/>
              </a:lnSpc>
              <a:defRPr/>
            </a:pPr>
            <a:endPar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endParaRPr>
          </a:p>
        </p:txBody>
      </p:sp>
      <p:sp>
        <p:nvSpPr>
          <p:cNvPr id="19" name="Rectangle 18">
            <a:extLst>
              <a:ext uri="{FF2B5EF4-FFF2-40B4-BE49-F238E27FC236}">
                <a16:creationId xmlns:a16="http://schemas.microsoft.com/office/drawing/2014/main" id="{EA3B384A-75F5-5C45-B04B-C6A36674BFE8}"/>
              </a:ext>
            </a:extLst>
          </p:cNvPr>
          <p:cNvSpPr/>
          <p:nvPr userDrawn="1"/>
        </p:nvSpPr>
        <p:spPr bwMode="auto">
          <a:xfrm>
            <a:off x="7898095" y="4897828"/>
            <a:ext cx="3705641" cy="1371210"/>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118872" rIns="0" bIns="0" numCol="1" spcCol="0" rtlCol="0" fromWordArt="0" anchor="t" anchorCtr="0" forceAA="0" compatLnSpc="1">
            <a:prstTxWarp prst="textNoShape">
              <a:avLst/>
            </a:prstTxWarp>
            <a:noAutofit/>
          </a:bodyPr>
          <a:lstStyle/>
          <a:p>
            <a:pPr lvl="0" defTabSz="932472" fontAlgn="base">
              <a:lnSpc>
                <a:spcPts val="1200"/>
              </a:lnSpc>
              <a:defRPr/>
            </a:pPr>
            <a:endPar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endParaRPr>
          </a:p>
        </p:txBody>
      </p:sp>
      <p:sp>
        <p:nvSpPr>
          <p:cNvPr id="35" name="Text Placeholder 4">
            <a:extLst>
              <a:ext uri="{FF2B5EF4-FFF2-40B4-BE49-F238E27FC236}">
                <a16:creationId xmlns:a16="http://schemas.microsoft.com/office/drawing/2014/main" id="{CB0C5E63-BE88-8740-877A-E455D2C59EE3}"/>
              </a:ext>
            </a:extLst>
          </p:cNvPr>
          <p:cNvSpPr>
            <a:spLocks noGrp="1"/>
          </p:cNvSpPr>
          <p:nvPr>
            <p:ph type="body" sz="quarter" idx="12"/>
          </p:nvPr>
        </p:nvSpPr>
        <p:spPr>
          <a:xfrm>
            <a:off x="733426" y="1616576"/>
            <a:ext cx="2248232"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Click to edit Master text styles</a:t>
            </a:r>
          </a:p>
        </p:txBody>
      </p:sp>
      <p:sp>
        <p:nvSpPr>
          <p:cNvPr id="36" name="Text Placeholder 4">
            <a:extLst>
              <a:ext uri="{FF2B5EF4-FFF2-40B4-BE49-F238E27FC236}">
                <a16:creationId xmlns:a16="http://schemas.microsoft.com/office/drawing/2014/main" id="{444F9CB8-48D4-2C4C-8C5A-F9D48FDBB027}"/>
              </a:ext>
            </a:extLst>
          </p:cNvPr>
          <p:cNvSpPr>
            <a:spLocks noGrp="1"/>
          </p:cNvSpPr>
          <p:nvPr>
            <p:ph type="body" sz="quarter" idx="13"/>
          </p:nvPr>
        </p:nvSpPr>
        <p:spPr>
          <a:xfrm>
            <a:off x="733426" y="4227284"/>
            <a:ext cx="2248232"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Click to edit Master text styles</a:t>
            </a:r>
          </a:p>
        </p:txBody>
      </p:sp>
      <p:sp>
        <p:nvSpPr>
          <p:cNvPr id="37" name="Text Placeholder 4">
            <a:extLst>
              <a:ext uri="{FF2B5EF4-FFF2-40B4-BE49-F238E27FC236}">
                <a16:creationId xmlns:a16="http://schemas.microsoft.com/office/drawing/2014/main" id="{12AD85A3-05A1-1247-BF40-C09EBA6E02C9}"/>
              </a:ext>
            </a:extLst>
          </p:cNvPr>
          <p:cNvSpPr>
            <a:spLocks noGrp="1"/>
          </p:cNvSpPr>
          <p:nvPr>
            <p:ph type="body" sz="quarter" idx="14"/>
          </p:nvPr>
        </p:nvSpPr>
        <p:spPr>
          <a:xfrm>
            <a:off x="3427199" y="1616576"/>
            <a:ext cx="1864785"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Click to edit Master text styles</a:t>
            </a:r>
          </a:p>
        </p:txBody>
      </p:sp>
      <p:sp>
        <p:nvSpPr>
          <p:cNvPr id="38" name="Text Placeholder 4">
            <a:extLst>
              <a:ext uri="{FF2B5EF4-FFF2-40B4-BE49-F238E27FC236}">
                <a16:creationId xmlns:a16="http://schemas.microsoft.com/office/drawing/2014/main" id="{B1624D85-334D-EA43-8FCD-91006776FF76}"/>
              </a:ext>
            </a:extLst>
          </p:cNvPr>
          <p:cNvSpPr>
            <a:spLocks noGrp="1"/>
          </p:cNvSpPr>
          <p:nvPr>
            <p:ph type="body" sz="quarter" idx="15"/>
          </p:nvPr>
        </p:nvSpPr>
        <p:spPr>
          <a:xfrm>
            <a:off x="5723465" y="1616576"/>
            <a:ext cx="1864785"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Click to edit Master text styles</a:t>
            </a:r>
          </a:p>
        </p:txBody>
      </p:sp>
      <p:sp>
        <p:nvSpPr>
          <p:cNvPr id="39" name="Text Placeholder 4">
            <a:extLst>
              <a:ext uri="{FF2B5EF4-FFF2-40B4-BE49-F238E27FC236}">
                <a16:creationId xmlns:a16="http://schemas.microsoft.com/office/drawing/2014/main" id="{4C81FFE2-3B32-7C42-953B-2DB6F854A4FE}"/>
              </a:ext>
            </a:extLst>
          </p:cNvPr>
          <p:cNvSpPr>
            <a:spLocks noGrp="1"/>
          </p:cNvSpPr>
          <p:nvPr>
            <p:ph type="body" sz="quarter" idx="16"/>
          </p:nvPr>
        </p:nvSpPr>
        <p:spPr>
          <a:xfrm>
            <a:off x="8030059" y="1616576"/>
            <a:ext cx="1507331"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Click to edit Master text styles</a:t>
            </a:r>
          </a:p>
        </p:txBody>
      </p:sp>
      <p:sp>
        <p:nvSpPr>
          <p:cNvPr id="40" name="Text Placeholder 4">
            <a:extLst>
              <a:ext uri="{FF2B5EF4-FFF2-40B4-BE49-F238E27FC236}">
                <a16:creationId xmlns:a16="http://schemas.microsoft.com/office/drawing/2014/main" id="{4D242A72-34B3-594E-A04C-DCFE997B4A31}"/>
              </a:ext>
            </a:extLst>
          </p:cNvPr>
          <p:cNvSpPr>
            <a:spLocks noGrp="1"/>
          </p:cNvSpPr>
          <p:nvPr>
            <p:ph type="body" sz="quarter" idx="17"/>
          </p:nvPr>
        </p:nvSpPr>
        <p:spPr>
          <a:xfrm>
            <a:off x="9926308" y="1616576"/>
            <a:ext cx="1507331"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Click to edit Master text styles</a:t>
            </a:r>
          </a:p>
        </p:txBody>
      </p:sp>
      <p:sp>
        <p:nvSpPr>
          <p:cNvPr id="41" name="Text Placeholder 4">
            <a:extLst>
              <a:ext uri="{FF2B5EF4-FFF2-40B4-BE49-F238E27FC236}">
                <a16:creationId xmlns:a16="http://schemas.microsoft.com/office/drawing/2014/main" id="{2B2689B1-ADF3-424E-8061-D599D7205ADD}"/>
              </a:ext>
            </a:extLst>
          </p:cNvPr>
          <p:cNvSpPr>
            <a:spLocks noGrp="1"/>
          </p:cNvSpPr>
          <p:nvPr>
            <p:ph type="body" sz="quarter" idx="18"/>
          </p:nvPr>
        </p:nvSpPr>
        <p:spPr>
          <a:xfrm>
            <a:off x="3427199" y="3466497"/>
            <a:ext cx="1864785"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Click to edit Master text styles</a:t>
            </a:r>
          </a:p>
        </p:txBody>
      </p:sp>
      <p:sp>
        <p:nvSpPr>
          <p:cNvPr id="42" name="Text Placeholder 4">
            <a:extLst>
              <a:ext uri="{FF2B5EF4-FFF2-40B4-BE49-F238E27FC236}">
                <a16:creationId xmlns:a16="http://schemas.microsoft.com/office/drawing/2014/main" id="{BDEB38DF-A189-7344-A768-5B6982EA0D17}"/>
              </a:ext>
            </a:extLst>
          </p:cNvPr>
          <p:cNvSpPr>
            <a:spLocks noGrp="1"/>
          </p:cNvSpPr>
          <p:nvPr>
            <p:ph type="body" sz="quarter" idx="19"/>
          </p:nvPr>
        </p:nvSpPr>
        <p:spPr>
          <a:xfrm>
            <a:off x="5723465" y="3466497"/>
            <a:ext cx="1864785"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Click to edit Master text styles</a:t>
            </a:r>
          </a:p>
        </p:txBody>
      </p:sp>
      <p:sp>
        <p:nvSpPr>
          <p:cNvPr id="43" name="Text Placeholder 4">
            <a:extLst>
              <a:ext uri="{FF2B5EF4-FFF2-40B4-BE49-F238E27FC236}">
                <a16:creationId xmlns:a16="http://schemas.microsoft.com/office/drawing/2014/main" id="{4E1AFBF9-E0EE-1444-96D7-BF5156FF0A18}"/>
              </a:ext>
            </a:extLst>
          </p:cNvPr>
          <p:cNvSpPr>
            <a:spLocks noGrp="1"/>
          </p:cNvSpPr>
          <p:nvPr>
            <p:ph type="body" sz="quarter" idx="20"/>
          </p:nvPr>
        </p:nvSpPr>
        <p:spPr>
          <a:xfrm>
            <a:off x="3427199" y="5388377"/>
            <a:ext cx="1864785"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Click to edit Master text styles</a:t>
            </a:r>
          </a:p>
        </p:txBody>
      </p:sp>
      <p:sp>
        <p:nvSpPr>
          <p:cNvPr id="44" name="Text Placeholder 4">
            <a:extLst>
              <a:ext uri="{FF2B5EF4-FFF2-40B4-BE49-F238E27FC236}">
                <a16:creationId xmlns:a16="http://schemas.microsoft.com/office/drawing/2014/main" id="{BEC40F9C-2BEE-6943-B800-157EAE457A7E}"/>
              </a:ext>
            </a:extLst>
          </p:cNvPr>
          <p:cNvSpPr>
            <a:spLocks noGrp="1"/>
          </p:cNvSpPr>
          <p:nvPr>
            <p:ph type="body" sz="quarter" idx="21"/>
          </p:nvPr>
        </p:nvSpPr>
        <p:spPr>
          <a:xfrm>
            <a:off x="8030059" y="5388377"/>
            <a:ext cx="3320716"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Click to edit Master text styles</a:t>
            </a:r>
          </a:p>
        </p:txBody>
      </p:sp>
      <p:sp>
        <p:nvSpPr>
          <p:cNvPr id="45" name="Title 2">
            <a:extLst>
              <a:ext uri="{FF2B5EF4-FFF2-40B4-BE49-F238E27FC236}">
                <a16:creationId xmlns:a16="http://schemas.microsoft.com/office/drawing/2014/main" id="{8DE12D4B-D2A5-4322-A9DC-EF2E6D6633D4}"/>
              </a:ext>
            </a:extLst>
          </p:cNvPr>
          <p:cNvSpPr>
            <a:spLocks noGrp="1"/>
          </p:cNvSpPr>
          <p:nvPr>
            <p:ph type="title"/>
          </p:nvPr>
        </p:nvSpPr>
        <p:spPr>
          <a:xfrm>
            <a:off x="584200" y="457200"/>
            <a:ext cx="11025188"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3" name="TextBox 32">
            <a:extLst>
              <a:ext uri="{FF2B5EF4-FFF2-40B4-BE49-F238E27FC236}">
                <a16:creationId xmlns:a16="http://schemas.microsoft.com/office/drawing/2014/main" id="{E0167C7D-2152-4C51-A0DC-8D7746377ECE}"/>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
        <p:nvSpPr>
          <p:cNvPr id="56" name="Text Placeholder 4">
            <a:extLst>
              <a:ext uri="{FF2B5EF4-FFF2-40B4-BE49-F238E27FC236}">
                <a16:creationId xmlns:a16="http://schemas.microsoft.com/office/drawing/2014/main" id="{FE3E6792-037D-49F9-8E8E-C91DD0B3FB85}"/>
              </a:ext>
            </a:extLst>
          </p:cNvPr>
          <p:cNvSpPr>
            <a:spLocks noGrp="1"/>
          </p:cNvSpPr>
          <p:nvPr>
            <p:ph type="body" sz="quarter" idx="22"/>
          </p:nvPr>
        </p:nvSpPr>
        <p:spPr>
          <a:xfrm>
            <a:off x="733425" y="1223633"/>
            <a:ext cx="1922941" cy="153888"/>
          </a:xfrm>
          <a:noFill/>
        </p:spPr>
        <p:txBody>
          <a:bodyPr wrap="square" lIns="0" tIns="0" rIns="0" bIns="0">
            <a:spAutoFit/>
          </a:bodyPr>
          <a:lstStyle>
            <a:lvl1pPr marL="0" indent="0">
              <a:spcBef>
                <a:spcPts val="0"/>
              </a:spcBef>
              <a:buNone/>
              <a:defRPr sz="10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a:t>Click to edit Master text styles</a:t>
            </a:r>
          </a:p>
        </p:txBody>
      </p:sp>
      <p:sp>
        <p:nvSpPr>
          <p:cNvPr id="57" name="Text Placeholder 4">
            <a:extLst>
              <a:ext uri="{FF2B5EF4-FFF2-40B4-BE49-F238E27FC236}">
                <a16:creationId xmlns:a16="http://schemas.microsoft.com/office/drawing/2014/main" id="{57AA703B-7EE8-4021-9101-3ECA64EFAFEB}"/>
              </a:ext>
            </a:extLst>
          </p:cNvPr>
          <p:cNvSpPr>
            <a:spLocks noGrp="1"/>
          </p:cNvSpPr>
          <p:nvPr>
            <p:ph type="body" sz="quarter" idx="23"/>
          </p:nvPr>
        </p:nvSpPr>
        <p:spPr>
          <a:xfrm>
            <a:off x="3427199" y="1223633"/>
            <a:ext cx="1566195" cy="153888"/>
          </a:xfrm>
          <a:noFill/>
        </p:spPr>
        <p:txBody>
          <a:bodyPr wrap="square" lIns="0" tIns="0" rIns="0" bIns="0">
            <a:spAutoFit/>
          </a:bodyPr>
          <a:lstStyle>
            <a:lvl1pPr marL="0" indent="0">
              <a:spcBef>
                <a:spcPts val="0"/>
              </a:spcBef>
              <a:buNone/>
              <a:defRPr sz="10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a:t>Click to edit Master text styles</a:t>
            </a:r>
          </a:p>
        </p:txBody>
      </p:sp>
      <p:sp>
        <p:nvSpPr>
          <p:cNvPr id="58" name="Text Placeholder 4">
            <a:extLst>
              <a:ext uri="{FF2B5EF4-FFF2-40B4-BE49-F238E27FC236}">
                <a16:creationId xmlns:a16="http://schemas.microsoft.com/office/drawing/2014/main" id="{9A49923D-F72A-4BAC-95E5-A3BDE3A83455}"/>
              </a:ext>
            </a:extLst>
          </p:cNvPr>
          <p:cNvSpPr>
            <a:spLocks noGrp="1"/>
          </p:cNvSpPr>
          <p:nvPr>
            <p:ph type="body" sz="quarter" idx="24"/>
          </p:nvPr>
        </p:nvSpPr>
        <p:spPr>
          <a:xfrm>
            <a:off x="5723465" y="1223633"/>
            <a:ext cx="1566195" cy="153888"/>
          </a:xfrm>
          <a:noFill/>
        </p:spPr>
        <p:txBody>
          <a:bodyPr wrap="square" lIns="0" tIns="0" rIns="0" bIns="0">
            <a:spAutoFit/>
          </a:bodyPr>
          <a:lstStyle>
            <a:lvl1pPr marL="0" indent="0">
              <a:spcBef>
                <a:spcPts val="0"/>
              </a:spcBef>
              <a:buNone/>
              <a:defRPr sz="10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a:t>Click to edit Master text styles</a:t>
            </a:r>
          </a:p>
        </p:txBody>
      </p:sp>
      <p:sp>
        <p:nvSpPr>
          <p:cNvPr id="59" name="Text Placeholder 4">
            <a:extLst>
              <a:ext uri="{FF2B5EF4-FFF2-40B4-BE49-F238E27FC236}">
                <a16:creationId xmlns:a16="http://schemas.microsoft.com/office/drawing/2014/main" id="{B55CAD72-94AC-4EB7-99FE-47A7200A0B94}"/>
              </a:ext>
            </a:extLst>
          </p:cNvPr>
          <p:cNvSpPr>
            <a:spLocks noGrp="1"/>
          </p:cNvSpPr>
          <p:nvPr>
            <p:ph type="body" sz="quarter" idx="25"/>
          </p:nvPr>
        </p:nvSpPr>
        <p:spPr>
          <a:xfrm>
            <a:off x="8030060" y="1223633"/>
            <a:ext cx="1146000" cy="307777"/>
          </a:xfrm>
          <a:noFill/>
        </p:spPr>
        <p:txBody>
          <a:bodyPr wrap="square" lIns="0" tIns="0" rIns="0" bIns="0">
            <a:spAutoFit/>
          </a:bodyPr>
          <a:lstStyle>
            <a:lvl1pPr marL="0" indent="0">
              <a:spcBef>
                <a:spcPts val="0"/>
              </a:spcBef>
              <a:buNone/>
              <a:defRPr sz="10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a:t>Click to edit Master text styles</a:t>
            </a:r>
          </a:p>
        </p:txBody>
      </p:sp>
      <p:sp>
        <p:nvSpPr>
          <p:cNvPr id="60" name="Text Placeholder 4">
            <a:extLst>
              <a:ext uri="{FF2B5EF4-FFF2-40B4-BE49-F238E27FC236}">
                <a16:creationId xmlns:a16="http://schemas.microsoft.com/office/drawing/2014/main" id="{CDC3C2CE-ED54-4BA2-B4AD-00D3AAE74C35}"/>
              </a:ext>
            </a:extLst>
          </p:cNvPr>
          <p:cNvSpPr>
            <a:spLocks noGrp="1"/>
          </p:cNvSpPr>
          <p:nvPr>
            <p:ph type="body" sz="quarter" idx="26"/>
          </p:nvPr>
        </p:nvSpPr>
        <p:spPr>
          <a:xfrm>
            <a:off x="9926308" y="1223633"/>
            <a:ext cx="1146000" cy="307777"/>
          </a:xfrm>
          <a:noFill/>
        </p:spPr>
        <p:txBody>
          <a:bodyPr wrap="square" lIns="0" tIns="0" rIns="0" bIns="0">
            <a:spAutoFit/>
          </a:bodyPr>
          <a:lstStyle>
            <a:lvl1pPr marL="0" indent="0">
              <a:spcBef>
                <a:spcPts val="0"/>
              </a:spcBef>
              <a:buNone/>
              <a:defRPr sz="10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a:t>Click to edit Master text styles</a:t>
            </a:r>
          </a:p>
        </p:txBody>
      </p:sp>
      <p:sp>
        <p:nvSpPr>
          <p:cNvPr id="61" name="Text Placeholder 4">
            <a:extLst>
              <a:ext uri="{FF2B5EF4-FFF2-40B4-BE49-F238E27FC236}">
                <a16:creationId xmlns:a16="http://schemas.microsoft.com/office/drawing/2014/main" id="{B13FE753-2873-4940-8CAC-D37CECD0ED75}"/>
              </a:ext>
            </a:extLst>
          </p:cNvPr>
          <p:cNvSpPr>
            <a:spLocks noGrp="1"/>
          </p:cNvSpPr>
          <p:nvPr>
            <p:ph type="body" sz="quarter" idx="27"/>
          </p:nvPr>
        </p:nvSpPr>
        <p:spPr>
          <a:xfrm>
            <a:off x="733425" y="3855897"/>
            <a:ext cx="1922941" cy="153888"/>
          </a:xfrm>
          <a:noFill/>
        </p:spPr>
        <p:txBody>
          <a:bodyPr wrap="square" lIns="0" tIns="0" rIns="0" bIns="0">
            <a:spAutoFit/>
          </a:bodyPr>
          <a:lstStyle>
            <a:lvl1pPr marL="0" indent="0">
              <a:spcBef>
                <a:spcPts val="0"/>
              </a:spcBef>
              <a:buNone/>
              <a:defRPr sz="10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a:t>Click to edit Master text styles</a:t>
            </a:r>
          </a:p>
        </p:txBody>
      </p:sp>
      <p:sp>
        <p:nvSpPr>
          <p:cNvPr id="62" name="Text Placeholder 4">
            <a:extLst>
              <a:ext uri="{FF2B5EF4-FFF2-40B4-BE49-F238E27FC236}">
                <a16:creationId xmlns:a16="http://schemas.microsoft.com/office/drawing/2014/main" id="{01BCB12F-0368-4D79-8282-A585216E1A68}"/>
              </a:ext>
            </a:extLst>
          </p:cNvPr>
          <p:cNvSpPr>
            <a:spLocks noGrp="1"/>
          </p:cNvSpPr>
          <p:nvPr>
            <p:ph type="body" sz="quarter" idx="28"/>
          </p:nvPr>
        </p:nvSpPr>
        <p:spPr>
          <a:xfrm>
            <a:off x="3427199" y="3144279"/>
            <a:ext cx="1566195" cy="153888"/>
          </a:xfrm>
          <a:noFill/>
        </p:spPr>
        <p:txBody>
          <a:bodyPr wrap="square" lIns="0" tIns="0" rIns="0" bIns="0">
            <a:spAutoFit/>
          </a:bodyPr>
          <a:lstStyle>
            <a:lvl1pPr marL="0" indent="0">
              <a:spcBef>
                <a:spcPts val="0"/>
              </a:spcBef>
              <a:buNone/>
              <a:defRPr sz="10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a:t>Click to edit Master text styles</a:t>
            </a:r>
          </a:p>
        </p:txBody>
      </p:sp>
      <p:sp>
        <p:nvSpPr>
          <p:cNvPr id="63" name="Text Placeholder 4">
            <a:extLst>
              <a:ext uri="{FF2B5EF4-FFF2-40B4-BE49-F238E27FC236}">
                <a16:creationId xmlns:a16="http://schemas.microsoft.com/office/drawing/2014/main" id="{1C30BC50-E368-40B1-9F02-8067182C54C4}"/>
              </a:ext>
            </a:extLst>
          </p:cNvPr>
          <p:cNvSpPr>
            <a:spLocks noGrp="1"/>
          </p:cNvSpPr>
          <p:nvPr>
            <p:ph type="body" sz="quarter" idx="29"/>
          </p:nvPr>
        </p:nvSpPr>
        <p:spPr>
          <a:xfrm>
            <a:off x="3427199" y="5064925"/>
            <a:ext cx="1566195" cy="153888"/>
          </a:xfrm>
          <a:noFill/>
        </p:spPr>
        <p:txBody>
          <a:bodyPr wrap="square" lIns="0" tIns="0" rIns="0" bIns="0">
            <a:spAutoFit/>
          </a:bodyPr>
          <a:lstStyle>
            <a:lvl1pPr marL="0" indent="0">
              <a:spcBef>
                <a:spcPts val="0"/>
              </a:spcBef>
              <a:buNone/>
              <a:defRPr sz="10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a:t>Click to edit Master text styles</a:t>
            </a:r>
          </a:p>
        </p:txBody>
      </p:sp>
      <p:sp>
        <p:nvSpPr>
          <p:cNvPr id="64" name="Text Placeholder 4">
            <a:extLst>
              <a:ext uri="{FF2B5EF4-FFF2-40B4-BE49-F238E27FC236}">
                <a16:creationId xmlns:a16="http://schemas.microsoft.com/office/drawing/2014/main" id="{EABABB6E-63A4-42B7-8D2D-6C5D2FC2B0D9}"/>
              </a:ext>
            </a:extLst>
          </p:cNvPr>
          <p:cNvSpPr>
            <a:spLocks noGrp="1"/>
          </p:cNvSpPr>
          <p:nvPr>
            <p:ph type="body" sz="quarter" idx="30"/>
          </p:nvPr>
        </p:nvSpPr>
        <p:spPr>
          <a:xfrm>
            <a:off x="5723465" y="3144279"/>
            <a:ext cx="1566195" cy="153888"/>
          </a:xfrm>
          <a:noFill/>
        </p:spPr>
        <p:txBody>
          <a:bodyPr wrap="square" lIns="0" tIns="0" rIns="0" bIns="0">
            <a:spAutoFit/>
          </a:bodyPr>
          <a:lstStyle>
            <a:lvl1pPr marL="0" indent="0">
              <a:spcBef>
                <a:spcPts val="0"/>
              </a:spcBef>
              <a:buNone/>
              <a:defRPr sz="10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a:t>Click to edit Master text styles</a:t>
            </a:r>
          </a:p>
        </p:txBody>
      </p:sp>
      <p:sp>
        <p:nvSpPr>
          <p:cNvPr id="65" name="Text Placeholder 4">
            <a:extLst>
              <a:ext uri="{FF2B5EF4-FFF2-40B4-BE49-F238E27FC236}">
                <a16:creationId xmlns:a16="http://schemas.microsoft.com/office/drawing/2014/main" id="{65F726FC-154A-4D97-B2C6-9E3077E11E31}"/>
              </a:ext>
            </a:extLst>
          </p:cNvPr>
          <p:cNvSpPr>
            <a:spLocks noGrp="1"/>
          </p:cNvSpPr>
          <p:nvPr>
            <p:ph type="body" sz="quarter" idx="31"/>
          </p:nvPr>
        </p:nvSpPr>
        <p:spPr>
          <a:xfrm>
            <a:off x="8030059" y="5064925"/>
            <a:ext cx="3023201" cy="153888"/>
          </a:xfrm>
          <a:noFill/>
        </p:spPr>
        <p:txBody>
          <a:bodyPr wrap="square" lIns="0" tIns="0" rIns="0" bIns="0">
            <a:spAutoFit/>
          </a:bodyPr>
          <a:lstStyle>
            <a:lvl1pPr marL="0" indent="0">
              <a:spcBef>
                <a:spcPts val="0"/>
              </a:spcBef>
              <a:buNone/>
              <a:defRPr sz="10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a:t>Click to edit Master text styles</a:t>
            </a:r>
          </a:p>
        </p:txBody>
      </p:sp>
    </p:spTree>
    <p:extLst>
      <p:ext uri="{BB962C8B-B14F-4D97-AF65-F5344CB8AC3E}">
        <p14:creationId xmlns:p14="http://schemas.microsoft.com/office/powerpoint/2010/main" val="10642152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68">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5AAFA8-E3BD-45E5-BC78-C0F80642F917}"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639F-66D4-4240-B2E0-3801AE49A38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215174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mp; Content &amp; Sq photo">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338554"/>
          </a:xfrm>
        </p:spPr>
        <p:txBody>
          <a:bodyPr/>
          <a:lstStyle>
            <a:lvl1pPr marL="0" indent="0" algn="l">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a:effectLst>
            <a:outerShdw blurRad="152400" sx="102000" sy="102000" algn="ctr" rotWithShape="0">
              <a:prstClr val="black">
                <a:alpha val="20000"/>
              </a:prstClr>
            </a:outerShdw>
          </a:effectLst>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3FB9FE04-6DA2-4C78-80EE-FEF751819306}"/>
              </a:ext>
            </a:extLst>
          </p:cNvPr>
          <p:cNvSpPr txBox="1"/>
          <p:nvPr userDrawn="1"/>
        </p:nvSpPr>
        <p:spPr>
          <a:xfrm>
            <a:off x="584200" y="6605851"/>
            <a:ext cx="1840247"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97783442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mp; Sq photo">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a:effectLst>
            <a:outerShdw blurRad="152400" sx="102000" sy="102000" algn="ctr" rotWithShape="0">
              <a:prstClr val="black">
                <a:alpha val="20000"/>
              </a:prstClr>
            </a:outerShdw>
          </a:effectLst>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F1193F2-6F8D-4837-B57B-22EF647BAAE0}"/>
              </a:ext>
            </a:extLst>
          </p:cNvPr>
          <p:cNvSpPr txBox="1"/>
          <p:nvPr userDrawn="1"/>
        </p:nvSpPr>
        <p:spPr>
          <a:xfrm>
            <a:off x="584200" y="6605851"/>
            <a:ext cx="1840247"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13005440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ontent &amp; Sq photo">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8113"/>
            <a:ext cx="4163125" cy="861774"/>
          </a:xfrm>
        </p:spPr>
        <p:txBody>
          <a:bodyPr anchor="ctr" anchorCtr="0"/>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627687" y="293687"/>
            <a:ext cx="6270626" cy="6270626"/>
          </a:xfrm>
          <a:blipFill>
            <a:blip r:embed="rId2"/>
            <a:stretch>
              <a:fillRect/>
            </a:stretch>
          </a:blipFill>
          <a:effectLst>
            <a:outerShdw blurRad="152400" sx="102000" sy="102000" algn="ctr" rotWithShape="0">
              <a:prstClr val="black">
                <a:alpha val="20000"/>
              </a:prstClr>
            </a:outerShdw>
          </a:effectLst>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E51D4497-B0D1-46D3-9F3C-E7E13401B14B}"/>
              </a:ext>
            </a:extLst>
          </p:cNvPr>
          <p:cNvSpPr txBox="1"/>
          <p:nvPr userDrawn="1"/>
        </p:nvSpPr>
        <p:spPr>
          <a:xfrm>
            <a:off x="584200" y="6605851"/>
            <a:ext cx="1840247"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79395320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 photo collag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6698551" y="292100"/>
            <a:ext cx="5199762" cy="6273800"/>
          </a:xfrm>
          <a:blipFill>
            <a:blip r:embed="rId2"/>
            <a:stretch>
              <a:fillRect l="-10308" r="-10348"/>
            </a:stretch>
          </a:blipFill>
          <a:effectLst>
            <a:outerShdw blurRad="152400" sx="102000" sy="102000" algn="ctr" rotWithShape="0">
              <a:prstClr val="black">
                <a:alpha val="20000"/>
              </a:prstClr>
            </a:outerShdw>
          </a:effectLst>
        </p:spPr>
        <p:txBody>
          <a:bodyPr lIns="1280160" tIns="2103120" rIns="128016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or click or tap icon below to insert</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01883085-A662-4C6A-B5D7-67D30D885BCE}"/>
              </a:ext>
            </a:extLst>
          </p:cNvPr>
          <p:cNvSpPr>
            <a:spLocks noGrp="1"/>
          </p:cNvSpPr>
          <p:nvPr>
            <p:ph type="pic" sz="quarter" idx="12" hasCustomPrompt="1"/>
          </p:nvPr>
        </p:nvSpPr>
        <p:spPr bwMode="gray">
          <a:xfrm>
            <a:off x="5353050" y="1905000"/>
            <a:ext cx="2162176" cy="3048000"/>
          </a:xfrm>
          <a:blipFill>
            <a:blip r:embed="rId2"/>
            <a:stretch>
              <a:fillRect l="-20231" r="-20740"/>
            </a:stretch>
          </a:blipFill>
          <a:effectLst>
            <a:outerShdw blurRad="152400" sx="102000" sy="102000" algn="ctr" rotWithShape="0">
              <a:prstClr val="black">
                <a:alpha val="20000"/>
              </a:prstClr>
            </a:outerShdw>
          </a:effectLst>
        </p:spPr>
        <p:txBody>
          <a:bodyPr lIns="365760" tIns="914400" rIns="36576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BAD3D568-FD85-4518-912A-97E14C4C45AB}"/>
              </a:ext>
            </a:extLst>
          </p:cNvPr>
          <p:cNvSpPr txBox="1"/>
          <p:nvPr userDrawn="1"/>
        </p:nvSpPr>
        <p:spPr>
          <a:xfrm>
            <a:off x="584200" y="6605851"/>
            <a:ext cx="1840247"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94810263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Quotation &amp; Sq photo">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916612" y="582612"/>
            <a:ext cx="5692776" cy="5692776"/>
          </a:xfrm>
          <a:blipFill>
            <a:blip r:embed="rId2"/>
            <a:stretch>
              <a:fillRect/>
            </a:stretch>
          </a:blipFill>
          <a:effectLst>
            <a:outerShdw blurRad="152400" sx="102000" sy="102000" algn="ctr" rotWithShape="0">
              <a:prstClr val="black">
                <a:alpha val="20000"/>
              </a:prstClr>
            </a:outerShdw>
          </a:effectLst>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4" y="2998113"/>
            <a:ext cx="3364612" cy="861774"/>
          </a:xfrm>
        </p:spPr>
        <p:txBody>
          <a:bodyPr anchor="ctr" anchorCtr="0"/>
          <a:lstStyle>
            <a:lvl1pPr>
              <a:defRPr sz="2800"/>
            </a:lvl1pPr>
          </a:lstStyle>
          <a:p>
            <a:r>
              <a:rPr lang="en-US"/>
              <a:t>Square photo layout with smaller text</a:t>
            </a:r>
          </a:p>
        </p:txBody>
      </p:sp>
      <p:sp>
        <p:nvSpPr>
          <p:cNvPr id="11" name="TextBox 10">
            <a:extLst>
              <a:ext uri="{FF2B5EF4-FFF2-40B4-BE49-F238E27FC236}">
                <a16:creationId xmlns:a16="http://schemas.microsoft.com/office/drawing/2014/main" id="{B6973735-BEB5-42B8-8623-8CC1BCBE42A2}"/>
              </a:ext>
            </a:extLst>
          </p:cNvPr>
          <p:cNvSpPr txBox="1"/>
          <p:nvPr userDrawn="1"/>
        </p:nvSpPr>
        <p:spPr>
          <a:xfrm>
            <a:off x="584200" y="6605851"/>
            <a:ext cx="1840247"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
        <p:nvSpPr>
          <p:cNvPr id="12" name="Rectangle 11">
            <a:extLst>
              <a:ext uri="{FF2B5EF4-FFF2-40B4-BE49-F238E27FC236}">
                <a16:creationId xmlns:a16="http://schemas.microsoft.com/office/drawing/2014/main" id="{E972A9BA-A283-401E-9981-207F3801B9D3}"/>
              </a:ext>
            </a:extLst>
          </p:cNvPr>
          <p:cNvSpPr/>
          <p:nvPr userDrawn="1"/>
        </p:nvSpPr>
        <p:spPr bwMode="auto">
          <a:xfrm>
            <a:off x="5334000" y="1273969"/>
            <a:ext cx="1793357" cy="4310062"/>
          </a:xfrm>
          <a:prstGeom prst="rect">
            <a:avLst/>
          </a:prstGeom>
          <a:solidFill>
            <a:srgbClr val="FFFFFF"/>
          </a:solidFill>
          <a:ln w="9525" cap="flat" cmpd="sng" algn="ctr">
            <a:noFill/>
            <a:prstDash val="solid"/>
          </a:ln>
          <a:effectLst>
            <a:outerShdw blurRad="190500" dist="38100" dir="10800000" algn="r" rotWithShape="0">
              <a:prstClr val="black">
                <a:alpha val="25000"/>
              </a:prstClr>
            </a:outerShdw>
          </a:effectLst>
        </p:spPr>
        <p:txBody>
          <a:bodyPr rot="0" spcFirstLastPara="0" vertOverflow="overflow" horzOverflow="overflow" vert="horz" wrap="square" lIns="274320" tIns="146304" rIns="365760" bIns="146304" numCol="1" spcCol="0" rtlCol="0" fromWordArt="0" anchor="ctr" anchorCtr="0" forceAA="0" compatLnSpc="1">
            <a:prstTxWarp prst="textNoShape">
              <a:avLst/>
            </a:prstTxWarp>
            <a:noAutofit/>
          </a:bodyPr>
          <a:lstStyle/>
          <a:p>
            <a:pPr marL="60325" marR="0" lvl="0" indent="-60325" algn="l"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78D4"/>
              </a:solidFill>
              <a:effectLst/>
              <a:uLnTx/>
              <a:uFillTx/>
              <a:latin typeface="Segoe UI"/>
              <a:ea typeface="Segoe UI" pitchFamily="34" charset="0"/>
              <a:cs typeface="Segoe UI" pitchFamily="34" charset="0"/>
            </a:endParaRPr>
          </a:p>
        </p:txBody>
      </p:sp>
      <p:sp>
        <p:nvSpPr>
          <p:cNvPr id="13" name="Text Placeholder 3">
            <a:extLst>
              <a:ext uri="{FF2B5EF4-FFF2-40B4-BE49-F238E27FC236}">
                <a16:creationId xmlns:a16="http://schemas.microsoft.com/office/drawing/2014/main" id="{F34989AF-9EDC-4CC0-8AA0-8890F57B55C6}"/>
              </a:ext>
            </a:extLst>
          </p:cNvPr>
          <p:cNvSpPr>
            <a:spLocks noGrp="1"/>
          </p:cNvSpPr>
          <p:nvPr>
            <p:ph type="body" sz="quarter" idx="21"/>
          </p:nvPr>
        </p:nvSpPr>
        <p:spPr>
          <a:xfrm>
            <a:off x="5584421" y="1714499"/>
            <a:ext cx="1264054" cy="2495551"/>
          </a:xfrm>
        </p:spPr>
        <p:txBody>
          <a:bodyPr anchor="t" anchorCtr="0"/>
          <a:lstStyle>
            <a:lvl1pPr marL="0" indent="0" algn="l">
              <a:spcBef>
                <a:spcPts val="0"/>
              </a:spcBef>
              <a:buNone/>
              <a:defRPr sz="1600">
                <a:solidFill>
                  <a:schemeClr val="accent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73260058-1F84-4062-93EC-CF8EA263ED07}"/>
              </a:ext>
            </a:extLst>
          </p:cNvPr>
          <p:cNvSpPr>
            <a:spLocks noGrp="1"/>
          </p:cNvSpPr>
          <p:nvPr>
            <p:ph type="body" sz="quarter" idx="22"/>
          </p:nvPr>
        </p:nvSpPr>
        <p:spPr>
          <a:xfrm>
            <a:off x="5584421" y="4527708"/>
            <a:ext cx="1264054" cy="738664"/>
          </a:xfrm>
        </p:spPr>
        <p:txBody>
          <a:bodyPr anchor="t" anchorCtr="0"/>
          <a:lstStyle>
            <a:lvl1pPr marL="0" indent="0" algn="l">
              <a:spcBef>
                <a:spcPts val="0"/>
              </a:spcBef>
              <a:buNone/>
              <a:defRPr sz="1600">
                <a:solidFill>
                  <a:schemeClr val="accent1"/>
                </a:solidFill>
                <a:latin typeface="+mn-lt"/>
              </a:defRPr>
            </a:lvl1pPr>
          </a:lstStyle>
          <a:p>
            <a:pPr lvl="0"/>
            <a:r>
              <a:rPr lang="en-US"/>
              <a:t>Click to edit Master text styles</a:t>
            </a:r>
          </a:p>
        </p:txBody>
      </p:sp>
      <p:sp>
        <p:nvSpPr>
          <p:cNvPr id="15" name="TextBox 14">
            <a:extLst>
              <a:ext uri="{FF2B5EF4-FFF2-40B4-BE49-F238E27FC236}">
                <a16:creationId xmlns:a16="http://schemas.microsoft.com/office/drawing/2014/main" id="{289AF701-C88F-44A3-8F2B-8E935811D086}"/>
              </a:ext>
            </a:extLst>
          </p:cNvPr>
          <p:cNvSpPr txBox="1"/>
          <p:nvPr userDrawn="1"/>
        </p:nvSpPr>
        <p:spPr>
          <a:xfrm>
            <a:off x="5488425" y="1396840"/>
            <a:ext cx="174728" cy="553998"/>
          </a:xfrm>
          <a:prstGeom prst="rect">
            <a:avLst/>
          </a:prstGeom>
          <a:noFill/>
        </p:spPr>
        <p:txBody>
          <a:bodyPr wrap="none" lIns="0" tIns="0" rIns="0" bIns="0" rtlCol="0">
            <a:spAutoFit/>
          </a:bodyPr>
          <a:lstStyle/>
          <a:p>
            <a:pPr algn="l"/>
            <a:r>
              <a:rPr lang="en-US" sz="3600">
                <a:solidFill>
                  <a:schemeClr val="accent1"/>
                </a:solidFill>
              </a:rPr>
              <a:t>“</a:t>
            </a:r>
          </a:p>
        </p:txBody>
      </p:sp>
      <p:sp>
        <p:nvSpPr>
          <p:cNvPr id="16" name="TextBox 15">
            <a:extLst>
              <a:ext uri="{FF2B5EF4-FFF2-40B4-BE49-F238E27FC236}">
                <a16:creationId xmlns:a16="http://schemas.microsoft.com/office/drawing/2014/main" id="{DFC6303F-A980-4D42-982C-AE1532163146}"/>
              </a:ext>
            </a:extLst>
          </p:cNvPr>
          <p:cNvSpPr txBox="1"/>
          <p:nvPr userDrawn="1"/>
        </p:nvSpPr>
        <p:spPr>
          <a:xfrm>
            <a:off x="6764670" y="4001730"/>
            <a:ext cx="174728" cy="553998"/>
          </a:xfrm>
          <a:prstGeom prst="rect">
            <a:avLst/>
          </a:prstGeom>
          <a:noFill/>
        </p:spPr>
        <p:txBody>
          <a:bodyPr wrap="none" lIns="0" tIns="0" rIns="0" bIns="0" rtlCol="0">
            <a:spAutoFit/>
          </a:bodyPr>
          <a:lstStyle/>
          <a:p>
            <a:pPr algn="l"/>
            <a:r>
              <a:rPr lang="en-US" sz="3600">
                <a:solidFill>
                  <a:schemeClr val="accent1"/>
                </a:solidFill>
              </a:rPr>
              <a:t>”</a:t>
            </a:r>
          </a:p>
        </p:txBody>
      </p:sp>
    </p:spTree>
    <p:extLst>
      <p:ext uri="{BB962C8B-B14F-4D97-AF65-F5344CB8AC3E}">
        <p14:creationId xmlns:p14="http://schemas.microsoft.com/office/powerpoint/2010/main" val="62392707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Full photo with boxed content">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6858000"/>
          </a:xfrm>
          <a:blipFill>
            <a:blip r:embed="rId2"/>
            <a:stretch>
              <a:fillRect/>
            </a:stretch>
          </a:blipFill>
          <a:effectLst/>
        </p:spPr>
        <p:txBody>
          <a:bodyPr vert="horz" wrap="square" lIns="1645920" tIns="2651760" rIns="45720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a:t>
            </a:r>
            <a:br>
              <a:rPr lang="en-US"/>
            </a:br>
            <a:r>
              <a:rPr lang="en-US"/>
              <a:t>your photo here </a:t>
            </a:r>
            <a:br>
              <a:rPr lang="en-US"/>
            </a:br>
            <a:r>
              <a:rPr lang="en-US"/>
              <a:t>or click</a:t>
            </a:r>
            <a:br>
              <a:rPr lang="en-US"/>
            </a:br>
            <a:r>
              <a:rPr lang="en-US"/>
              <a:t>or tap icon</a:t>
            </a:r>
            <a:br>
              <a:rPr lang="en-US"/>
            </a:br>
            <a:r>
              <a:rPr lang="en-US"/>
              <a:t>below </a:t>
            </a:r>
            <a:br>
              <a:rPr lang="en-US"/>
            </a:br>
            <a:r>
              <a:rPr lang="en-US"/>
              <a:t>to insert</a:t>
            </a:r>
          </a:p>
        </p:txBody>
      </p:sp>
      <p:sp>
        <p:nvSpPr>
          <p:cNvPr id="8" name="Rectangle 7">
            <a:extLst>
              <a:ext uri="{FF2B5EF4-FFF2-40B4-BE49-F238E27FC236}">
                <a16:creationId xmlns:a16="http://schemas.microsoft.com/office/drawing/2014/main" id="{4FCBD380-45A1-4F9B-90A9-23506DE084E4}"/>
              </a:ext>
            </a:extLst>
          </p:cNvPr>
          <p:cNvSpPr/>
          <p:nvPr userDrawn="1"/>
        </p:nvSpPr>
        <p:spPr bwMode="auto">
          <a:xfrm>
            <a:off x="584200" y="868680"/>
            <a:ext cx="5120640" cy="5120640"/>
          </a:xfrm>
          <a:prstGeom prst="rect">
            <a:avLst/>
          </a:prstGeom>
          <a:solidFill>
            <a:schemeClr val="bg1"/>
          </a:solidFill>
          <a:ln w="10795" cap="flat" cmpd="sng" algn="ctr">
            <a:noFill/>
            <a:prstDash val="solid"/>
          </a:ln>
          <a:effectLst>
            <a:outerShdw blurRad="254000" dist="50800" dir="27000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6" name="Text Placeholder 3">
            <a:extLst>
              <a:ext uri="{FF2B5EF4-FFF2-40B4-BE49-F238E27FC236}">
                <a16:creationId xmlns:a16="http://schemas.microsoft.com/office/drawing/2014/main" id="{D7A80F8C-915C-46C0-91D3-DCE93A080D3D}"/>
              </a:ext>
            </a:extLst>
          </p:cNvPr>
          <p:cNvSpPr>
            <a:spLocks noGrp="1"/>
          </p:cNvSpPr>
          <p:nvPr>
            <p:ph type="body" sz="quarter" idx="16"/>
          </p:nvPr>
        </p:nvSpPr>
        <p:spPr>
          <a:xfrm>
            <a:off x="996952" y="1267018"/>
            <a:ext cx="4175124" cy="1107996"/>
          </a:xfrm>
        </p:spPr>
        <p:txBody>
          <a:bodyPr/>
          <a:lstStyle>
            <a:lvl1pPr marL="0" indent="0" algn="l">
              <a:spcBef>
                <a:spcPts val="0"/>
              </a:spcBef>
              <a:buNone/>
              <a:defRPr sz="3600">
                <a:solidFill>
                  <a:schemeClr val="tx1"/>
                </a:solidFill>
                <a:latin typeface="+mj-lt"/>
              </a:defRPr>
            </a:lvl1pPr>
          </a:lstStyle>
          <a:p>
            <a:pPr lvl="0"/>
            <a:r>
              <a:rPr lang="en-US"/>
              <a:t>Click to edit Master text styles</a:t>
            </a:r>
          </a:p>
        </p:txBody>
      </p:sp>
      <p:sp>
        <p:nvSpPr>
          <p:cNvPr id="7" name="Text Placeholder 3">
            <a:extLst>
              <a:ext uri="{FF2B5EF4-FFF2-40B4-BE49-F238E27FC236}">
                <a16:creationId xmlns:a16="http://schemas.microsoft.com/office/drawing/2014/main" id="{B11CA0A6-642E-4E90-9C03-D8414E2BA4D3}"/>
              </a:ext>
            </a:extLst>
          </p:cNvPr>
          <p:cNvSpPr>
            <a:spLocks noGrp="1"/>
          </p:cNvSpPr>
          <p:nvPr>
            <p:ph type="body" sz="quarter" idx="17"/>
          </p:nvPr>
        </p:nvSpPr>
        <p:spPr>
          <a:xfrm>
            <a:off x="996952" y="2666999"/>
            <a:ext cx="4175124" cy="2923983"/>
          </a:xfrm>
        </p:spPr>
        <p:txBody>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10" name="TextBox 9">
            <a:extLst>
              <a:ext uri="{FF2B5EF4-FFF2-40B4-BE49-F238E27FC236}">
                <a16:creationId xmlns:a16="http://schemas.microsoft.com/office/drawing/2014/main" id="{80115257-E287-46D1-BB4C-AA8B13D88752}"/>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1700237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500"/>
                                  </p:stCondLst>
                                  <p:childTnLst>
                                    <p:set>
                                      <p:cBhvr>
                                        <p:cTn id="6" dur="1" fill="hold">
                                          <p:stCondLst>
                                            <p:cond delay="0"/>
                                          </p:stCondLst>
                                        </p:cTn>
                                        <p:tgtEl>
                                          <p:spTgt spid="8"/>
                                        </p:tgtEl>
                                        <p:attrNameLst>
                                          <p:attrName>style.visibility</p:attrName>
                                        </p:attrNameLst>
                                      </p:cBhvr>
                                      <p:to>
                                        <p:strVal val="visible"/>
                                      </p:to>
                                    </p:set>
                                  </p:childTnLst>
                                </p:cTn>
                              </p:par>
                              <p:par>
                                <p:cTn id="7" presetID="6" presetClass="emph" presetSubtype="0" accel="100000" autoRev="1" fill="hold" grpId="0" nodeType="withEffect">
                                  <p:stCondLst>
                                    <p:cond delay="0"/>
                                  </p:stCondLst>
                                  <p:childTnLst>
                                    <p:animScale>
                                      <p:cBhvr>
                                        <p:cTn id="8" dur="500" fill="hold"/>
                                        <p:tgtEl>
                                          <p:spTgt spid="8"/>
                                        </p:tgtEl>
                                      </p:cBhvr>
                                      <p:by x="0" y="0"/>
                                    </p:animScale>
                                  </p:childTnLst>
                                </p:cTn>
                              </p:par>
                              <p:par>
                                <p:cTn id="9" presetID="42" presetClass="path" presetSubtype="0" decel="100000" fill="hold" grpId="2" nodeType="withEffect">
                                  <p:stCondLst>
                                    <p:cond delay="500"/>
                                  </p:stCondLst>
                                  <p:childTnLst>
                                    <p:animMotion origin="layout" path="M -2.70833E-6 0 L -0.21002 0.37338 " pathEditMode="relative" rAng="0" ptsTypes="AA">
                                      <p:cBhvr>
                                        <p:cTn id="10" dur="500" spd="-100000" fill="hold"/>
                                        <p:tgtEl>
                                          <p:spTgt spid="8"/>
                                        </p:tgtEl>
                                        <p:attrNameLst>
                                          <p:attrName>ppt_x</p:attrName>
                                          <p:attrName>ppt_y</p:attrName>
                                        </p:attrNameLst>
                                      </p:cBhvr>
                                      <p:rCtr x="-10508" y="186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Lst>
  </p:timing>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Bottom horizontal photo &amp;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a:effectLst>
            <a:outerShdw blurRad="152400" sx="102000" sy="102000" algn="ctr" rotWithShape="0">
              <a:prstClr val="black">
                <a:alpha val="20000"/>
              </a:prstClr>
            </a:outerShdw>
          </a:effectLst>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DA2E0E2F-AF7B-4B32-ADD9-C64065CAB8C5}"/>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3030950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_Top horizontal photo &amp;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a:effectLst>
            <a:outerShdw blurRad="152400" sx="102000" sy="102000" algn="ctr" rotWithShape="0">
              <a:prstClr val="black">
                <a:alpha val="20000"/>
              </a:prstClr>
            </a:outerShdw>
          </a:effectLst>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0829C3B1-5FD6-43C8-A4A9-A447146C50A6}"/>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82362718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wo column photo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l">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a:effectLst>
            <a:outerShdw blurRad="152400" sx="102000" sy="102000" algn="ctr" rotWithShape="0">
              <a:prstClr val="black">
                <a:alpha val="20000"/>
              </a:prstClr>
            </a:outerShdw>
          </a:effectLst>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l">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a:effectLst>
            <a:outerShdw blurRad="152400" sx="102000" sy="102000" algn="ctr" rotWithShape="0">
              <a:prstClr val="black">
                <a:alpha val="20000"/>
              </a:prstClr>
            </a:outerShdw>
          </a:effectLst>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8378E22D-46BB-4CDE-A2D2-C7EEFF01B67A}"/>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00342619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hree column photo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307777"/>
          </a:xfrm>
        </p:spPr>
        <p:txBody>
          <a:bodyPr/>
          <a:lstStyle>
            <a:lvl1pPr marL="0" indent="0" algn="l">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a:effectLst>
            <a:outerShdw blurRad="152400" sx="102000" sy="102000" algn="ctr" rotWithShape="0">
              <a:prstClr val="black">
                <a:alpha val="20000"/>
              </a:prstClr>
            </a:outerShdw>
          </a:effectLst>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l">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a:effectLst>
            <a:outerShdw blurRad="152400" sx="102000" sy="102000" algn="ctr" rotWithShape="0">
              <a:prstClr val="black">
                <a:alpha val="20000"/>
              </a:prstClr>
            </a:outerShdw>
          </a:effectLst>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307777"/>
          </a:xfrm>
        </p:spPr>
        <p:txBody>
          <a:bodyPr/>
          <a:lstStyle>
            <a:lvl1pPr marL="0" indent="0" algn="l">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a:effectLst>
            <a:outerShdw blurRad="152400" sx="102000" sy="102000" algn="ctr" rotWithShape="0">
              <a:prstClr val="black">
                <a:alpha val="20000"/>
              </a:prstClr>
            </a:outerShdw>
          </a:effectLst>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62F75F5A-9513-419B-A43A-C84D8DB0EE09}"/>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46577360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5AAFA8-E3BD-45E5-BC78-C0F80642F917}"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639F-66D4-4240-B2E0-3801AE49A383}" type="slidenum">
              <a:rPr lang="en-US" smtClean="0"/>
              <a:t>‹#›</a:t>
            </a:fld>
            <a:endParaRPr lang="en-US"/>
          </a:p>
        </p:txBody>
      </p:sp>
    </p:spTree>
    <p:extLst>
      <p:ext uri="{BB962C8B-B14F-4D97-AF65-F5344CB8AC3E}">
        <p14:creationId xmlns:p14="http://schemas.microsoft.com/office/powerpoint/2010/main" val="268857607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Four column photo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615553"/>
          </a:xfrm>
        </p:spPr>
        <p:txBody>
          <a:bodyPr/>
          <a:lstStyle>
            <a:lvl1pPr marL="0" indent="0" algn="l">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a:effectLst>
            <a:outerShdw blurRad="152400" sx="102000" sy="102000" algn="ctr" rotWithShape="0">
              <a:prstClr val="black">
                <a:alpha val="20000"/>
              </a:prstClr>
            </a:outerShdw>
          </a:effectLst>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615553"/>
          </a:xfrm>
        </p:spPr>
        <p:txBody>
          <a:bodyPr/>
          <a:lstStyle>
            <a:lvl1pPr marL="0" indent="0" algn="l">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a:effectLst>
            <a:outerShdw blurRad="152400" sx="102000" sy="102000" algn="ctr" rotWithShape="0">
              <a:prstClr val="black">
                <a:alpha val="20000"/>
              </a:prstClr>
            </a:outerShdw>
          </a:effectLst>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615553"/>
          </a:xfrm>
        </p:spPr>
        <p:txBody>
          <a:bodyPr/>
          <a:lstStyle>
            <a:lvl1pPr marL="0" indent="0" algn="l">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a:effectLst>
            <a:outerShdw blurRad="152400" sx="102000" sy="102000" algn="ctr" rotWithShape="0">
              <a:prstClr val="black">
                <a:alpha val="20000"/>
              </a:prstClr>
            </a:outerShdw>
          </a:effectLst>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615553"/>
          </a:xfrm>
        </p:spPr>
        <p:txBody>
          <a:bodyPr/>
          <a:lstStyle>
            <a:lvl1pPr marL="0" indent="0" algn="l">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a:effectLst>
            <a:outerShdw blurRad="152400" sx="102000" sy="102000" algn="ctr" rotWithShape="0">
              <a:prstClr val="black">
                <a:alpha val="20000"/>
              </a:prstClr>
            </a:outerShdw>
          </a:effectLst>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1F433AF-BBB7-4B77-BA84-F53F071A622A}"/>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22543054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ix photo conten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AA898FA5-4139-4CD9-975B-D14D3DA92592}"/>
              </a:ext>
            </a:extLst>
          </p:cNvPr>
          <p:cNvSpPr>
            <a:spLocks noGrp="1"/>
          </p:cNvSpPr>
          <p:nvPr>
            <p:ph type="body" sz="quarter" idx="16"/>
          </p:nvPr>
        </p:nvSpPr>
        <p:spPr>
          <a:xfrm>
            <a:off x="584198" y="3297907"/>
            <a:ext cx="3469069" cy="246221"/>
          </a:xfrm>
        </p:spPr>
        <p:txBody>
          <a:bodyPr/>
          <a:lstStyle>
            <a:lvl1pPr marL="0" indent="0" algn="l">
              <a:spcBef>
                <a:spcPts val="0"/>
              </a:spcBef>
              <a:buNone/>
              <a:defRPr sz="1600"/>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C71135C8-C715-4906-B9D0-920B6505AAC0}"/>
              </a:ext>
            </a:extLst>
          </p:cNvPr>
          <p:cNvSpPr>
            <a:spLocks noGrp="1"/>
          </p:cNvSpPr>
          <p:nvPr>
            <p:ph type="pic" sz="quarter" idx="13" hasCustomPrompt="1"/>
          </p:nvPr>
        </p:nvSpPr>
        <p:spPr bwMode="gray">
          <a:xfrm>
            <a:off x="588262" y="1177437"/>
            <a:ext cx="3469069" cy="2068558"/>
          </a:xfrm>
          <a:blipFill>
            <a:blip r:embed="rId2"/>
            <a:stretch>
              <a:fillRect/>
            </a:stretch>
          </a:blipFill>
          <a:effectLst>
            <a:outerShdw blurRad="152400" sx="102000" sy="102000" algn="ctr" rotWithShape="0">
              <a:prstClr val="black">
                <a:alpha val="20000"/>
              </a:prstClr>
            </a:outerShdw>
          </a:effectLst>
        </p:spPr>
        <p:txBody>
          <a:bodyPr vert="horz" wrap="square" lIns="0" tIns="0" rIns="0" bIns="7315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6" name="Title 7">
            <a:extLst>
              <a:ext uri="{FF2B5EF4-FFF2-40B4-BE49-F238E27FC236}">
                <a16:creationId xmlns:a16="http://schemas.microsoft.com/office/drawing/2014/main" id="{1068B44D-FDE0-4AAB-9472-EBE40B99A18B}"/>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7" name="Text Placeholder 3">
            <a:extLst>
              <a:ext uri="{FF2B5EF4-FFF2-40B4-BE49-F238E27FC236}">
                <a16:creationId xmlns:a16="http://schemas.microsoft.com/office/drawing/2014/main" id="{AA173FD7-9C0C-401C-977F-E3600A1009CF}"/>
              </a:ext>
            </a:extLst>
          </p:cNvPr>
          <p:cNvSpPr>
            <a:spLocks noGrp="1"/>
          </p:cNvSpPr>
          <p:nvPr>
            <p:ph type="body" sz="quarter" idx="17"/>
          </p:nvPr>
        </p:nvSpPr>
        <p:spPr>
          <a:xfrm>
            <a:off x="4358386" y="3297907"/>
            <a:ext cx="3469069" cy="246221"/>
          </a:xfrm>
        </p:spPr>
        <p:txBody>
          <a:bodyPr/>
          <a:lstStyle>
            <a:lvl1pPr marL="0" indent="0" algn="l">
              <a:spcBef>
                <a:spcPts val="0"/>
              </a:spcBef>
              <a:buNone/>
              <a:defRPr sz="1600"/>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782D12B8-D39B-4BF3-8687-A1BE9D489877}"/>
              </a:ext>
            </a:extLst>
          </p:cNvPr>
          <p:cNvSpPr>
            <a:spLocks noGrp="1"/>
          </p:cNvSpPr>
          <p:nvPr>
            <p:ph type="pic" sz="quarter" idx="18" hasCustomPrompt="1"/>
          </p:nvPr>
        </p:nvSpPr>
        <p:spPr bwMode="gray">
          <a:xfrm>
            <a:off x="4362450" y="1177437"/>
            <a:ext cx="3469069" cy="2068558"/>
          </a:xfrm>
          <a:blipFill>
            <a:blip r:embed="rId2"/>
            <a:stretch>
              <a:fillRect/>
            </a:stretch>
          </a:blipFill>
          <a:effectLst>
            <a:outerShdw blurRad="152400" sx="102000" sy="102000" algn="ctr" rotWithShape="0">
              <a:prstClr val="black">
                <a:alpha val="20000"/>
              </a:prstClr>
            </a:outerShdw>
          </a:effectLst>
        </p:spPr>
        <p:txBody>
          <a:bodyPr vert="horz" wrap="square" lIns="0" tIns="0" rIns="0" bIns="7315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9" name="Text Placeholder 3">
            <a:extLst>
              <a:ext uri="{FF2B5EF4-FFF2-40B4-BE49-F238E27FC236}">
                <a16:creationId xmlns:a16="http://schemas.microsoft.com/office/drawing/2014/main" id="{5136DE26-84AC-47E6-8C58-BABB89061091}"/>
              </a:ext>
            </a:extLst>
          </p:cNvPr>
          <p:cNvSpPr>
            <a:spLocks noGrp="1"/>
          </p:cNvSpPr>
          <p:nvPr>
            <p:ph type="body" sz="quarter" idx="19"/>
          </p:nvPr>
        </p:nvSpPr>
        <p:spPr>
          <a:xfrm>
            <a:off x="8128510" y="3297907"/>
            <a:ext cx="3469069" cy="246221"/>
          </a:xfrm>
        </p:spPr>
        <p:txBody>
          <a:bodyPr/>
          <a:lstStyle>
            <a:lvl1pPr marL="0" indent="0" algn="l">
              <a:spcBef>
                <a:spcPts val="0"/>
              </a:spcBef>
              <a:buNone/>
              <a:defRPr sz="1600"/>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7B88FB03-AFEE-43C0-B307-386FD4191CEA}"/>
              </a:ext>
            </a:extLst>
          </p:cNvPr>
          <p:cNvSpPr>
            <a:spLocks noGrp="1"/>
          </p:cNvSpPr>
          <p:nvPr>
            <p:ph type="pic" sz="quarter" idx="20" hasCustomPrompt="1"/>
          </p:nvPr>
        </p:nvSpPr>
        <p:spPr bwMode="gray">
          <a:xfrm>
            <a:off x="8132574" y="1177437"/>
            <a:ext cx="3469069" cy="2068558"/>
          </a:xfrm>
          <a:blipFill>
            <a:blip r:embed="rId2"/>
            <a:stretch>
              <a:fillRect/>
            </a:stretch>
          </a:blipFill>
          <a:effectLst>
            <a:outerShdw blurRad="152400" sx="102000" sy="102000" algn="ctr" rotWithShape="0">
              <a:prstClr val="black">
                <a:alpha val="20000"/>
              </a:prstClr>
            </a:outerShdw>
          </a:effectLst>
        </p:spPr>
        <p:txBody>
          <a:bodyPr vert="horz" wrap="square" lIns="0" tIns="0" rIns="0" bIns="7315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A6910918-77C3-4CB0-B84F-86F28F5496E1}"/>
              </a:ext>
            </a:extLst>
          </p:cNvPr>
          <p:cNvSpPr>
            <a:spLocks noGrp="1"/>
          </p:cNvSpPr>
          <p:nvPr>
            <p:ph type="body" sz="quarter" idx="21"/>
          </p:nvPr>
        </p:nvSpPr>
        <p:spPr>
          <a:xfrm>
            <a:off x="584198" y="6018372"/>
            <a:ext cx="3469069" cy="246221"/>
          </a:xfrm>
        </p:spPr>
        <p:txBody>
          <a:bodyPr/>
          <a:lstStyle>
            <a:lvl1pPr marL="0" indent="0" algn="l">
              <a:spcBef>
                <a:spcPts val="0"/>
              </a:spcBef>
              <a:buNone/>
              <a:defRPr sz="1600"/>
            </a:lvl1pPr>
          </a:lstStyle>
          <a:p>
            <a:pPr lvl="0"/>
            <a:r>
              <a:rPr lang="en-US"/>
              <a:t>Click to edit Master text styles</a:t>
            </a:r>
          </a:p>
        </p:txBody>
      </p:sp>
      <p:sp>
        <p:nvSpPr>
          <p:cNvPr id="22" name="Picture Placeholder" descr="This photo is a 'placeholder' only. Drag or drop your photo here, or click and tap the center to insert a photo.">
            <a:extLst>
              <a:ext uri="{FF2B5EF4-FFF2-40B4-BE49-F238E27FC236}">
                <a16:creationId xmlns:a16="http://schemas.microsoft.com/office/drawing/2014/main" id="{1D689E5C-AD5E-4A91-87A6-E55AA726DDE6}"/>
              </a:ext>
            </a:extLst>
          </p:cNvPr>
          <p:cNvSpPr>
            <a:spLocks noGrp="1"/>
          </p:cNvSpPr>
          <p:nvPr>
            <p:ph type="pic" sz="quarter" idx="22" hasCustomPrompt="1"/>
          </p:nvPr>
        </p:nvSpPr>
        <p:spPr bwMode="gray">
          <a:xfrm>
            <a:off x="588262" y="3897902"/>
            <a:ext cx="3469069" cy="2068558"/>
          </a:xfrm>
          <a:blipFill>
            <a:blip r:embed="rId2"/>
            <a:stretch>
              <a:fillRect/>
            </a:stretch>
          </a:blipFill>
          <a:effectLst>
            <a:outerShdw blurRad="152400" sx="102000" sy="102000" algn="ctr" rotWithShape="0">
              <a:prstClr val="black">
                <a:alpha val="20000"/>
              </a:prstClr>
            </a:outerShdw>
          </a:effectLst>
        </p:spPr>
        <p:txBody>
          <a:bodyPr vert="horz" wrap="square" lIns="0" tIns="0" rIns="0" bIns="7315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3" name="Text Placeholder 3">
            <a:extLst>
              <a:ext uri="{FF2B5EF4-FFF2-40B4-BE49-F238E27FC236}">
                <a16:creationId xmlns:a16="http://schemas.microsoft.com/office/drawing/2014/main" id="{633DBE78-A931-4D22-8064-1F41CEC37F96}"/>
              </a:ext>
            </a:extLst>
          </p:cNvPr>
          <p:cNvSpPr>
            <a:spLocks noGrp="1"/>
          </p:cNvSpPr>
          <p:nvPr>
            <p:ph type="body" sz="quarter" idx="23"/>
          </p:nvPr>
        </p:nvSpPr>
        <p:spPr>
          <a:xfrm>
            <a:off x="4358386" y="6018372"/>
            <a:ext cx="3469069" cy="246221"/>
          </a:xfrm>
        </p:spPr>
        <p:txBody>
          <a:bodyPr/>
          <a:lstStyle>
            <a:lvl1pPr marL="0" indent="0" algn="l">
              <a:spcBef>
                <a:spcPts val="0"/>
              </a:spcBef>
              <a:buNone/>
              <a:defRPr sz="1600"/>
            </a:lvl1pPr>
          </a:lstStyle>
          <a:p>
            <a:pPr lvl="0"/>
            <a:r>
              <a:rPr lang="en-US"/>
              <a:t>Click to edit Master text styles</a:t>
            </a:r>
          </a:p>
        </p:txBody>
      </p:sp>
      <p:sp>
        <p:nvSpPr>
          <p:cNvPr id="24" name="Picture Placeholder" descr="This photo is a 'placeholder' only. Drag or drop your photo here, or click and tap the center to insert a photo.">
            <a:extLst>
              <a:ext uri="{FF2B5EF4-FFF2-40B4-BE49-F238E27FC236}">
                <a16:creationId xmlns:a16="http://schemas.microsoft.com/office/drawing/2014/main" id="{EFD0E6C4-D2B8-43AC-82C6-9274C0DEF90B}"/>
              </a:ext>
            </a:extLst>
          </p:cNvPr>
          <p:cNvSpPr>
            <a:spLocks noGrp="1"/>
          </p:cNvSpPr>
          <p:nvPr>
            <p:ph type="pic" sz="quarter" idx="24" hasCustomPrompt="1"/>
          </p:nvPr>
        </p:nvSpPr>
        <p:spPr bwMode="gray">
          <a:xfrm>
            <a:off x="4362450" y="3897902"/>
            <a:ext cx="3469069" cy="2068558"/>
          </a:xfrm>
          <a:blipFill>
            <a:blip r:embed="rId2"/>
            <a:stretch>
              <a:fillRect/>
            </a:stretch>
          </a:blipFill>
          <a:effectLst>
            <a:outerShdw blurRad="152400" sx="102000" sy="102000" algn="ctr" rotWithShape="0">
              <a:prstClr val="black">
                <a:alpha val="20000"/>
              </a:prstClr>
            </a:outerShdw>
          </a:effectLst>
        </p:spPr>
        <p:txBody>
          <a:bodyPr vert="horz" wrap="square" lIns="0" tIns="0" rIns="0" bIns="7315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5" name="Text Placeholder 3">
            <a:extLst>
              <a:ext uri="{FF2B5EF4-FFF2-40B4-BE49-F238E27FC236}">
                <a16:creationId xmlns:a16="http://schemas.microsoft.com/office/drawing/2014/main" id="{4BB6EBFA-9280-4898-8136-05F02689B792}"/>
              </a:ext>
            </a:extLst>
          </p:cNvPr>
          <p:cNvSpPr>
            <a:spLocks noGrp="1"/>
          </p:cNvSpPr>
          <p:nvPr>
            <p:ph type="body" sz="quarter" idx="25"/>
          </p:nvPr>
        </p:nvSpPr>
        <p:spPr>
          <a:xfrm>
            <a:off x="8128510" y="6018372"/>
            <a:ext cx="3469069" cy="246221"/>
          </a:xfrm>
        </p:spPr>
        <p:txBody>
          <a:bodyPr/>
          <a:lstStyle>
            <a:lvl1pPr marL="0" indent="0" algn="l">
              <a:spcBef>
                <a:spcPts val="0"/>
              </a:spcBef>
              <a:buNone/>
              <a:defRPr sz="1600"/>
            </a:lvl1pPr>
          </a:lstStyle>
          <a:p>
            <a:pPr lvl="0"/>
            <a:r>
              <a:rPr lang="en-US"/>
              <a:t>Click to edit Master text styles</a:t>
            </a:r>
          </a:p>
        </p:txBody>
      </p:sp>
      <p:sp>
        <p:nvSpPr>
          <p:cNvPr id="26" name="Picture Placeholder" descr="This photo is a 'placeholder' only. Drag or drop your photo here, or click and tap the center to insert a photo.">
            <a:extLst>
              <a:ext uri="{FF2B5EF4-FFF2-40B4-BE49-F238E27FC236}">
                <a16:creationId xmlns:a16="http://schemas.microsoft.com/office/drawing/2014/main" id="{CA962D04-57E2-4BB5-8BA7-38F1F8D7CEEB}"/>
              </a:ext>
            </a:extLst>
          </p:cNvPr>
          <p:cNvSpPr>
            <a:spLocks noGrp="1"/>
          </p:cNvSpPr>
          <p:nvPr>
            <p:ph type="pic" sz="quarter" idx="26" hasCustomPrompt="1"/>
          </p:nvPr>
        </p:nvSpPr>
        <p:spPr bwMode="gray">
          <a:xfrm>
            <a:off x="8132574" y="3897902"/>
            <a:ext cx="3469069" cy="2068558"/>
          </a:xfrm>
          <a:blipFill>
            <a:blip r:embed="rId2"/>
            <a:stretch>
              <a:fillRect/>
            </a:stretch>
          </a:blipFill>
          <a:effectLst>
            <a:outerShdw blurRad="152400" sx="102000" sy="102000" algn="ctr" rotWithShape="0">
              <a:prstClr val="black">
                <a:alpha val="20000"/>
              </a:prstClr>
            </a:outerShdw>
          </a:effectLst>
        </p:spPr>
        <p:txBody>
          <a:bodyPr vert="horz" wrap="square" lIns="0" tIns="0" rIns="0" bIns="7315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7" name="TextBox 26">
            <a:extLst>
              <a:ext uri="{FF2B5EF4-FFF2-40B4-BE49-F238E27FC236}">
                <a16:creationId xmlns:a16="http://schemas.microsoft.com/office/drawing/2014/main" id="{69D13E91-C0D3-4150-9C42-87C58EAA500A}"/>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13537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2448">
          <p15:clr>
            <a:srgbClr val="5ACBF0"/>
          </p15:clr>
        </p15:guide>
        <p15:guide id="9" pos="5123">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1436688"/>
            <a:ext cx="3494088" cy="4832350"/>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FCE0B57E-CAD9-49D5-AAF1-B38127453930}"/>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296671414"/>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blue) -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a:outerShdw blurRad="1524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77A10BC-66FD-4606-A25B-7FF82EDF170C}"/>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42165213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white) -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382336-8312-4A74-994C-BBC0184437B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5" name="TextBox 4">
            <a:extLst>
              <a:ext uri="{FF2B5EF4-FFF2-40B4-BE49-F238E27FC236}">
                <a16:creationId xmlns:a16="http://schemas.microsoft.com/office/drawing/2014/main" id="{4D72C4E2-E278-41FD-9A00-225598112ECE}"/>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059838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gray) -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lumMod val="95000"/>
            </a:schemeClr>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Box 6">
            <a:extLst>
              <a:ext uri="{FF2B5EF4-FFF2-40B4-BE49-F238E27FC236}">
                <a16:creationId xmlns:a16="http://schemas.microsoft.com/office/drawing/2014/main" id="{7CA9D495-7BC4-40A1-95FA-588C524EBFC4}"/>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416663794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Split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737715-EFA0-4044-B14B-C86ADE3789F4}"/>
              </a:ext>
              <a:ext uri="{C183D7F6-B498-43B3-948B-1728B52AA6E4}">
                <adec:decorative xmlns:adec="http://schemas.microsoft.com/office/drawing/2017/decorative" val="1"/>
              </a:ext>
            </a:extLst>
          </p:cNvPr>
          <p:cNvSpPr/>
          <p:nvPr userDrawn="1"/>
        </p:nvSpPr>
        <p:spPr bwMode="blackWhite">
          <a:xfrm>
            <a:off x="0" y="0"/>
            <a:ext cx="6096000" cy="6858000"/>
          </a:xfrm>
          <a:prstGeom prst="rect">
            <a:avLst/>
          </a:prstGeom>
          <a:solidFill>
            <a:schemeClr val="bg1">
              <a:lumMod val="95000"/>
            </a:schemeClr>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F6BF09AD-256C-4936-AE70-97DE6263A6AB}"/>
              </a:ext>
              <a:ext uri="{C183D7F6-B498-43B3-948B-1728B52AA6E4}">
                <adec:decorative xmlns:adec="http://schemas.microsoft.com/office/drawing/2017/decorative" val="1"/>
              </a:ext>
            </a:extLst>
          </p:cNvPr>
          <p:cNvSpPr/>
          <p:nvPr userDrawn="1"/>
        </p:nvSpPr>
        <p:spPr bwMode="blackWhite">
          <a:xfrm>
            <a:off x="6096000" y="0"/>
            <a:ext cx="6096000" cy="685800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0" name="Title 2">
            <a:extLst>
              <a:ext uri="{FF2B5EF4-FFF2-40B4-BE49-F238E27FC236}">
                <a16:creationId xmlns:a16="http://schemas.microsoft.com/office/drawing/2014/main" id="{869A0AB1-6BB3-426F-95C2-2312D294D230}"/>
              </a:ext>
            </a:extLst>
          </p:cNvPr>
          <p:cNvSpPr>
            <a:spLocks noGrp="1"/>
          </p:cNvSpPr>
          <p:nvPr>
            <p:ph type="title"/>
          </p:nvPr>
        </p:nvSpPr>
        <p:spPr>
          <a:xfrm>
            <a:off x="588264" y="3244334"/>
            <a:ext cx="4593336" cy="369332"/>
          </a:xfrm>
        </p:spPr>
        <p:txBody>
          <a:bodyPr anchor="ctr" anchorCtr="0"/>
          <a:lstStyle>
            <a:lvl1pPr>
              <a:defRPr sz="2400"/>
            </a:lvl1pPr>
          </a:lstStyle>
          <a:p>
            <a:r>
              <a:rPr lang="en-US"/>
              <a:t>Click to edit Master title style</a:t>
            </a:r>
          </a:p>
        </p:txBody>
      </p:sp>
      <p:sp>
        <p:nvSpPr>
          <p:cNvPr id="14" name="TextBox 13">
            <a:extLst>
              <a:ext uri="{FF2B5EF4-FFF2-40B4-BE49-F238E27FC236}">
                <a16:creationId xmlns:a16="http://schemas.microsoft.com/office/drawing/2014/main" id="{F691E081-F473-4023-A819-598B37820B08}"/>
              </a:ext>
            </a:extLst>
          </p:cNvPr>
          <p:cNvSpPr txBox="1"/>
          <p:nvPr userDrawn="1"/>
        </p:nvSpPr>
        <p:spPr>
          <a:xfrm>
            <a:off x="588264" y="6605851"/>
            <a:ext cx="1840247"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44106701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gray) - 5 icon lis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lumMod val="95000"/>
            </a:schemeClr>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B81CDEAF-6103-42B3-894B-1F3C4BAB4333}"/>
              </a:ext>
              <a:ext uri="{C183D7F6-B498-43B3-948B-1728B52AA6E4}">
                <adec:decorative xmlns:adec="http://schemas.microsoft.com/office/drawing/2017/decorative" val="1"/>
              </a:ext>
            </a:extLst>
          </p:cNvPr>
          <p:cNvSpPr/>
          <p:nvPr userDrawn="1"/>
        </p:nvSpPr>
        <p:spPr bwMode="blackWhite">
          <a:xfrm>
            <a:off x="4356100" y="0"/>
            <a:ext cx="7835900" cy="685800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6787620" y="976233"/>
            <a:ext cx="4793154" cy="276999"/>
          </a:xfrm>
        </p:spPr>
        <p:txBody>
          <a:bodyPr anchor="ctr" anchorCtr="0"/>
          <a:lstStyle>
            <a:lvl1pPr marL="0" indent="0">
              <a:spcBef>
                <a:spcPts val="0"/>
              </a:spcBef>
              <a:spcAft>
                <a:spcPts val="600"/>
              </a:spcAft>
              <a:buNone/>
              <a:defRPr sz="1800"/>
            </a:lvl1pPr>
            <a:lvl2pPr marL="228600" indent="0">
              <a:buNone/>
              <a:defRPr/>
            </a:lvl2pPr>
          </a:lstStyle>
          <a:p>
            <a:pPr lvl="0"/>
            <a:r>
              <a:rPr lang="en-US"/>
              <a:t>Click to edit Master text styles</a:t>
            </a:r>
          </a:p>
        </p:txBody>
      </p:sp>
      <p:sp>
        <p:nvSpPr>
          <p:cNvPr id="7" name="TextBox 6">
            <a:extLst>
              <a:ext uri="{FF2B5EF4-FFF2-40B4-BE49-F238E27FC236}">
                <a16:creationId xmlns:a16="http://schemas.microsoft.com/office/drawing/2014/main" id="{7CA9D495-7BC4-40A1-95FA-588C524EBFC4}"/>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
        <p:nvSpPr>
          <p:cNvPr id="15" name="Oval 14">
            <a:extLst>
              <a:ext uri="{FF2B5EF4-FFF2-40B4-BE49-F238E27FC236}">
                <a16:creationId xmlns:a16="http://schemas.microsoft.com/office/drawing/2014/main" id="{E1E87194-7FE3-4BAD-AF4D-49F1823EEAE9}"/>
              </a:ext>
            </a:extLst>
          </p:cNvPr>
          <p:cNvSpPr/>
          <p:nvPr/>
        </p:nvSpPr>
        <p:spPr bwMode="auto">
          <a:xfrm>
            <a:off x="5732794" y="1890565"/>
            <a:ext cx="739959" cy="739959"/>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a:extLst>
              <a:ext uri="{FF2B5EF4-FFF2-40B4-BE49-F238E27FC236}">
                <a16:creationId xmlns:a16="http://schemas.microsoft.com/office/drawing/2014/main" id="{8E506F3B-DC3F-4486-8433-C96948E00CEB}"/>
              </a:ext>
            </a:extLst>
          </p:cNvPr>
          <p:cNvSpPr/>
          <p:nvPr/>
        </p:nvSpPr>
        <p:spPr bwMode="auto">
          <a:xfrm>
            <a:off x="5732794" y="744753"/>
            <a:ext cx="739959" cy="739959"/>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4" name="Oval 53">
            <a:extLst>
              <a:ext uri="{FF2B5EF4-FFF2-40B4-BE49-F238E27FC236}">
                <a16:creationId xmlns:a16="http://schemas.microsoft.com/office/drawing/2014/main" id="{CB7FB382-FACF-4EEB-98C3-7D53959B9B70}"/>
              </a:ext>
            </a:extLst>
          </p:cNvPr>
          <p:cNvSpPr/>
          <p:nvPr/>
        </p:nvSpPr>
        <p:spPr bwMode="auto">
          <a:xfrm>
            <a:off x="5732794" y="5328001"/>
            <a:ext cx="739959" cy="739959"/>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2" name="Oval 61">
            <a:extLst>
              <a:ext uri="{FF2B5EF4-FFF2-40B4-BE49-F238E27FC236}">
                <a16:creationId xmlns:a16="http://schemas.microsoft.com/office/drawing/2014/main" id="{E182269C-F1FE-41FB-902F-B3AFDF88CC04}"/>
              </a:ext>
            </a:extLst>
          </p:cNvPr>
          <p:cNvSpPr/>
          <p:nvPr/>
        </p:nvSpPr>
        <p:spPr bwMode="auto">
          <a:xfrm>
            <a:off x="5732794" y="4182189"/>
            <a:ext cx="739959" cy="739959"/>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3" name="Oval 72">
            <a:extLst>
              <a:ext uri="{FF2B5EF4-FFF2-40B4-BE49-F238E27FC236}">
                <a16:creationId xmlns:a16="http://schemas.microsoft.com/office/drawing/2014/main" id="{BC8FF0B1-90D3-451E-9309-F122FBDFD489}"/>
              </a:ext>
            </a:extLst>
          </p:cNvPr>
          <p:cNvSpPr/>
          <p:nvPr/>
        </p:nvSpPr>
        <p:spPr bwMode="auto">
          <a:xfrm>
            <a:off x="5732794" y="3036377"/>
            <a:ext cx="739959" cy="739959"/>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8" name="Text Placeholder 6">
            <a:extLst>
              <a:ext uri="{FF2B5EF4-FFF2-40B4-BE49-F238E27FC236}">
                <a16:creationId xmlns:a16="http://schemas.microsoft.com/office/drawing/2014/main" id="{6AF9F175-6681-4A65-94F5-276BA5C80906}"/>
              </a:ext>
            </a:extLst>
          </p:cNvPr>
          <p:cNvSpPr>
            <a:spLocks noGrp="1"/>
          </p:cNvSpPr>
          <p:nvPr userDrawn="1">
            <p:ph type="body" sz="quarter" idx="11"/>
          </p:nvPr>
        </p:nvSpPr>
        <p:spPr>
          <a:xfrm>
            <a:off x="6787620" y="2122045"/>
            <a:ext cx="4793154" cy="276999"/>
          </a:xfrm>
        </p:spPr>
        <p:txBody>
          <a:bodyPr anchor="ctr" anchorCtr="0"/>
          <a:lstStyle>
            <a:lvl1pPr marL="0" indent="0">
              <a:spcBef>
                <a:spcPts val="0"/>
              </a:spcBef>
              <a:spcAft>
                <a:spcPts val="600"/>
              </a:spcAft>
              <a:buNone/>
              <a:defRPr sz="1800"/>
            </a:lvl1pPr>
            <a:lvl2pPr marL="228600" indent="0">
              <a:buNone/>
              <a:defRPr/>
            </a:lvl2pPr>
          </a:lstStyle>
          <a:p>
            <a:pPr lvl="0"/>
            <a:r>
              <a:rPr lang="en-US"/>
              <a:t>Click to edit Master text styles</a:t>
            </a:r>
          </a:p>
        </p:txBody>
      </p:sp>
      <p:sp>
        <p:nvSpPr>
          <p:cNvPr id="79" name="Text Placeholder 6">
            <a:extLst>
              <a:ext uri="{FF2B5EF4-FFF2-40B4-BE49-F238E27FC236}">
                <a16:creationId xmlns:a16="http://schemas.microsoft.com/office/drawing/2014/main" id="{3047C228-171C-477B-B53B-53662E6F44A6}"/>
              </a:ext>
            </a:extLst>
          </p:cNvPr>
          <p:cNvSpPr>
            <a:spLocks noGrp="1"/>
          </p:cNvSpPr>
          <p:nvPr userDrawn="1">
            <p:ph type="body" sz="quarter" idx="12"/>
          </p:nvPr>
        </p:nvSpPr>
        <p:spPr>
          <a:xfrm>
            <a:off x="6787620" y="3267857"/>
            <a:ext cx="4793154" cy="276999"/>
          </a:xfrm>
        </p:spPr>
        <p:txBody>
          <a:bodyPr anchor="ctr" anchorCtr="0"/>
          <a:lstStyle>
            <a:lvl1pPr marL="0" indent="0">
              <a:spcBef>
                <a:spcPts val="0"/>
              </a:spcBef>
              <a:spcAft>
                <a:spcPts val="600"/>
              </a:spcAft>
              <a:buNone/>
              <a:defRPr sz="1800"/>
            </a:lvl1pPr>
            <a:lvl2pPr marL="228600" indent="0">
              <a:buNone/>
              <a:defRPr/>
            </a:lvl2pPr>
          </a:lstStyle>
          <a:p>
            <a:pPr lvl="0"/>
            <a:r>
              <a:rPr lang="en-US"/>
              <a:t>Click to edit Master text styles</a:t>
            </a:r>
          </a:p>
        </p:txBody>
      </p:sp>
      <p:sp>
        <p:nvSpPr>
          <p:cNvPr id="80" name="Text Placeholder 6">
            <a:extLst>
              <a:ext uri="{FF2B5EF4-FFF2-40B4-BE49-F238E27FC236}">
                <a16:creationId xmlns:a16="http://schemas.microsoft.com/office/drawing/2014/main" id="{91CEF908-EE06-4776-AF85-E846F4B428C1}"/>
              </a:ext>
            </a:extLst>
          </p:cNvPr>
          <p:cNvSpPr>
            <a:spLocks noGrp="1"/>
          </p:cNvSpPr>
          <p:nvPr userDrawn="1">
            <p:ph type="body" sz="quarter" idx="13"/>
          </p:nvPr>
        </p:nvSpPr>
        <p:spPr>
          <a:xfrm>
            <a:off x="6787620" y="4413669"/>
            <a:ext cx="4793154" cy="276999"/>
          </a:xfrm>
        </p:spPr>
        <p:txBody>
          <a:bodyPr anchor="ctr" anchorCtr="0"/>
          <a:lstStyle>
            <a:lvl1pPr marL="0" indent="0">
              <a:spcBef>
                <a:spcPts val="0"/>
              </a:spcBef>
              <a:spcAft>
                <a:spcPts val="600"/>
              </a:spcAft>
              <a:buNone/>
              <a:defRPr sz="1800"/>
            </a:lvl1pPr>
            <a:lvl2pPr marL="228600" indent="0">
              <a:buNone/>
              <a:defRPr/>
            </a:lvl2pPr>
          </a:lstStyle>
          <a:p>
            <a:pPr lvl="0"/>
            <a:r>
              <a:rPr lang="en-US"/>
              <a:t>Click to edit Master text styles</a:t>
            </a:r>
          </a:p>
        </p:txBody>
      </p:sp>
      <p:sp>
        <p:nvSpPr>
          <p:cNvPr id="81" name="Text Placeholder 6">
            <a:extLst>
              <a:ext uri="{FF2B5EF4-FFF2-40B4-BE49-F238E27FC236}">
                <a16:creationId xmlns:a16="http://schemas.microsoft.com/office/drawing/2014/main" id="{56E4B84A-F200-4DD0-A35C-6DD97A8B8A05}"/>
              </a:ext>
            </a:extLst>
          </p:cNvPr>
          <p:cNvSpPr>
            <a:spLocks noGrp="1"/>
          </p:cNvSpPr>
          <p:nvPr userDrawn="1">
            <p:ph type="body" sz="quarter" idx="14"/>
          </p:nvPr>
        </p:nvSpPr>
        <p:spPr>
          <a:xfrm>
            <a:off x="6787620" y="5559481"/>
            <a:ext cx="4793154" cy="276999"/>
          </a:xfrm>
        </p:spPr>
        <p:txBody>
          <a:bodyPr anchor="ctr" anchorCtr="0"/>
          <a:lstStyle>
            <a:lvl1pPr marL="0" indent="0">
              <a:spcBef>
                <a:spcPts val="0"/>
              </a:spcBef>
              <a:spcAft>
                <a:spcPts val="600"/>
              </a:spcAft>
              <a:buNone/>
              <a:defRPr sz="1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9820441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amp; Right side bullete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910B715-8602-489B-BF0F-5C5C889DA65E}"/>
              </a:ext>
              <a:ext uri="{C183D7F6-B498-43B3-948B-1728B52AA6E4}">
                <adec:decorative xmlns:adec="http://schemas.microsoft.com/office/drawing/2017/decorative" val="1"/>
              </a:ext>
            </a:extLst>
          </p:cNvPr>
          <p:cNvSpPr/>
          <p:nvPr userDrawn="1"/>
        </p:nvSpPr>
        <p:spPr bwMode="blackWhite">
          <a:xfrm>
            <a:off x="4356100" y="0"/>
            <a:ext cx="7835900" cy="685800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875002"/>
            <a:ext cx="3058160" cy="1107996"/>
          </a:xfrm>
        </p:spPr>
        <p:txBody>
          <a:bodyPr anchor="ctr" anchorCtr="0"/>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5200650" y="585788"/>
            <a:ext cx="6406642" cy="5683248"/>
          </a:xfrm>
        </p:spPr>
        <p:txBody>
          <a:bodyPr anchor="ctr" anchorCtr="0">
            <a:normAutofit/>
          </a:bodyPr>
          <a:lstStyle>
            <a:lvl1pPr marL="274320" indent="-274320">
              <a:spcAft>
                <a:spcPts val="1200"/>
              </a:spcAft>
              <a:buClr>
                <a:schemeClr val="tx1">
                  <a:lumMod val="50000"/>
                  <a:lumOff val="50000"/>
                </a:schemeClr>
              </a:buClr>
              <a:buSzPct val="100000"/>
              <a:buFont typeface="Arial" panose="020B0604020202020204" pitchFamily="34" charset="0"/>
              <a:buChar char="•"/>
              <a:defRPr sz="2400"/>
            </a:lvl1pPr>
            <a:lvl2pPr marL="228600" indent="0">
              <a:buNone/>
              <a:defRPr/>
            </a:lvl2pPr>
          </a:lstStyle>
          <a:p>
            <a:pPr lvl="0"/>
            <a:r>
              <a:rPr lang="en-US"/>
              <a:t>Click to edit Master text styles</a:t>
            </a:r>
          </a:p>
        </p:txBody>
      </p:sp>
      <p:sp>
        <p:nvSpPr>
          <p:cNvPr id="8" name="TextBox 7">
            <a:extLst>
              <a:ext uri="{FF2B5EF4-FFF2-40B4-BE49-F238E27FC236}">
                <a16:creationId xmlns:a16="http://schemas.microsoft.com/office/drawing/2014/main" id="{0BE058B9-ABA0-4FF5-808D-DD05C531B05D}"/>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62304259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amp; 2 rows boxe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EEA41C-CC7A-46B6-8999-333369687C40}"/>
              </a:ext>
              <a:ext uri="{C183D7F6-B498-43B3-948B-1728B52AA6E4}">
                <adec:decorative xmlns:adec="http://schemas.microsoft.com/office/drawing/2017/decorative" val="1"/>
              </a:ext>
            </a:extLst>
          </p:cNvPr>
          <p:cNvSpPr/>
          <p:nvPr userDrawn="1"/>
        </p:nvSpPr>
        <p:spPr bwMode="blackWhite">
          <a:xfrm>
            <a:off x="4939791" y="600593"/>
            <a:ext cx="6958522" cy="275804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875002"/>
            <a:ext cx="3468956" cy="1107996"/>
          </a:xfrm>
        </p:spPr>
        <p:txBody>
          <a:bodyPr anchor="ctr" anchorCtr="0"/>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5449996" y="1004888"/>
            <a:ext cx="5951429" cy="1949450"/>
          </a:xfrm>
        </p:spPr>
        <p:txBody>
          <a:bodyPr anchor="ctr" anchorCtr="0">
            <a:normAutofit/>
          </a:bodyPr>
          <a:lstStyle>
            <a:lvl1pPr marL="0" indent="0">
              <a:spcAft>
                <a:spcPts val="1200"/>
              </a:spcAft>
              <a:buNone/>
              <a:defRPr sz="2400"/>
            </a:lvl1pPr>
            <a:lvl2pPr marL="228600" indent="0">
              <a:buNone/>
              <a:defRPr/>
            </a:lvl2pPr>
          </a:lstStyle>
          <a:p>
            <a:pPr lvl="0"/>
            <a:r>
              <a:rPr lang="en-US"/>
              <a:t>Click to edit Master text styles</a:t>
            </a:r>
          </a:p>
        </p:txBody>
      </p:sp>
      <p:sp>
        <p:nvSpPr>
          <p:cNvPr id="6" name="Rectangle 5">
            <a:extLst>
              <a:ext uri="{FF2B5EF4-FFF2-40B4-BE49-F238E27FC236}">
                <a16:creationId xmlns:a16="http://schemas.microsoft.com/office/drawing/2014/main" id="{33522EF1-5068-4025-B51A-18B6E0279C4B}"/>
              </a:ext>
              <a:ext uri="{C183D7F6-B498-43B3-948B-1728B52AA6E4}">
                <adec:decorative xmlns:adec="http://schemas.microsoft.com/office/drawing/2017/decorative" val="1"/>
              </a:ext>
            </a:extLst>
          </p:cNvPr>
          <p:cNvSpPr/>
          <p:nvPr userDrawn="1"/>
        </p:nvSpPr>
        <p:spPr bwMode="blackWhite">
          <a:xfrm>
            <a:off x="4939791" y="3509963"/>
            <a:ext cx="6958522" cy="275804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6">
            <a:extLst>
              <a:ext uri="{FF2B5EF4-FFF2-40B4-BE49-F238E27FC236}">
                <a16:creationId xmlns:a16="http://schemas.microsoft.com/office/drawing/2014/main" id="{807D3AB2-2906-44B4-9ABE-DBBCA25522D8}"/>
              </a:ext>
            </a:extLst>
          </p:cNvPr>
          <p:cNvSpPr>
            <a:spLocks noGrp="1"/>
          </p:cNvSpPr>
          <p:nvPr>
            <p:ph type="body" sz="quarter" idx="11"/>
          </p:nvPr>
        </p:nvSpPr>
        <p:spPr>
          <a:xfrm>
            <a:off x="5449996" y="3914258"/>
            <a:ext cx="5951429" cy="1949450"/>
          </a:xfrm>
        </p:spPr>
        <p:txBody>
          <a:bodyPr anchor="ctr" anchorCtr="0">
            <a:normAutofit/>
          </a:bodyPr>
          <a:lstStyle>
            <a:lvl1pPr marL="0" indent="0">
              <a:spcAft>
                <a:spcPts val="1200"/>
              </a:spcAft>
              <a:buNone/>
              <a:defRPr sz="2400"/>
            </a:lvl1pPr>
            <a:lvl2pPr marL="228600" indent="0">
              <a:buNone/>
              <a:defRPr/>
            </a:lvl2pPr>
          </a:lstStyle>
          <a:p>
            <a:pPr lvl="0"/>
            <a:r>
              <a:rPr lang="en-US"/>
              <a:t>Click to edit Master text styles</a:t>
            </a:r>
          </a:p>
        </p:txBody>
      </p:sp>
      <p:sp>
        <p:nvSpPr>
          <p:cNvPr id="9" name="TextBox 8">
            <a:extLst>
              <a:ext uri="{FF2B5EF4-FFF2-40B4-BE49-F238E27FC236}">
                <a16:creationId xmlns:a16="http://schemas.microsoft.com/office/drawing/2014/main" id="{A2528D81-E4AD-44AE-96DE-26DEA27A13A1}"/>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47739402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5AAFA8-E3BD-45E5-BC78-C0F80642F917}"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639F-66D4-4240-B2E0-3801AE49A383}" type="slidenum">
              <a:rPr lang="en-US" smtClean="0"/>
              <a:t>‹#›</a:t>
            </a:fld>
            <a:endParaRPr lang="en-US"/>
          </a:p>
        </p:txBody>
      </p:sp>
    </p:spTree>
    <p:extLst>
      <p:ext uri="{BB962C8B-B14F-4D97-AF65-F5344CB8AC3E}">
        <p14:creationId xmlns:p14="http://schemas.microsoft.com/office/powerpoint/2010/main" val="237308296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 &amp; 3 rows boxe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EEA41C-CC7A-46B6-8999-333369687C40}"/>
              </a:ext>
              <a:ext uri="{C183D7F6-B498-43B3-948B-1728B52AA6E4}">
                <adec:decorative xmlns:adec="http://schemas.microsoft.com/office/drawing/2017/decorative" val="1"/>
              </a:ext>
            </a:extLst>
          </p:cNvPr>
          <p:cNvSpPr/>
          <p:nvPr userDrawn="1"/>
        </p:nvSpPr>
        <p:spPr bwMode="blackWhite">
          <a:xfrm>
            <a:off x="4939791" y="602302"/>
            <a:ext cx="6958522" cy="178093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875002"/>
            <a:ext cx="3468956" cy="1107996"/>
          </a:xfrm>
        </p:spPr>
        <p:txBody>
          <a:bodyPr anchor="ctr" anchorCtr="0"/>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5449996" y="863365"/>
            <a:ext cx="5951429" cy="1258804"/>
          </a:xfrm>
        </p:spPr>
        <p:txBody>
          <a:bodyPr anchor="ctr" anchorCtr="0">
            <a:normAutofit/>
          </a:bodyPr>
          <a:lstStyle>
            <a:lvl1pPr marL="0" indent="0">
              <a:spcAft>
                <a:spcPts val="1200"/>
              </a:spcAft>
              <a:buNone/>
              <a:defRPr sz="2400"/>
            </a:lvl1pPr>
            <a:lvl2pPr marL="228600" indent="0">
              <a:buNone/>
              <a:defRPr/>
            </a:lvl2pPr>
          </a:lstStyle>
          <a:p>
            <a:pPr lvl="0"/>
            <a:r>
              <a:rPr lang="en-US"/>
              <a:t>Click to edit Master text styles</a:t>
            </a:r>
          </a:p>
        </p:txBody>
      </p:sp>
      <p:sp>
        <p:nvSpPr>
          <p:cNvPr id="9" name="Rectangle 8">
            <a:extLst>
              <a:ext uri="{FF2B5EF4-FFF2-40B4-BE49-F238E27FC236}">
                <a16:creationId xmlns:a16="http://schemas.microsoft.com/office/drawing/2014/main" id="{471C3553-A928-46D1-868F-E134C4E83DBD}"/>
              </a:ext>
              <a:ext uri="{C183D7F6-B498-43B3-948B-1728B52AA6E4}">
                <adec:decorative xmlns:adec="http://schemas.microsoft.com/office/drawing/2017/decorative" val="1"/>
              </a:ext>
            </a:extLst>
          </p:cNvPr>
          <p:cNvSpPr/>
          <p:nvPr userDrawn="1"/>
        </p:nvSpPr>
        <p:spPr bwMode="blackWhite">
          <a:xfrm>
            <a:off x="4939791" y="2549173"/>
            <a:ext cx="6958522" cy="178093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6">
            <a:extLst>
              <a:ext uri="{FF2B5EF4-FFF2-40B4-BE49-F238E27FC236}">
                <a16:creationId xmlns:a16="http://schemas.microsoft.com/office/drawing/2014/main" id="{852D2F65-C88D-405F-ABEC-8689E7BB2437}"/>
              </a:ext>
            </a:extLst>
          </p:cNvPr>
          <p:cNvSpPr>
            <a:spLocks noGrp="1"/>
          </p:cNvSpPr>
          <p:nvPr>
            <p:ph type="body" sz="quarter" idx="11"/>
          </p:nvPr>
        </p:nvSpPr>
        <p:spPr>
          <a:xfrm>
            <a:off x="5449996" y="2810236"/>
            <a:ext cx="5951429" cy="1258804"/>
          </a:xfrm>
        </p:spPr>
        <p:txBody>
          <a:bodyPr anchor="ctr" anchorCtr="0">
            <a:normAutofit/>
          </a:bodyPr>
          <a:lstStyle>
            <a:lvl1pPr marL="0" indent="0">
              <a:spcAft>
                <a:spcPts val="1200"/>
              </a:spcAft>
              <a:buNone/>
              <a:defRPr sz="2400"/>
            </a:lvl1pPr>
            <a:lvl2pPr marL="228600" indent="0">
              <a:buNone/>
              <a:defRPr/>
            </a:lvl2pPr>
          </a:lstStyle>
          <a:p>
            <a:pPr lvl="0"/>
            <a:r>
              <a:rPr lang="en-US"/>
              <a:t>Click to edit Master text styles</a:t>
            </a:r>
          </a:p>
        </p:txBody>
      </p:sp>
      <p:sp>
        <p:nvSpPr>
          <p:cNvPr id="11" name="Rectangle 10">
            <a:extLst>
              <a:ext uri="{FF2B5EF4-FFF2-40B4-BE49-F238E27FC236}">
                <a16:creationId xmlns:a16="http://schemas.microsoft.com/office/drawing/2014/main" id="{2C010FFB-83C1-48D2-9778-17BAC921E5B8}"/>
              </a:ext>
              <a:ext uri="{C183D7F6-B498-43B3-948B-1728B52AA6E4}">
                <adec:decorative xmlns:adec="http://schemas.microsoft.com/office/drawing/2017/decorative" val="1"/>
              </a:ext>
            </a:extLst>
          </p:cNvPr>
          <p:cNvSpPr/>
          <p:nvPr userDrawn="1"/>
        </p:nvSpPr>
        <p:spPr bwMode="blackWhite">
          <a:xfrm>
            <a:off x="4939791" y="4496045"/>
            <a:ext cx="6958522" cy="178093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2" name="Text Placeholder 6">
            <a:extLst>
              <a:ext uri="{FF2B5EF4-FFF2-40B4-BE49-F238E27FC236}">
                <a16:creationId xmlns:a16="http://schemas.microsoft.com/office/drawing/2014/main" id="{988995F0-A216-42F0-AC8A-54CDEB9C61EB}"/>
              </a:ext>
            </a:extLst>
          </p:cNvPr>
          <p:cNvSpPr>
            <a:spLocks noGrp="1"/>
          </p:cNvSpPr>
          <p:nvPr>
            <p:ph type="body" sz="quarter" idx="12"/>
          </p:nvPr>
        </p:nvSpPr>
        <p:spPr>
          <a:xfrm>
            <a:off x="5449996" y="4757108"/>
            <a:ext cx="5951429" cy="1258804"/>
          </a:xfrm>
        </p:spPr>
        <p:txBody>
          <a:bodyPr anchor="ctr" anchorCtr="0">
            <a:normAutofit/>
          </a:bodyPr>
          <a:lstStyle>
            <a:lvl1pPr marL="0" indent="0">
              <a:spcAft>
                <a:spcPts val="1200"/>
              </a:spcAft>
              <a:buNone/>
              <a:defRPr sz="2400"/>
            </a:lvl1pPr>
            <a:lvl2pPr marL="228600" indent="0">
              <a:buNone/>
              <a:defRPr/>
            </a:lvl2pPr>
          </a:lstStyle>
          <a:p>
            <a:pPr lvl="0"/>
            <a:r>
              <a:rPr lang="en-US"/>
              <a:t>Click to edit Master text styles</a:t>
            </a:r>
          </a:p>
        </p:txBody>
      </p:sp>
      <p:sp>
        <p:nvSpPr>
          <p:cNvPr id="13" name="TextBox 12">
            <a:extLst>
              <a:ext uri="{FF2B5EF4-FFF2-40B4-BE49-F238E27FC236}">
                <a16:creationId xmlns:a16="http://schemas.microsoft.com/office/drawing/2014/main" id="{5983F165-0588-4652-9212-43123AB68DFD}"/>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80506904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amp; 4 rows boxe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EEA41C-CC7A-46B6-8999-333369687C40}"/>
              </a:ext>
              <a:ext uri="{C183D7F6-B498-43B3-948B-1728B52AA6E4}">
                <adec:decorative xmlns:adec="http://schemas.microsoft.com/office/drawing/2017/decorative" val="1"/>
              </a:ext>
            </a:extLst>
          </p:cNvPr>
          <p:cNvSpPr/>
          <p:nvPr userDrawn="1"/>
        </p:nvSpPr>
        <p:spPr bwMode="blackWhite">
          <a:xfrm>
            <a:off x="4939791" y="585788"/>
            <a:ext cx="6958522" cy="1258804"/>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875002"/>
            <a:ext cx="3468956" cy="1107996"/>
          </a:xfrm>
        </p:spPr>
        <p:txBody>
          <a:bodyPr anchor="ctr" anchorCtr="0"/>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5449996" y="858755"/>
            <a:ext cx="5951429" cy="712870"/>
          </a:xfrm>
        </p:spPr>
        <p:txBody>
          <a:bodyPr anchor="ctr" anchorCtr="0">
            <a:normAutofit/>
          </a:bodyPr>
          <a:lstStyle>
            <a:lvl1pPr marL="0" indent="0">
              <a:spcAft>
                <a:spcPts val="1200"/>
              </a:spcAft>
              <a:buNone/>
              <a:defRPr sz="2200"/>
            </a:lvl1pPr>
            <a:lvl2pPr marL="228600" indent="0">
              <a:buNone/>
              <a:defRPr/>
            </a:lvl2pPr>
          </a:lstStyle>
          <a:p>
            <a:pPr lvl="0"/>
            <a:r>
              <a:rPr lang="en-US"/>
              <a:t>Click to edit Master text styles</a:t>
            </a:r>
          </a:p>
        </p:txBody>
      </p:sp>
      <p:sp>
        <p:nvSpPr>
          <p:cNvPr id="9" name="Rectangle 8">
            <a:extLst>
              <a:ext uri="{FF2B5EF4-FFF2-40B4-BE49-F238E27FC236}">
                <a16:creationId xmlns:a16="http://schemas.microsoft.com/office/drawing/2014/main" id="{471C3553-A928-46D1-868F-E134C4E83DBD}"/>
              </a:ext>
              <a:ext uri="{C183D7F6-B498-43B3-948B-1728B52AA6E4}">
                <adec:decorative xmlns:adec="http://schemas.microsoft.com/office/drawing/2017/decorative" val="1"/>
              </a:ext>
            </a:extLst>
          </p:cNvPr>
          <p:cNvSpPr/>
          <p:nvPr userDrawn="1"/>
        </p:nvSpPr>
        <p:spPr bwMode="blackWhite">
          <a:xfrm>
            <a:off x="4939791" y="2061661"/>
            <a:ext cx="6958522" cy="1258804"/>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6">
            <a:extLst>
              <a:ext uri="{FF2B5EF4-FFF2-40B4-BE49-F238E27FC236}">
                <a16:creationId xmlns:a16="http://schemas.microsoft.com/office/drawing/2014/main" id="{852D2F65-C88D-405F-ABEC-8689E7BB2437}"/>
              </a:ext>
            </a:extLst>
          </p:cNvPr>
          <p:cNvSpPr>
            <a:spLocks noGrp="1"/>
          </p:cNvSpPr>
          <p:nvPr>
            <p:ph type="body" sz="quarter" idx="11"/>
          </p:nvPr>
        </p:nvSpPr>
        <p:spPr>
          <a:xfrm>
            <a:off x="5449996" y="2334628"/>
            <a:ext cx="5951429" cy="712870"/>
          </a:xfrm>
        </p:spPr>
        <p:txBody>
          <a:bodyPr anchor="ctr" anchorCtr="0">
            <a:normAutofit/>
          </a:bodyPr>
          <a:lstStyle>
            <a:lvl1pPr marL="0" indent="0">
              <a:spcAft>
                <a:spcPts val="1200"/>
              </a:spcAft>
              <a:buNone/>
              <a:defRPr sz="2200"/>
            </a:lvl1pPr>
            <a:lvl2pPr marL="228600" indent="0">
              <a:buNone/>
              <a:defRPr/>
            </a:lvl2pPr>
          </a:lstStyle>
          <a:p>
            <a:pPr lvl="0"/>
            <a:r>
              <a:rPr lang="en-US"/>
              <a:t>Click to edit Master text styles</a:t>
            </a:r>
          </a:p>
        </p:txBody>
      </p:sp>
      <p:sp>
        <p:nvSpPr>
          <p:cNvPr id="11" name="Rectangle 10">
            <a:extLst>
              <a:ext uri="{FF2B5EF4-FFF2-40B4-BE49-F238E27FC236}">
                <a16:creationId xmlns:a16="http://schemas.microsoft.com/office/drawing/2014/main" id="{2C010FFB-83C1-48D2-9778-17BAC921E5B8}"/>
              </a:ext>
              <a:ext uri="{C183D7F6-B498-43B3-948B-1728B52AA6E4}">
                <adec:decorative xmlns:adec="http://schemas.microsoft.com/office/drawing/2017/decorative" val="1"/>
              </a:ext>
            </a:extLst>
          </p:cNvPr>
          <p:cNvSpPr/>
          <p:nvPr userDrawn="1"/>
        </p:nvSpPr>
        <p:spPr bwMode="blackWhite">
          <a:xfrm>
            <a:off x="4939791" y="5013408"/>
            <a:ext cx="6958522" cy="1258804"/>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2" name="Text Placeholder 6">
            <a:extLst>
              <a:ext uri="{FF2B5EF4-FFF2-40B4-BE49-F238E27FC236}">
                <a16:creationId xmlns:a16="http://schemas.microsoft.com/office/drawing/2014/main" id="{988995F0-A216-42F0-AC8A-54CDEB9C61EB}"/>
              </a:ext>
            </a:extLst>
          </p:cNvPr>
          <p:cNvSpPr>
            <a:spLocks noGrp="1"/>
          </p:cNvSpPr>
          <p:nvPr>
            <p:ph type="body" sz="quarter" idx="12"/>
          </p:nvPr>
        </p:nvSpPr>
        <p:spPr>
          <a:xfrm>
            <a:off x="5449996" y="5286375"/>
            <a:ext cx="5951429" cy="712870"/>
          </a:xfrm>
        </p:spPr>
        <p:txBody>
          <a:bodyPr anchor="ctr" anchorCtr="0">
            <a:normAutofit/>
          </a:bodyPr>
          <a:lstStyle>
            <a:lvl1pPr marL="0" indent="0">
              <a:spcAft>
                <a:spcPts val="1200"/>
              </a:spcAft>
              <a:buNone/>
              <a:defRPr sz="2200"/>
            </a:lvl1pPr>
            <a:lvl2pPr marL="228600" indent="0">
              <a:buNone/>
              <a:defRPr/>
            </a:lvl2pPr>
          </a:lstStyle>
          <a:p>
            <a:pPr lvl="0"/>
            <a:r>
              <a:rPr lang="en-US"/>
              <a:t>Click to edit Master text styles</a:t>
            </a:r>
          </a:p>
        </p:txBody>
      </p:sp>
      <p:sp>
        <p:nvSpPr>
          <p:cNvPr id="13" name="Rectangle 12">
            <a:extLst>
              <a:ext uri="{FF2B5EF4-FFF2-40B4-BE49-F238E27FC236}">
                <a16:creationId xmlns:a16="http://schemas.microsoft.com/office/drawing/2014/main" id="{23A96E80-2AAC-44BF-8183-F8BAD1A04DA7}"/>
              </a:ext>
              <a:ext uri="{C183D7F6-B498-43B3-948B-1728B52AA6E4}">
                <adec:decorative xmlns:adec="http://schemas.microsoft.com/office/drawing/2017/decorative" val="1"/>
              </a:ext>
            </a:extLst>
          </p:cNvPr>
          <p:cNvSpPr/>
          <p:nvPr userDrawn="1"/>
        </p:nvSpPr>
        <p:spPr bwMode="blackWhite">
          <a:xfrm>
            <a:off x="4939791" y="3537534"/>
            <a:ext cx="6958522" cy="1258804"/>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4" name="Text Placeholder 6">
            <a:extLst>
              <a:ext uri="{FF2B5EF4-FFF2-40B4-BE49-F238E27FC236}">
                <a16:creationId xmlns:a16="http://schemas.microsoft.com/office/drawing/2014/main" id="{EBBFAAA6-D94E-4B49-A5B8-95CEB43B2ED7}"/>
              </a:ext>
            </a:extLst>
          </p:cNvPr>
          <p:cNvSpPr>
            <a:spLocks noGrp="1"/>
          </p:cNvSpPr>
          <p:nvPr>
            <p:ph type="body" sz="quarter" idx="13"/>
          </p:nvPr>
        </p:nvSpPr>
        <p:spPr>
          <a:xfrm>
            <a:off x="5449996" y="3810501"/>
            <a:ext cx="5951429" cy="712870"/>
          </a:xfrm>
        </p:spPr>
        <p:txBody>
          <a:bodyPr anchor="ctr" anchorCtr="0">
            <a:normAutofit/>
          </a:bodyPr>
          <a:lstStyle>
            <a:lvl1pPr marL="0" indent="0">
              <a:spcAft>
                <a:spcPts val="1200"/>
              </a:spcAft>
              <a:buNone/>
              <a:defRPr sz="2200"/>
            </a:lvl1pPr>
            <a:lvl2pPr marL="228600" indent="0">
              <a:buNone/>
              <a:defRPr/>
            </a:lvl2pPr>
          </a:lstStyle>
          <a:p>
            <a:pPr lvl="0"/>
            <a:r>
              <a:rPr lang="en-US"/>
              <a:t>Click to edit Master text styles</a:t>
            </a:r>
          </a:p>
        </p:txBody>
      </p:sp>
      <p:sp>
        <p:nvSpPr>
          <p:cNvPr id="15" name="TextBox 14">
            <a:extLst>
              <a:ext uri="{FF2B5EF4-FFF2-40B4-BE49-F238E27FC236}">
                <a16:creationId xmlns:a16="http://schemas.microsoft.com/office/drawing/2014/main" id="{D4A269F0-684E-4F32-8BE3-E614D4454689}"/>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272062116"/>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Demo title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7649970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Section title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52485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a:extLst>
              <a:ext uri="{FF2B5EF4-FFF2-40B4-BE49-F238E27FC236}">
                <a16:creationId xmlns:a16="http://schemas.microsoft.com/office/drawing/2014/main" id="{059C2D13-183F-4D43-BAF2-E6BC2941BF2C}"/>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9135554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22591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nk (blue)">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247829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Closing logo (blue)">
    <p:bg>
      <p:bgPr>
        <a:solidFill>
          <a:schemeClr val="bg2"/>
        </a:solidFill>
        <a:effectLst/>
      </p:bgPr>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1515444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5AAFA8-E3BD-45E5-BC78-C0F80642F917}"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639F-66D4-4240-B2E0-3801AE49A383}" type="slidenum">
              <a:rPr lang="en-US" smtClean="0"/>
              <a:t>‹#›</a:t>
            </a:fld>
            <a:endParaRPr lang="en-US"/>
          </a:p>
        </p:txBody>
      </p:sp>
    </p:spTree>
    <p:extLst>
      <p:ext uri="{BB962C8B-B14F-4D97-AF65-F5344CB8AC3E}">
        <p14:creationId xmlns:p14="http://schemas.microsoft.com/office/powerpoint/2010/main" val="258946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422130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457199"/>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1760013"/>
            <a:ext cx="11060178" cy="4640788"/>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2464792"/>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3E617BB-A174-C342-BF23-49118B8FD248}"/>
              </a:ext>
            </a:extLst>
          </p:cNvPr>
          <p:cNvSpPr>
            <a:spLocks noGrp="1"/>
          </p:cNvSpPr>
          <p:nvPr>
            <p:ph type="title"/>
          </p:nvPr>
        </p:nvSpPr>
        <p:spPr>
          <a:xfrm>
            <a:off x="588263" y="457199"/>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8" name="Picture Placeholder 1">
            <a:extLst>
              <a:ext uri="{FF2B5EF4-FFF2-40B4-BE49-F238E27FC236}">
                <a16:creationId xmlns:a16="http://schemas.microsoft.com/office/drawing/2014/main" id="{FD5A159A-F545-A341-B028-B623B7CE009C}"/>
              </a:ext>
            </a:extLst>
          </p:cNvPr>
          <p:cNvSpPr>
            <a:spLocks noGrp="1"/>
          </p:cNvSpPr>
          <p:nvPr>
            <p:ph type="pic" sz="quarter" idx="13"/>
          </p:nvPr>
        </p:nvSpPr>
        <p:spPr>
          <a:xfrm>
            <a:off x="586390" y="1760013"/>
            <a:ext cx="3569050" cy="4640788"/>
          </a:xfrm>
          <a:prstGeom prst="rect">
            <a:avLst/>
          </a:prstGeom>
        </p:spPr>
        <p:txBody>
          <a:bodyPr/>
          <a:lstStyle>
            <a:lvl1pPr>
              <a:defRPr>
                <a:solidFill>
                  <a:schemeClr val="tx1"/>
                </a:solidFill>
              </a:defRPr>
            </a:lvl1pPr>
          </a:lstStyle>
          <a:p>
            <a:r>
              <a:rPr lang="en-US"/>
              <a:t>Click icon to add picture</a:t>
            </a:r>
          </a:p>
        </p:txBody>
      </p:sp>
      <p:sp>
        <p:nvSpPr>
          <p:cNvPr id="6" name="Content Placeholder 1">
            <a:extLst>
              <a:ext uri="{FF2B5EF4-FFF2-40B4-BE49-F238E27FC236}">
                <a16:creationId xmlns:a16="http://schemas.microsoft.com/office/drawing/2014/main" id="{D2776569-5D1B-C344-B1C1-8B0455D299ED}"/>
              </a:ext>
            </a:extLst>
          </p:cNvPr>
          <p:cNvSpPr>
            <a:spLocks noGrp="1"/>
          </p:cNvSpPr>
          <p:nvPr>
            <p:ph sz="quarter" idx="11"/>
          </p:nvPr>
        </p:nvSpPr>
        <p:spPr>
          <a:xfrm>
            <a:off x="4348480" y="1760013"/>
            <a:ext cx="7296848" cy="4640788"/>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218677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5AAFA8-E3BD-45E5-BC78-C0F80642F917}"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639F-66D4-4240-B2E0-3801AE49A383}" type="slidenum">
              <a:rPr lang="en-US" smtClean="0"/>
              <a:t>‹#›</a:t>
            </a:fld>
            <a:endParaRPr lang="en-US"/>
          </a:p>
        </p:txBody>
      </p:sp>
    </p:spTree>
    <p:extLst>
      <p:ext uri="{BB962C8B-B14F-4D97-AF65-F5344CB8AC3E}">
        <p14:creationId xmlns:p14="http://schemas.microsoft.com/office/powerpoint/2010/main" val="10184111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457199"/>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6" name="Content Placeholder 1">
            <a:extLst>
              <a:ext uri="{FF2B5EF4-FFF2-40B4-BE49-F238E27FC236}">
                <a16:creationId xmlns:a16="http://schemas.microsoft.com/office/drawing/2014/main" id="{F03A2FCD-9894-B040-9336-3D6408069AA9}"/>
              </a:ext>
            </a:extLst>
          </p:cNvPr>
          <p:cNvSpPr>
            <a:spLocks noGrp="1"/>
          </p:cNvSpPr>
          <p:nvPr>
            <p:ph sz="quarter" idx="11"/>
          </p:nvPr>
        </p:nvSpPr>
        <p:spPr>
          <a:xfrm>
            <a:off x="586390" y="1760013"/>
            <a:ext cx="11060178" cy="4640788"/>
          </a:xfrm>
          <a:prstGeom prst="rect">
            <a:avLst/>
          </a:prstGeom>
        </p:spPr>
        <p:txBody>
          <a:bodyPr/>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61988" indent="0">
              <a:buNone/>
              <a:defRPr>
                <a:solidFill>
                  <a:schemeClr val="tx1"/>
                </a:solidFill>
              </a:defRPr>
            </a:lvl4pPr>
            <a:lvl5pPr marL="855663"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60021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rc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a:spLocks/>
          </p:cNvSpPr>
          <p:nvPr userDrawn="1"/>
        </p:nvSpPr>
        <p:spPr>
          <a:xfrm>
            <a:off x="568960" y="6259684"/>
            <a:ext cx="4163498" cy="307777"/>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0" baseline="0">
                <a:solidFill>
                  <a:srgbClr val="0078D4"/>
                </a:solidFill>
                <a:latin typeface="+mj-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8752559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57502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7762523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1678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200787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71577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398802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0583279"/>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916519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5AAFA8-E3BD-45E5-BC78-C0F80642F917}"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639F-66D4-4240-B2E0-3801AE49A383}" type="slidenum">
              <a:rPr lang="en-US" smtClean="0"/>
              <a:t>‹#›</a:t>
            </a:fld>
            <a:endParaRPr lang="en-US"/>
          </a:p>
        </p:txBody>
      </p:sp>
    </p:spTree>
    <p:extLst>
      <p:ext uri="{BB962C8B-B14F-4D97-AF65-F5344CB8AC3E}">
        <p14:creationId xmlns:p14="http://schemas.microsoft.com/office/powerpoint/2010/main" val="27618912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47919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17847202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5395263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2323612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430886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29973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2061312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694151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4387071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9365872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5AAFA8-E3BD-45E5-BC78-C0F80642F917}"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A639F-66D4-4240-B2E0-3801AE49A383}" type="slidenum">
              <a:rPr lang="en-US" smtClean="0"/>
              <a:t>‹#›</a:t>
            </a:fld>
            <a:endParaRPr lang="en-US"/>
          </a:p>
        </p:txBody>
      </p:sp>
    </p:spTree>
    <p:extLst>
      <p:ext uri="{BB962C8B-B14F-4D97-AF65-F5344CB8AC3E}">
        <p14:creationId xmlns:p14="http://schemas.microsoft.com/office/powerpoint/2010/main" val="40686058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32521884"/>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248975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8917752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640323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079577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0913904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98743507"/>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51032932"/>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5169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720632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5AAFA8-E3BD-45E5-BC78-C0F80642F917}" type="datetimeFigureOut">
              <a:rPr lang="en-US" smtClean="0"/>
              <a:t>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7A639F-66D4-4240-B2E0-3801AE49A383}" type="slidenum">
              <a:rPr lang="en-US" smtClean="0"/>
              <a:t>‹#›</a:t>
            </a:fld>
            <a:endParaRPr lang="en-US"/>
          </a:p>
        </p:txBody>
      </p:sp>
    </p:spTree>
    <p:extLst>
      <p:ext uri="{BB962C8B-B14F-4D97-AF65-F5344CB8AC3E}">
        <p14:creationId xmlns:p14="http://schemas.microsoft.com/office/powerpoint/2010/main" val="11903226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20531584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15053756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88391809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5855180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24947044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8191806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143383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669001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252252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97741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905AAFA8-E3BD-45E5-BC78-C0F80642F917}" type="datetimeFigureOut">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7A639F-66D4-4240-B2E0-3801AE49A383}" type="slidenum">
              <a:rPr lang="en-US" smtClean="0"/>
              <a:t>‹#›</a:t>
            </a:fld>
            <a:endParaRPr lang="en-US"/>
          </a:p>
        </p:txBody>
      </p:sp>
    </p:spTree>
    <p:extLst>
      <p:ext uri="{BB962C8B-B14F-4D97-AF65-F5344CB8AC3E}">
        <p14:creationId xmlns:p14="http://schemas.microsoft.com/office/powerpoint/2010/main" val="13252842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8730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260482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35204353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DAB6-E55F-455E-9AE1-9E6C210558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6ACA9D-1261-4C5C-97AC-7E74D57B7E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3D0CF-5C04-4F9D-9B08-4DD22CC437B6}"/>
              </a:ext>
            </a:extLst>
          </p:cNvPr>
          <p:cNvSpPr>
            <a:spLocks noGrp="1"/>
          </p:cNvSpPr>
          <p:nvPr>
            <p:ph type="dt" sz="half" idx="10"/>
          </p:nvPr>
        </p:nvSpPr>
        <p:spPr/>
        <p:txBody>
          <a:bodyPr/>
          <a:lstStyle/>
          <a:p>
            <a:fld id="{58CDE83D-BD19-4086-95F8-D02DFB6756EC}" type="datetimeFigureOut">
              <a:rPr lang="en-US" smtClean="0"/>
              <a:t>2/24/2022</a:t>
            </a:fld>
            <a:endParaRPr lang="en-US"/>
          </a:p>
        </p:txBody>
      </p:sp>
      <p:sp>
        <p:nvSpPr>
          <p:cNvPr id="5" name="Footer Placeholder 4">
            <a:extLst>
              <a:ext uri="{FF2B5EF4-FFF2-40B4-BE49-F238E27FC236}">
                <a16:creationId xmlns:a16="http://schemas.microsoft.com/office/drawing/2014/main" id="{558D2B57-8A40-405A-B0AD-D86DA3767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32039-08CC-4FF6-8421-230753519DB1}"/>
              </a:ext>
            </a:extLst>
          </p:cNvPr>
          <p:cNvSpPr>
            <a:spLocks noGrp="1"/>
          </p:cNvSpPr>
          <p:nvPr>
            <p:ph type="sldNum" sz="quarter" idx="12"/>
          </p:nvPr>
        </p:nvSpPr>
        <p:spPr/>
        <p:txBody>
          <a:bodyPr/>
          <a:lstStyle/>
          <a:p>
            <a:fld id="{B47570C3-D3DC-4A60-9A96-254E3C88315D}" type="slidenum">
              <a:rPr lang="en-US" smtClean="0"/>
              <a:t>‹#›</a:t>
            </a:fld>
            <a:endParaRPr lang="en-US"/>
          </a:p>
        </p:txBody>
      </p:sp>
    </p:spTree>
    <p:extLst>
      <p:ext uri="{BB962C8B-B14F-4D97-AF65-F5344CB8AC3E}">
        <p14:creationId xmlns:p14="http://schemas.microsoft.com/office/powerpoint/2010/main" val="353892950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D840-245B-4438-9A5A-FADEEA2FA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71AF95-1233-4E79-BB41-5A1D4EBBC3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29F871-A8B3-47BC-AF36-B9E6BDAC838D}"/>
              </a:ext>
            </a:extLst>
          </p:cNvPr>
          <p:cNvSpPr>
            <a:spLocks noGrp="1"/>
          </p:cNvSpPr>
          <p:nvPr>
            <p:ph type="dt" sz="half" idx="10"/>
          </p:nvPr>
        </p:nvSpPr>
        <p:spPr/>
        <p:txBody>
          <a:bodyPr/>
          <a:lstStyle/>
          <a:p>
            <a:fld id="{2ADC6E0A-F35D-4106-B530-6F349241931C}" type="datetimeFigureOut">
              <a:rPr lang="en-US" smtClean="0"/>
              <a:t>2/24/2022</a:t>
            </a:fld>
            <a:endParaRPr lang="en-US"/>
          </a:p>
        </p:txBody>
      </p:sp>
      <p:sp>
        <p:nvSpPr>
          <p:cNvPr id="5" name="Footer Placeholder 4">
            <a:extLst>
              <a:ext uri="{FF2B5EF4-FFF2-40B4-BE49-F238E27FC236}">
                <a16:creationId xmlns:a16="http://schemas.microsoft.com/office/drawing/2014/main" id="{74604CCE-41E4-48AD-B35D-871B4E7B9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29FD9-0621-4EFA-A2B4-4F1968F3309C}"/>
              </a:ext>
            </a:extLst>
          </p:cNvPr>
          <p:cNvSpPr>
            <a:spLocks noGrp="1"/>
          </p:cNvSpPr>
          <p:nvPr>
            <p:ph type="sldNum" sz="quarter" idx="12"/>
          </p:nvPr>
        </p:nvSpPr>
        <p:spPr/>
        <p:txBody>
          <a:bodyPr/>
          <a:lstStyle/>
          <a:p>
            <a:fld id="{E707E70C-05DE-4F2C-B6BC-4EA035E906D4}" type="slidenum">
              <a:rPr lang="en-US" smtClean="0"/>
              <a:t>‹#›</a:t>
            </a:fld>
            <a:endParaRPr lang="en-US"/>
          </a:p>
        </p:txBody>
      </p:sp>
    </p:spTree>
    <p:extLst>
      <p:ext uri="{BB962C8B-B14F-4D97-AF65-F5344CB8AC3E}">
        <p14:creationId xmlns:p14="http://schemas.microsoft.com/office/powerpoint/2010/main" val="303988936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rc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a:spLocks/>
          </p:cNvSpPr>
          <p:nvPr userDrawn="1"/>
        </p:nvSpPr>
        <p:spPr>
          <a:xfrm>
            <a:off x="568960" y="6259684"/>
            <a:ext cx="4163498" cy="307777"/>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0" baseline="0">
                <a:solidFill>
                  <a:srgbClr val="0078D4"/>
                </a:solidFill>
                <a:latin typeface="+mj-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6167775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265205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8568174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9477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107463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AAFA8-E3BD-45E5-BC78-C0F80642F917}" type="datetimeFigureOut">
              <a:rPr lang="en-US" smtClean="0"/>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7A639F-66D4-4240-B2E0-3801AE49A383}" type="slidenum">
              <a:rPr lang="en-US" smtClean="0"/>
              <a:t>‹#›</a:t>
            </a:fld>
            <a:endParaRPr lang="en-US"/>
          </a:p>
        </p:txBody>
      </p:sp>
    </p:spTree>
    <p:extLst>
      <p:ext uri="{BB962C8B-B14F-4D97-AF65-F5344CB8AC3E}">
        <p14:creationId xmlns:p14="http://schemas.microsoft.com/office/powerpoint/2010/main" val="282312741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146994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085188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3035109"/>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573786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97211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20150347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5620852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8983476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6350497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7849346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5AAFA8-E3BD-45E5-BC78-C0F80642F917}"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A639F-66D4-4240-B2E0-3801AE49A383}" type="slidenum">
              <a:rPr lang="en-US" smtClean="0"/>
              <a:t>‹#›</a:t>
            </a:fld>
            <a:endParaRPr lang="en-US"/>
          </a:p>
        </p:txBody>
      </p:sp>
    </p:spTree>
    <p:extLst>
      <p:ext uri="{BB962C8B-B14F-4D97-AF65-F5344CB8AC3E}">
        <p14:creationId xmlns:p14="http://schemas.microsoft.com/office/powerpoint/2010/main" val="167162690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9509462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112001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3480659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3509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6522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645167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4301373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435356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2308333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8460920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A639F-66D4-4240-B2E0-3801AE49A383}" type="slidenum">
              <a:rPr lang="en-US" smtClean="0"/>
              <a:t>‹#›</a:t>
            </a:fld>
            <a:endParaRPr lang="en-US"/>
          </a:p>
        </p:txBody>
      </p:sp>
      <p:sp>
        <p:nvSpPr>
          <p:cNvPr id="5" name="Date Placeholder 4"/>
          <p:cNvSpPr>
            <a:spLocks noGrp="1"/>
          </p:cNvSpPr>
          <p:nvPr>
            <p:ph type="dt" sz="half" idx="10"/>
          </p:nvPr>
        </p:nvSpPr>
        <p:spPr/>
        <p:txBody>
          <a:bodyPr/>
          <a:lstStyle/>
          <a:p>
            <a:fld id="{905AAFA8-E3BD-45E5-BC78-C0F80642F917}" type="datetimeFigureOut">
              <a:rPr lang="en-US" smtClean="0"/>
              <a:t>2/24/2022</a:t>
            </a:fld>
            <a:endParaRPr lang="en-US"/>
          </a:p>
        </p:txBody>
      </p:sp>
    </p:spTree>
    <p:extLst>
      <p:ext uri="{BB962C8B-B14F-4D97-AF65-F5344CB8AC3E}">
        <p14:creationId xmlns:p14="http://schemas.microsoft.com/office/powerpoint/2010/main" val="221593791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22302510"/>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5183009"/>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42832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514160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22839244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25053439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50547421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46593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31492875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44010164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9" Type="http://schemas.openxmlformats.org/officeDocument/2006/relationships/slideLayout" Target="../slideLayouts/slideLayout59.xml"/><Relationship Id="rId21" Type="http://schemas.openxmlformats.org/officeDocument/2006/relationships/slideLayout" Target="../slideLayouts/slideLayout41.xml"/><Relationship Id="rId34" Type="http://schemas.openxmlformats.org/officeDocument/2006/relationships/slideLayout" Target="../slideLayouts/slideLayout54.xml"/><Relationship Id="rId42" Type="http://schemas.openxmlformats.org/officeDocument/2006/relationships/slideLayout" Target="../slideLayouts/slideLayout62.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slideLayout" Target="../slideLayouts/slideLayout52.xml"/><Relationship Id="rId37" Type="http://schemas.openxmlformats.org/officeDocument/2006/relationships/slideLayout" Target="../slideLayouts/slideLayout57.xml"/><Relationship Id="rId40" Type="http://schemas.openxmlformats.org/officeDocument/2006/relationships/slideLayout" Target="../slideLayouts/slideLayout60.xml"/><Relationship Id="rId45"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36" Type="http://schemas.openxmlformats.org/officeDocument/2006/relationships/slideLayout" Target="../slideLayouts/slideLayout56.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4" Type="http://schemas.openxmlformats.org/officeDocument/2006/relationships/slideLayout" Target="../slideLayouts/slideLayout64.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 Id="rId35" Type="http://schemas.openxmlformats.org/officeDocument/2006/relationships/slideLayout" Target="../slideLayouts/slideLayout55.xml"/><Relationship Id="rId43" Type="http://schemas.openxmlformats.org/officeDocument/2006/relationships/slideLayout" Target="../slideLayouts/slideLayout63.xml"/><Relationship Id="rId8" Type="http://schemas.openxmlformats.org/officeDocument/2006/relationships/slideLayout" Target="../slideLayouts/slideLayout28.xml"/><Relationship Id="rId3" Type="http://schemas.openxmlformats.org/officeDocument/2006/relationships/slideLayout" Target="../slideLayouts/slideLayout23.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slideLayout" Target="../slideLayouts/slideLayout53.xml"/><Relationship Id="rId38" Type="http://schemas.openxmlformats.org/officeDocument/2006/relationships/slideLayout" Target="../slideLayouts/slideLayout58.xml"/><Relationship Id="rId46" Type="http://schemas.openxmlformats.org/officeDocument/2006/relationships/image" Target="../media/image1.emf"/><Relationship Id="rId20" Type="http://schemas.openxmlformats.org/officeDocument/2006/relationships/slideLayout" Target="../slideLayouts/slideLayout40.xml"/><Relationship Id="rId41" Type="http://schemas.openxmlformats.org/officeDocument/2006/relationships/slideLayout" Target="../slideLayouts/slideLayout6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image" Target="../media/image1.emf"/><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8" Type="http://schemas.openxmlformats.org/officeDocument/2006/relationships/slideLayout" Target="../slideLayouts/slideLayout72.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theme" Target="../theme/theme3.xml"/><Relationship Id="rId20" Type="http://schemas.openxmlformats.org/officeDocument/2006/relationships/slideLayout" Target="../slideLayouts/slideLayout84.xml"/><Relationship Id="rId41" Type="http://schemas.openxmlformats.org/officeDocument/2006/relationships/slideLayout" Target="../slideLayouts/slideLayout105.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26" Type="http://schemas.openxmlformats.org/officeDocument/2006/relationships/slideLayout" Target="../slideLayouts/slideLayout135.xml"/><Relationship Id="rId39" Type="http://schemas.openxmlformats.org/officeDocument/2006/relationships/slideLayout" Target="../slideLayouts/slideLayout148.xml"/><Relationship Id="rId21" Type="http://schemas.openxmlformats.org/officeDocument/2006/relationships/slideLayout" Target="../slideLayouts/slideLayout130.xml"/><Relationship Id="rId34" Type="http://schemas.openxmlformats.org/officeDocument/2006/relationships/slideLayout" Target="../slideLayouts/slideLayout143.xml"/><Relationship Id="rId42" Type="http://schemas.openxmlformats.org/officeDocument/2006/relationships/slideLayout" Target="../slideLayouts/slideLayout151.xml"/><Relationship Id="rId47" Type="http://schemas.openxmlformats.org/officeDocument/2006/relationships/slideLayout" Target="../slideLayouts/slideLayout156.xml"/><Relationship Id="rId50" Type="http://schemas.openxmlformats.org/officeDocument/2006/relationships/image" Target="../media/image1.emf"/><Relationship Id="rId7" Type="http://schemas.openxmlformats.org/officeDocument/2006/relationships/slideLayout" Target="../slideLayouts/slideLayout116.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9" Type="http://schemas.openxmlformats.org/officeDocument/2006/relationships/slideLayout" Target="../slideLayouts/slideLayout138.xml"/><Relationship Id="rId11" Type="http://schemas.openxmlformats.org/officeDocument/2006/relationships/slideLayout" Target="../slideLayouts/slideLayout120.xml"/><Relationship Id="rId24" Type="http://schemas.openxmlformats.org/officeDocument/2006/relationships/slideLayout" Target="../slideLayouts/slideLayout133.xml"/><Relationship Id="rId32" Type="http://schemas.openxmlformats.org/officeDocument/2006/relationships/slideLayout" Target="../slideLayouts/slideLayout141.xml"/><Relationship Id="rId37" Type="http://schemas.openxmlformats.org/officeDocument/2006/relationships/slideLayout" Target="../slideLayouts/slideLayout146.xml"/><Relationship Id="rId40" Type="http://schemas.openxmlformats.org/officeDocument/2006/relationships/slideLayout" Target="../slideLayouts/slideLayout149.xml"/><Relationship Id="rId45" Type="http://schemas.openxmlformats.org/officeDocument/2006/relationships/slideLayout" Target="../slideLayouts/slideLayout154.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slideLayout" Target="../slideLayouts/slideLayout132.xml"/><Relationship Id="rId28" Type="http://schemas.openxmlformats.org/officeDocument/2006/relationships/slideLayout" Target="../slideLayouts/slideLayout137.xml"/><Relationship Id="rId36" Type="http://schemas.openxmlformats.org/officeDocument/2006/relationships/slideLayout" Target="../slideLayouts/slideLayout145.xml"/><Relationship Id="rId49" Type="http://schemas.openxmlformats.org/officeDocument/2006/relationships/theme" Target="../theme/theme4.xml"/><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31" Type="http://schemas.openxmlformats.org/officeDocument/2006/relationships/slideLayout" Target="../slideLayouts/slideLayout140.xml"/><Relationship Id="rId44" Type="http://schemas.openxmlformats.org/officeDocument/2006/relationships/slideLayout" Target="../slideLayouts/slideLayout153.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slideLayout" Target="../slideLayouts/slideLayout131.xml"/><Relationship Id="rId27" Type="http://schemas.openxmlformats.org/officeDocument/2006/relationships/slideLayout" Target="../slideLayouts/slideLayout136.xml"/><Relationship Id="rId30" Type="http://schemas.openxmlformats.org/officeDocument/2006/relationships/slideLayout" Target="../slideLayouts/slideLayout139.xml"/><Relationship Id="rId35" Type="http://schemas.openxmlformats.org/officeDocument/2006/relationships/slideLayout" Target="../slideLayouts/slideLayout144.xml"/><Relationship Id="rId43" Type="http://schemas.openxmlformats.org/officeDocument/2006/relationships/slideLayout" Target="../slideLayouts/slideLayout152.xml"/><Relationship Id="rId48" Type="http://schemas.openxmlformats.org/officeDocument/2006/relationships/slideLayout" Target="../slideLayouts/slideLayout157.xml"/><Relationship Id="rId8" Type="http://schemas.openxmlformats.org/officeDocument/2006/relationships/slideLayout" Target="../slideLayouts/slideLayout117.xml"/><Relationship Id="rId3" Type="http://schemas.openxmlformats.org/officeDocument/2006/relationships/slideLayout" Target="../slideLayouts/slideLayout112.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5" Type="http://schemas.openxmlformats.org/officeDocument/2006/relationships/slideLayout" Target="../slideLayouts/slideLayout134.xml"/><Relationship Id="rId33" Type="http://schemas.openxmlformats.org/officeDocument/2006/relationships/slideLayout" Target="../slideLayouts/slideLayout142.xml"/><Relationship Id="rId38" Type="http://schemas.openxmlformats.org/officeDocument/2006/relationships/slideLayout" Target="../slideLayouts/slideLayout147.xml"/><Relationship Id="rId46" Type="http://schemas.openxmlformats.org/officeDocument/2006/relationships/slideLayout" Target="../slideLayouts/slideLayout155.xml"/><Relationship Id="rId20" Type="http://schemas.openxmlformats.org/officeDocument/2006/relationships/slideLayout" Target="../slideLayouts/slideLayout129.xml"/><Relationship Id="rId41" Type="http://schemas.openxmlformats.org/officeDocument/2006/relationships/slideLayout" Target="../slideLayouts/slideLayout150.xml"/><Relationship Id="rId1" Type="http://schemas.openxmlformats.org/officeDocument/2006/relationships/slideLayout" Target="../slideLayouts/slideLayout110.xml"/><Relationship Id="rId6"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5AAFA8-E3BD-45E5-BC78-C0F80642F917}" type="datetimeFigureOut">
              <a:rPr lang="en-US" smtClean="0"/>
              <a:t>2/24/2022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7A639F-66D4-4240-B2E0-3801AE49A383}" type="slidenum">
              <a:rPr lang="en-US" smtClean="0"/>
              <a:t>‹#›</a:t>
            </a:fld>
            <a:endParaRPr lang="en-US"/>
          </a:p>
        </p:txBody>
      </p:sp>
    </p:spTree>
    <p:extLst>
      <p:ext uri="{BB962C8B-B14F-4D97-AF65-F5344CB8AC3E}">
        <p14:creationId xmlns:p14="http://schemas.microsoft.com/office/powerpoint/2010/main" val="144600757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76" r:id="rId17"/>
    <p:sldLayoutId id="2147483777" r:id="rId18"/>
    <p:sldLayoutId id="2147483778" r:id="rId19"/>
    <p:sldLayoutId id="2147483779" r:id="rId20"/>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514146218"/>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 id="2147483764" r:id="rId35"/>
    <p:sldLayoutId id="2147483765" r:id="rId36"/>
    <p:sldLayoutId id="2147483766" r:id="rId37"/>
    <p:sldLayoutId id="2147483767" r:id="rId38"/>
    <p:sldLayoutId id="2147483768" r:id="rId39"/>
    <p:sldLayoutId id="2147483769" r:id="rId40"/>
    <p:sldLayoutId id="2147483770" r:id="rId41"/>
    <p:sldLayoutId id="2147483771" r:id="rId42"/>
    <p:sldLayoutId id="2147483772" r:id="rId43"/>
    <p:sldLayoutId id="2147483774" r:id="rId4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7"/>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30225178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 id="2147483825" r:id="rId44"/>
    <p:sldLayoutId id="2147483826" r:id="rId4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50"/>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4202413107"/>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6" r:id="rId17"/>
    <p:sldLayoutId id="2147483847" r:id="rId18"/>
    <p:sldLayoutId id="2147483848" r:id="rId19"/>
    <p:sldLayoutId id="2147483849" r:id="rId20"/>
    <p:sldLayoutId id="2147483850" r:id="rId21"/>
    <p:sldLayoutId id="2147483851" r:id="rId22"/>
    <p:sldLayoutId id="2147483852" r:id="rId23"/>
    <p:sldLayoutId id="2147483853" r:id="rId24"/>
    <p:sldLayoutId id="2147483854" r:id="rId25"/>
    <p:sldLayoutId id="2147483855" r:id="rId26"/>
    <p:sldLayoutId id="2147483856" r:id="rId27"/>
    <p:sldLayoutId id="2147483857" r:id="rId28"/>
    <p:sldLayoutId id="2147483858" r:id="rId29"/>
    <p:sldLayoutId id="2147483859" r:id="rId30"/>
    <p:sldLayoutId id="2147483860" r:id="rId31"/>
    <p:sldLayoutId id="2147483861" r:id="rId32"/>
    <p:sldLayoutId id="2147483862" r:id="rId33"/>
    <p:sldLayoutId id="2147483863" r:id="rId34"/>
    <p:sldLayoutId id="2147483864" r:id="rId35"/>
    <p:sldLayoutId id="2147483865" r:id="rId36"/>
    <p:sldLayoutId id="2147483866" r:id="rId37"/>
    <p:sldLayoutId id="2147483867" r:id="rId38"/>
    <p:sldLayoutId id="2147483868" r:id="rId39"/>
    <p:sldLayoutId id="2147483869" r:id="rId40"/>
    <p:sldLayoutId id="2147483870" r:id="rId41"/>
    <p:sldLayoutId id="2147483871" r:id="rId42"/>
    <p:sldLayoutId id="2147483872" r:id="rId43"/>
    <p:sldLayoutId id="2147483873" r:id="rId44"/>
    <p:sldLayoutId id="2147483874" r:id="rId45"/>
    <p:sldLayoutId id="2147483875" r:id="rId46"/>
    <p:sldLayoutId id="2147483876" r:id="rId47"/>
    <p:sldLayoutId id="2147483877" r:id="rId4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msazure.visualstudio.com/One/_git/Mgmt-Governance-PolicyService/pullrequest/5437032?_a=files&amp;path=/docs/selectorsSpec.md" TargetMode="External"/><Relationship Id="rId1" Type="http://schemas.openxmlformats.org/officeDocument/2006/relationships/slideLayout" Target="../slideLayouts/slideLayout142.xml"/></Relationships>
</file>

<file path=ppt/slides/_rels/slide11.xml.rels><?xml version="1.0" encoding="UTF-8" standalone="yes"?>
<Relationships xmlns="http://schemas.openxmlformats.org/package/2006/relationships"><Relationship Id="rId3" Type="http://schemas.openxmlformats.org/officeDocument/2006/relationships/hyperlink" Target="https://msazure.visualstudio.com/One/_git/Mgmt-Governance-PolicyService/pullrequest/5437032?_a=files&amp;path=/docs/selectorsSpec.md" TargetMode="External"/><Relationship Id="rId2" Type="http://schemas.openxmlformats.org/officeDocument/2006/relationships/notesSlide" Target="../notesSlides/notesSlide2.xml"/><Relationship Id="rId1" Type="http://schemas.openxmlformats.org/officeDocument/2006/relationships/slideLayout" Target="../slideLayouts/slideLayout14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1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aka.ms/resourceConfigurationChanges" TargetMode="External"/><Relationship Id="rId1" Type="http://schemas.openxmlformats.org/officeDocument/2006/relationships/slideLayout" Target="../slideLayouts/slideLayout7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aka.ms/policy-discussion-sign-u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aka.ms/az-gov-feedback"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6FD7-C913-4C5F-9932-53C36B25035B}"/>
              </a:ext>
            </a:extLst>
          </p:cNvPr>
          <p:cNvSpPr>
            <a:spLocks noGrp="1"/>
          </p:cNvSpPr>
          <p:nvPr>
            <p:ph type="ctrTitle"/>
          </p:nvPr>
        </p:nvSpPr>
        <p:spPr>
          <a:xfrm>
            <a:off x="821636" y="2404534"/>
            <a:ext cx="8452368" cy="1646302"/>
          </a:xfrm>
        </p:spPr>
        <p:txBody>
          <a:bodyPr/>
          <a:lstStyle/>
          <a:p>
            <a:r>
              <a:rPr lang="en-US"/>
              <a:t>Azure Governance and Deployment Customer Call</a:t>
            </a:r>
          </a:p>
        </p:txBody>
      </p:sp>
      <p:sp>
        <p:nvSpPr>
          <p:cNvPr id="3" name="Subtitle 2">
            <a:extLst>
              <a:ext uri="{FF2B5EF4-FFF2-40B4-BE49-F238E27FC236}">
                <a16:creationId xmlns:a16="http://schemas.microsoft.com/office/drawing/2014/main" id="{E4BB5526-93D4-467C-B2D7-5D852DA29C3E}"/>
              </a:ext>
            </a:extLst>
          </p:cNvPr>
          <p:cNvSpPr>
            <a:spLocks noGrp="1"/>
          </p:cNvSpPr>
          <p:nvPr>
            <p:ph type="subTitle" idx="1"/>
          </p:nvPr>
        </p:nvSpPr>
        <p:spPr/>
        <p:txBody>
          <a:bodyPr/>
          <a:lstStyle/>
          <a:p>
            <a:r>
              <a:rPr lang="en-US"/>
              <a:t>February 2022</a:t>
            </a:r>
          </a:p>
        </p:txBody>
      </p:sp>
    </p:spTree>
    <p:extLst>
      <p:ext uri="{BB962C8B-B14F-4D97-AF65-F5344CB8AC3E}">
        <p14:creationId xmlns:p14="http://schemas.microsoft.com/office/powerpoint/2010/main" val="1585883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0A3FF3-B7FB-42A8-A8A9-3995BF4B7284}"/>
              </a:ext>
            </a:extLst>
          </p:cNvPr>
          <p:cNvSpPr>
            <a:spLocks noGrp="1"/>
          </p:cNvSpPr>
          <p:nvPr>
            <p:ph type="title"/>
          </p:nvPr>
        </p:nvSpPr>
        <p:spPr>
          <a:xfrm>
            <a:off x="588263" y="457200"/>
            <a:ext cx="11018520" cy="553998"/>
          </a:xfrm>
        </p:spPr>
        <p:txBody>
          <a:bodyPr wrap="square" anchor="t">
            <a:normAutofit/>
          </a:bodyPr>
          <a:lstStyle/>
          <a:p>
            <a:r>
              <a:rPr lang="en-US">
                <a:hlinkClick r:id="rId2"/>
              </a:rPr>
              <a:t>Selectors</a:t>
            </a:r>
            <a:endParaRPr lang="en-US"/>
          </a:p>
        </p:txBody>
      </p:sp>
      <p:sp>
        <p:nvSpPr>
          <p:cNvPr id="5" name="Text Placeholder 4">
            <a:extLst>
              <a:ext uri="{FF2B5EF4-FFF2-40B4-BE49-F238E27FC236}">
                <a16:creationId xmlns:a16="http://schemas.microsoft.com/office/drawing/2014/main" id="{4F8EAFB0-DDE8-49C3-9446-6099481315E3}"/>
              </a:ext>
            </a:extLst>
          </p:cNvPr>
          <p:cNvSpPr>
            <a:spLocks noGrp="1"/>
          </p:cNvSpPr>
          <p:nvPr>
            <p:ph type="body" sz="quarter" idx="13"/>
          </p:nvPr>
        </p:nvSpPr>
        <p:spPr>
          <a:xfrm>
            <a:off x="8115300" y="1436688"/>
            <a:ext cx="3771900" cy="4832350"/>
          </a:xfrm>
        </p:spPr>
        <p:txBody>
          <a:bodyPr wrap="square">
            <a:normAutofit/>
          </a:bodyPr>
          <a:lstStyle/>
          <a:p>
            <a:pPr marL="342900" indent="-342900">
              <a:buFont typeface="Arial" panose="020B0604020202020204" pitchFamily="34" charset="0"/>
              <a:buChar char="•"/>
            </a:pPr>
            <a:r>
              <a:rPr lang="en-US"/>
              <a:t>New property “resourceSelectors” in assignments and exemptions </a:t>
            </a:r>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a:t>Specify location or type of resource to evaluate </a:t>
            </a:r>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a:t>Specify definition version or policyDefinitionReferenceIDs for policySet</a:t>
            </a:r>
          </a:p>
        </p:txBody>
      </p:sp>
      <p:pic>
        <p:nvPicPr>
          <p:cNvPr id="8" name="Picture 7">
            <a:extLst>
              <a:ext uri="{FF2B5EF4-FFF2-40B4-BE49-F238E27FC236}">
                <a16:creationId xmlns:a16="http://schemas.microsoft.com/office/drawing/2014/main" id="{F636B949-8B4F-422A-8C71-E2BF1F5CF2A7}"/>
              </a:ext>
            </a:extLst>
          </p:cNvPr>
          <p:cNvPicPr>
            <a:picLocks noChangeAspect="1"/>
          </p:cNvPicPr>
          <p:nvPr/>
        </p:nvPicPr>
        <p:blipFill>
          <a:blip r:embed="rId3"/>
          <a:stretch>
            <a:fillRect/>
          </a:stretch>
        </p:blipFill>
        <p:spPr>
          <a:xfrm>
            <a:off x="582612" y="1477410"/>
            <a:ext cx="7253288" cy="4750905"/>
          </a:xfrm>
          <a:prstGeom prst="rect">
            <a:avLst/>
          </a:prstGeom>
          <a:noFill/>
        </p:spPr>
      </p:pic>
    </p:spTree>
    <p:extLst>
      <p:ext uri="{BB962C8B-B14F-4D97-AF65-F5344CB8AC3E}">
        <p14:creationId xmlns:p14="http://schemas.microsoft.com/office/powerpoint/2010/main" val="13050841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0A3FF3-B7FB-42A8-A8A9-3995BF4B7284}"/>
              </a:ext>
            </a:extLst>
          </p:cNvPr>
          <p:cNvSpPr>
            <a:spLocks noGrp="1"/>
          </p:cNvSpPr>
          <p:nvPr>
            <p:ph type="title"/>
          </p:nvPr>
        </p:nvSpPr>
        <p:spPr>
          <a:xfrm>
            <a:off x="588263" y="457200"/>
            <a:ext cx="11018520" cy="553998"/>
          </a:xfrm>
        </p:spPr>
        <p:txBody>
          <a:bodyPr wrap="square" anchor="t">
            <a:normAutofit/>
          </a:bodyPr>
          <a:lstStyle/>
          <a:p>
            <a:r>
              <a:rPr lang="en-US">
                <a:hlinkClick r:id="rId3"/>
              </a:rPr>
              <a:t>Overrides</a:t>
            </a:r>
            <a:endParaRPr lang="en-US"/>
          </a:p>
        </p:txBody>
      </p:sp>
      <p:sp>
        <p:nvSpPr>
          <p:cNvPr id="5" name="Text Placeholder 4">
            <a:extLst>
              <a:ext uri="{FF2B5EF4-FFF2-40B4-BE49-F238E27FC236}">
                <a16:creationId xmlns:a16="http://schemas.microsoft.com/office/drawing/2014/main" id="{4F8EAFB0-DDE8-49C3-9446-6099481315E3}"/>
              </a:ext>
            </a:extLst>
          </p:cNvPr>
          <p:cNvSpPr>
            <a:spLocks noGrp="1"/>
          </p:cNvSpPr>
          <p:nvPr>
            <p:ph type="body" sz="quarter" idx="13"/>
          </p:nvPr>
        </p:nvSpPr>
        <p:spPr>
          <a:xfrm>
            <a:off x="8115300" y="1436688"/>
            <a:ext cx="3494088" cy="4832350"/>
          </a:xfrm>
        </p:spPr>
        <p:txBody>
          <a:bodyPr wrap="square">
            <a:normAutofit/>
          </a:bodyPr>
          <a:lstStyle/>
          <a:p>
            <a:pPr marL="342900" indent="-342900">
              <a:buFont typeface="Arial" panose="020B0604020202020204" pitchFamily="34" charset="0"/>
              <a:buChar char="•"/>
            </a:pPr>
            <a:r>
              <a:rPr lang="en-US"/>
              <a:t>New property “overrides” in policy assignments ONLY </a:t>
            </a:r>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a:t>Specify definition version or policy effect</a:t>
            </a:r>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a:t>Can have selectors within overrides</a:t>
            </a:r>
          </a:p>
        </p:txBody>
      </p:sp>
      <p:pic>
        <p:nvPicPr>
          <p:cNvPr id="9" name="Picture Placeholder 2" descr="Graphical user interface, text, application, email&#10;&#10;Description automatically generated">
            <a:extLst>
              <a:ext uri="{FF2B5EF4-FFF2-40B4-BE49-F238E27FC236}">
                <a16:creationId xmlns:a16="http://schemas.microsoft.com/office/drawing/2014/main" id="{6A92152D-625C-44A6-98A6-7DB7C0301115}"/>
              </a:ext>
            </a:extLst>
          </p:cNvPr>
          <p:cNvPicPr>
            <a:picLocks noGrp="1" noChangeAspect="1"/>
          </p:cNvPicPr>
          <p:nvPr>
            <p:ph type="pic" sz="quarter" idx="12"/>
          </p:nvPr>
        </p:nvPicPr>
        <p:blipFill rotWithShape="1">
          <a:blip r:embed="rId4"/>
          <a:srcRect r="20072"/>
          <a:stretch/>
        </p:blipFill>
        <p:spPr>
          <a:xfrm>
            <a:off x="582612" y="1436705"/>
            <a:ext cx="7253288" cy="4832315"/>
          </a:xfrm>
          <a:noFill/>
        </p:spPr>
      </p:pic>
    </p:spTree>
    <p:extLst>
      <p:ext uri="{BB962C8B-B14F-4D97-AF65-F5344CB8AC3E}">
        <p14:creationId xmlns:p14="http://schemas.microsoft.com/office/powerpoint/2010/main" val="40128401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961508-E260-4CCD-9428-6999BEC47EF9}"/>
              </a:ext>
            </a:extLst>
          </p:cNvPr>
          <p:cNvSpPr>
            <a:spLocks noGrp="1"/>
          </p:cNvSpPr>
          <p:nvPr>
            <p:ph type="title"/>
          </p:nvPr>
        </p:nvSpPr>
        <p:spPr>
          <a:xfrm>
            <a:off x="588263" y="1001246"/>
            <a:ext cx="11018520" cy="553998"/>
          </a:xfrm>
        </p:spPr>
        <p:txBody>
          <a:bodyPr/>
          <a:lstStyle/>
          <a:p>
            <a:r>
              <a:rPr lang="en-US"/>
              <a:t>Safe deployment process of Policy resources</a:t>
            </a:r>
          </a:p>
        </p:txBody>
      </p:sp>
      <p:sp>
        <p:nvSpPr>
          <p:cNvPr id="10" name="Text Placeholder 9">
            <a:extLst>
              <a:ext uri="{FF2B5EF4-FFF2-40B4-BE49-F238E27FC236}">
                <a16:creationId xmlns:a16="http://schemas.microsoft.com/office/drawing/2014/main" id="{D0A9F68D-CBEB-4F92-8D93-831A2274CCE8}"/>
              </a:ext>
            </a:extLst>
          </p:cNvPr>
          <p:cNvSpPr>
            <a:spLocks noGrp="1"/>
          </p:cNvSpPr>
          <p:nvPr>
            <p:ph type="body" sz="quarter" idx="21"/>
          </p:nvPr>
        </p:nvSpPr>
        <p:spPr>
          <a:xfrm>
            <a:off x="908995" y="2286000"/>
            <a:ext cx="1950720" cy="300446"/>
          </a:xfrm>
        </p:spPr>
        <p:txBody>
          <a:bodyPr>
            <a:normAutofit lnSpcReduction="10000"/>
          </a:bodyPr>
          <a:lstStyle/>
          <a:p>
            <a:r>
              <a:rPr lang="en-US">
                <a:solidFill>
                  <a:schemeClr val="accent1"/>
                </a:solidFill>
              </a:rPr>
              <a:t>Create</a:t>
            </a:r>
          </a:p>
        </p:txBody>
      </p:sp>
      <p:sp>
        <p:nvSpPr>
          <p:cNvPr id="11" name="Text Placeholder 10">
            <a:extLst>
              <a:ext uri="{FF2B5EF4-FFF2-40B4-BE49-F238E27FC236}">
                <a16:creationId xmlns:a16="http://schemas.microsoft.com/office/drawing/2014/main" id="{356E668A-725C-41AE-B83D-9BF32918759E}"/>
              </a:ext>
            </a:extLst>
          </p:cNvPr>
          <p:cNvSpPr>
            <a:spLocks noGrp="1"/>
          </p:cNvSpPr>
          <p:nvPr>
            <p:ph type="body" sz="quarter" idx="22"/>
          </p:nvPr>
        </p:nvSpPr>
        <p:spPr>
          <a:xfrm>
            <a:off x="3718106" y="2286000"/>
            <a:ext cx="1950720" cy="378823"/>
          </a:xfrm>
        </p:spPr>
        <p:txBody>
          <a:bodyPr/>
          <a:lstStyle/>
          <a:p>
            <a:r>
              <a:rPr lang="en-US">
                <a:solidFill>
                  <a:schemeClr val="accent1"/>
                </a:solidFill>
              </a:rPr>
              <a:t>Update</a:t>
            </a:r>
          </a:p>
        </p:txBody>
      </p:sp>
      <p:sp>
        <p:nvSpPr>
          <p:cNvPr id="12" name="Text Placeholder 11">
            <a:extLst>
              <a:ext uri="{FF2B5EF4-FFF2-40B4-BE49-F238E27FC236}">
                <a16:creationId xmlns:a16="http://schemas.microsoft.com/office/drawing/2014/main" id="{141C4E0C-9F97-48F6-87F5-4449D627FBB1}"/>
              </a:ext>
            </a:extLst>
          </p:cNvPr>
          <p:cNvSpPr>
            <a:spLocks noGrp="1"/>
          </p:cNvSpPr>
          <p:nvPr>
            <p:ph type="body" sz="quarter" idx="23"/>
          </p:nvPr>
        </p:nvSpPr>
        <p:spPr>
          <a:xfrm>
            <a:off x="6523174" y="2286000"/>
            <a:ext cx="1950720" cy="378823"/>
          </a:xfrm>
        </p:spPr>
        <p:txBody>
          <a:bodyPr/>
          <a:lstStyle/>
          <a:p>
            <a:r>
              <a:rPr lang="en-US">
                <a:solidFill>
                  <a:schemeClr val="accent1"/>
                </a:solidFill>
              </a:rPr>
              <a:t>Rollback</a:t>
            </a:r>
          </a:p>
        </p:txBody>
      </p:sp>
      <p:sp>
        <p:nvSpPr>
          <p:cNvPr id="14" name="Text Placeholder 8">
            <a:extLst>
              <a:ext uri="{FF2B5EF4-FFF2-40B4-BE49-F238E27FC236}">
                <a16:creationId xmlns:a16="http://schemas.microsoft.com/office/drawing/2014/main" id="{7E314DAB-6127-4607-9660-E065E29FE9AA}"/>
              </a:ext>
            </a:extLst>
          </p:cNvPr>
          <p:cNvSpPr txBox="1">
            <a:spLocks/>
          </p:cNvSpPr>
          <p:nvPr/>
        </p:nvSpPr>
        <p:spPr>
          <a:xfrm>
            <a:off x="800560" y="2895600"/>
            <a:ext cx="2167590" cy="1846659"/>
          </a:xfrm>
          <a:prstGeom prst="rect">
            <a:avLst/>
          </a:prstGeom>
        </p:spPr>
        <p:txBody>
          <a:bodyPr>
            <a:normAutofit fontScale="625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Control the enforcement of assignments on existing environments in a least to most impactful manner. </a:t>
            </a:r>
          </a:p>
        </p:txBody>
      </p:sp>
      <p:sp>
        <p:nvSpPr>
          <p:cNvPr id="17" name="Text Placeholder 10">
            <a:extLst>
              <a:ext uri="{FF2B5EF4-FFF2-40B4-BE49-F238E27FC236}">
                <a16:creationId xmlns:a16="http://schemas.microsoft.com/office/drawing/2014/main" id="{31A58199-D9A9-450C-ADE2-EC53790799DD}"/>
              </a:ext>
            </a:extLst>
          </p:cNvPr>
          <p:cNvSpPr txBox="1">
            <a:spLocks/>
          </p:cNvSpPr>
          <p:nvPr/>
        </p:nvSpPr>
        <p:spPr>
          <a:xfrm>
            <a:off x="3519547" y="2895600"/>
            <a:ext cx="2300760" cy="2512423"/>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Allow for gradual rollout of changes to policy resources in existing environments.</a:t>
            </a:r>
          </a:p>
        </p:txBody>
      </p:sp>
      <p:sp>
        <p:nvSpPr>
          <p:cNvPr id="19" name="Text Placeholder 11">
            <a:extLst>
              <a:ext uri="{FF2B5EF4-FFF2-40B4-BE49-F238E27FC236}">
                <a16:creationId xmlns:a16="http://schemas.microsoft.com/office/drawing/2014/main" id="{F3CFF91D-9730-4C69-82F3-73EB18D37D13}"/>
              </a:ext>
            </a:extLst>
          </p:cNvPr>
          <p:cNvSpPr txBox="1">
            <a:spLocks/>
          </p:cNvSpPr>
          <p:nvPr/>
        </p:nvSpPr>
        <p:spPr>
          <a:xfrm>
            <a:off x="9332285" y="2286000"/>
            <a:ext cx="1950720" cy="378823"/>
          </a:xfrm>
          <a:prstGeom prst="rect">
            <a:avLst/>
          </a:prstGeom>
        </p:spPr>
        <p:txBody>
          <a:bodyPr vert="horz" wrap="square" lIns="0" tIns="0" rIns="0" bIns="0" rtlCol="0" anchor="t" anchorCtr="0">
            <a:norm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solidFill>
                  <a:srgbClr val="0078D4"/>
                </a:solidFill>
                <a:effectLst/>
                <a:uLnTx/>
                <a:uFillTx/>
                <a:latin typeface="Segoe UI"/>
                <a:ea typeface="+mn-ea"/>
                <a:cs typeface="Segoe UI" panose="020B0502040204020203" pitchFamily="34" charset="0"/>
              </a:rPr>
              <a:t>Deprecate</a:t>
            </a:r>
          </a:p>
        </p:txBody>
      </p:sp>
      <p:sp>
        <p:nvSpPr>
          <p:cNvPr id="6" name="Text Placeholder 10">
            <a:extLst>
              <a:ext uri="{FF2B5EF4-FFF2-40B4-BE49-F238E27FC236}">
                <a16:creationId xmlns:a16="http://schemas.microsoft.com/office/drawing/2014/main" id="{15701309-CD70-4970-89E7-A5D787D448F1}"/>
              </a:ext>
            </a:extLst>
          </p:cNvPr>
          <p:cNvSpPr txBox="1">
            <a:spLocks/>
          </p:cNvSpPr>
          <p:nvPr/>
        </p:nvSpPr>
        <p:spPr>
          <a:xfrm>
            <a:off x="6371694" y="2827887"/>
            <a:ext cx="2106242" cy="2512423"/>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Maintain a push back process for any changes that might warrant a revert. </a:t>
            </a:r>
          </a:p>
        </p:txBody>
      </p:sp>
      <p:sp>
        <p:nvSpPr>
          <p:cNvPr id="4" name="Text Placeholder 12">
            <a:extLst>
              <a:ext uri="{FF2B5EF4-FFF2-40B4-BE49-F238E27FC236}">
                <a16:creationId xmlns:a16="http://schemas.microsoft.com/office/drawing/2014/main" id="{9B16635D-922E-4642-9A45-291575E24C86}"/>
              </a:ext>
            </a:extLst>
          </p:cNvPr>
          <p:cNvSpPr txBox="1">
            <a:spLocks/>
          </p:cNvSpPr>
          <p:nvPr/>
        </p:nvSpPr>
        <p:spPr>
          <a:xfrm>
            <a:off x="9378680" y="2899954"/>
            <a:ext cx="1857930" cy="1846659"/>
          </a:xfrm>
          <a:prstGeom prst="rect">
            <a:avLst/>
          </a:prstGeom>
        </p:spPr>
        <p:txBody>
          <a:bodyPr vert="horz" wrap="square" lIns="0" tIns="0" rIns="0" bIns="0" rtlCol="0" anchor="t" anchorCtr="0">
            <a:norm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Remove any policy resource or assignment parameters that are no longer applicable.</a:t>
            </a:r>
          </a:p>
        </p:txBody>
      </p:sp>
    </p:spTree>
    <p:extLst>
      <p:ext uri="{BB962C8B-B14F-4D97-AF65-F5344CB8AC3E}">
        <p14:creationId xmlns:p14="http://schemas.microsoft.com/office/powerpoint/2010/main" val="3274986513"/>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961508-E260-4CCD-9428-6999BEC47EF9}"/>
              </a:ext>
            </a:extLst>
          </p:cNvPr>
          <p:cNvSpPr>
            <a:spLocks noGrp="1"/>
          </p:cNvSpPr>
          <p:nvPr>
            <p:ph type="title"/>
          </p:nvPr>
        </p:nvSpPr>
        <p:spPr>
          <a:xfrm>
            <a:off x="588263" y="1001246"/>
            <a:ext cx="11018520" cy="553998"/>
          </a:xfrm>
        </p:spPr>
        <p:txBody>
          <a:bodyPr/>
          <a:lstStyle/>
          <a:p>
            <a:r>
              <a:rPr lang="en-US"/>
              <a:t>Safe deployment process of Policy resources</a:t>
            </a:r>
          </a:p>
        </p:txBody>
      </p:sp>
      <p:sp>
        <p:nvSpPr>
          <p:cNvPr id="10" name="Text Placeholder 9">
            <a:extLst>
              <a:ext uri="{FF2B5EF4-FFF2-40B4-BE49-F238E27FC236}">
                <a16:creationId xmlns:a16="http://schemas.microsoft.com/office/drawing/2014/main" id="{D0A9F68D-CBEB-4F92-8D93-831A2274CCE8}"/>
              </a:ext>
            </a:extLst>
          </p:cNvPr>
          <p:cNvSpPr>
            <a:spLocks noGrp="1"/>
          </p:cNvSpPr>
          <p:nvPr>
            <p:ph type="body" sz="quarter" idx="21"/>
          </p:nvPr>
        </p:nvSpPr>
        <p:spPr>
          <a:xfrm>
            <a:off x="908995" y="2286000"/>
            <a:ext cx="1950720" cy="300446"/>
          </a:xfrm>
        </p:spPr>
        <p:txBody>
          <a:bodyPr>
            <a:normAutofit lnSpcReduction="10000"/>
          </a:bodyPr>
          <a:lstStyle/>
          <a:p>
            <a:r>
              <a:rPr lang="en-US">
                <a:solidFill>
                  <a:schemeClr val="accent1"/>
                </a:solidFill>
              </a:rPr>
              <a:t>Create</a:t>
            </a:r>
          </a:p>
        </p:txBody>
      </p:sp>
      <p:sp>
        <p:nvSpPr>
          <p:cNvPr id="11" name="Text Placeholder 10">
            <a:extLst>
              <a:ext uri="{FF2B5EF4-FFF2-40B4-BE49-F238E27FC236}">
                <a16:creationId xmlns:a16="http://schemas.microsoft.com/office/drawing/2014/main" id="{356E668A-725C-41AE-B83D-9BF32918759E}"/>
              </a:ext>
            </a:extLst>
          </p:cNvPr>
          <p:cNvSpPr>
            <a:spLocks noGrp="1"/>
          </p:cNvSpPr>
          <p:nvPr>
            <p:ph type="body" sz="quarter" idx="22"/>
          </p:nvPr>
        </p:nvSpPr>
        <p:spPr>
          <a:xfrm>
            <a:off x="3718106" y="2286000"/>
            <a:ext cx="1950720" cy="378823"/>
          </a:xfrm>
        </p:spPr>
        <p:txBody>
          <a:bodyPr/>
          <a:lstStyle/>
          <a:p>
            <a:r>
              <a:rPr lang="en-US">
                <a:solidFill>
                  <a:schemeClr val="accent1"/>
                </a:solidFill>
              </a:rPr>
              <a:t>Update</a:t>
            </a:r>
          </a:p>
        </p:txBody>
      </p:sp>
      <p:sp>
        <p:nvSpPr>
          <p:cNvPr id="12" name="Text Placeholder 11">
            <a:extLst>
              <a:ext uri="{FF2B5EF4-FFF2-40B4-BE49-F238E27FC236}">
                <a16:creationId xmlns:a16="http://schemas.microsoft.com/office/drawing/2014/main" id="{141C4E0C-9F97-48F6-87F5-4449D627FBB1}"/>
              </a:ext>
            </a:extLst>
          </p:cNvPr>
          <p:cNvSpPr>
            <a:spLocks noGrp="1"/>
          </p:cNvSpPr>
          <p:nvPr>
            <p:ph type="body" sz="quarter" idx="23"/>
          </p:nvPr>
        </p:nvSpPr>
        <p:spPr>
          <a:xfrm>
            <a:off x="6523174" y="2286000"/>
            <a:ext cx="1950720" cy="378823"/>
          </a:xfrm>
        </p:spPr>
        <p:txBody>
          <a:bodyPr/>
          <a:lstStyle/>
          <a:p>
            <a:r>
              <a:rPr lang="en-US">
                <a:solidFill>
                  <a:schemeClr val="accent1"/>
                </a:solidFill>
              </a:rPr>
              <a:t>Rollback</a:t>
            </a:r>
          </a:p>
        </p:txBody>
      </p:sp>
      <p:sp>
        <p:nvSpPr>
          <p:cNvPr id="17" name="Text Placeholder 10">
            <a:extLst>
              <a:ext uri="{FF2B5EF4-FFF2-40B4-BE49-F238E27FC236}">
                <a16:creationId xmlns:a16="http://schemas.microsoft.com/office/drawing/2014/main" id="{31A58199-D9A9-450C-ADE2-EC53790799DD}"/>
              </a:ext>
            </a:extLst>
          </p:cNvPr>
          <p:cNvSpPr txBox="1">
            <a:spLocks/>
          </p:cNvSpPr>
          <p:nvPr/>
        </p:nvSpPr>
        <p:spPr>
          <a:xfrm>
            <a:off x="3519547" y="2895600"/>
            <a:ext cx="2300760" cy="2512423"/>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Allow for gradual rollout of changes to policy resources in existing environments.</a:t>
            </a:r>
          </a:p>
        </p:txBody>
      </p:sp>
      <p:sp>
        <p:nvSpPr>
          <p:cNvPr id="18" name="Text Placeholder 12">
            <a:extLst>
              <a:ext uri="{FF2B5EF4-FFF2-40B4-BE49-F238E27FC236}">
                <a16:creationId xmlns:a16="http://schemas.microsoft.com/office/drawing/2014/main" id="{BEA0865D-EA19-41D9-B16A-FD54255962BC}"/>
              </a:ext>
            </a:extLst>
          </p:cNvPr>
          <p:cNvSpPr txBox="1">
            <a:spLocks/>
          </p:cNvSpPr>
          <p:nvPr/>
        </p:nvSpPr>
        <p:spPr>
          <a:xfrm>
            <a:off x="9378680" y="2899954"/>
            <a:ext cx="1857930" cy="1846659"/>
          </a:xfrm>
          <a:prstGeom prst="rect">
            <a:avLst/>
          </a:prstGeom>
        </p:spPr>
        <p:txBody>
          <a:bodyPr vert="horz" wrap="square" lIns="0" tIns="0" rIns="0" bIns="0" rtlCol="0" anchor="t" anchorCtr="0">
            <a:norm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Remove any policy resource or parameters that are no longer applicable.</a:t>
            </a:r>
          </a:p>
        </p:txBody>
      </p:sp>
      <p:sp>
        <p:nvSpPr>
          <p:cNvPr id="19" name="Text Placeholder 11">
            <a:extLst>
              <a:ext uri="{FF2B5EF4-FFF2-40B4-BE49-F238E27FC236}">
                <a16:creationId xmlns:a16="http://schemas.microsoft.com/office/drawing/2014/main" id="{F3CFF91D-9730-4C69-82F3-73EB18D37D13}"/>
              </a:ext>
            </a:extLst>
          </p:cNvPr>
          <p:cNvSpPr txBox="1">
            <a:spLocks/>
          </p:cNvSpPr>
          <p:nvPr/>
        </p:nvSpPr>
        <p:spPr>
          <a:xfrm>
            <a:off x="9332285" y="2286000"/>
            <a:ext cx="1950720" cy="378823"/>
          </a:xfrm>
          <a:prstGeom prst="rect">
            <a:avLst/>
          </a:prstGeom>
        </p:spPr>
        <p:txBody>
          <a:bodyPr vert="horz" wrap="square" lIns="0" tIns="0" rIns="0" bIns="0" rtlCol="0" anchor="t" anchorCtr="0">
            <a:norm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solidFill>
                  <a:srgbClr val="0078D4"/>
                </a:solidFill>
                <a:effectLst/>
                <a:uLnTx/>
                <a:uFillTx/>
                <a:latin typeface="Segoe UI"/>
                <a:ea typeface="+mn-ea"/>
                <a:cs typeface="Segoe UI" panose="020B0502040204020203" pitchFamily="34" charset="0"/>
              </a:rPr>
              <a:t>Deprecate</a:t>
            </a:r>
          </a:p>
        </p:txBody>
      </p:sp>
      <p:sp>
        <p:nvSpPr>
          <p:cNvPr id="6" name="Text Placeholder 10">
            <a:extLst>
              <a:ext uri="{FF2B5EF4-FFF2-40B4-BE49-F238E27FC236}">
                <a16:creationId xmlns:a16="http://schemas.microsoft.com/office/drawing/2014/main" id="{15701309-CD70-4970-89E7-A5D787D448F1}"/>
              </a:ext>
            </a:extLst>
          </p:cNvPr>
          <p:cNvSpPr txBox="1">
            <a:spLocks/>
          </p:cNvSpPr>
          <p:nvPr/>
        </p:nvSpPr>
        <p:spPr>
          <a:xfrm>
            <a:off x="6371694" y="2827887"/>
            <a:ext cx="2106242" cy="2512423"/>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Maintain a push back process for any changes that might warrant a revert. </a:t>
            </a:r>
          </a:p>
        </p:txBody>
      </p:sp>
      <p:sp>
        <p:nvSpPr>
          <p:cNvPr id="2" name="Rectangle 1">
            <a:extLst>
              <a:ext uri="{FF2B5EF4-FFF2-40B4-BE49-F238E27FC236}">
                <a16:creationId xmlns:a16="http://schemas.microsoft.com/office/drawing/2014/main" id="{4101D8A4-078A-44E9-87C6-0EBB16939C73}"/>
              </a:ext>
            </a:extLst>
          </p:cNvPr>
          <p:cNvSpPr/>
          <p:nvPr/>
        </p:nvSpPr>
        <p:spPr bwMode="auto">
          <a:xfrm>
            <a:off x="3395050" y="2009869"/>
            <a:ext cx="8211733" cy="3797253"/>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93232BDF-7FF5-404A-9C4B-1065E03F52D1}"/>
              </a:ext>
            </a:extLst>
          </p:cNvPr>
          <p:cNvSpPr>
            <a:spLocks noChangeArrowheads="1"/>
          </p:cNvSpPr>
          <p:nvPr/>
        </p:nvSpPr>
        <p:spPr bwMode="auto">
          <a:xfrm>
            <a:off x="3679845" y="2200345"/>
            <a:ext cx="7926938"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5545"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enlo"/>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enlo"/>
                <a:ea typeface="+mn-ea"/>
                <a:cs typeface="+mn-cs"/>
              </a:rPr>
              <a:t>"properties": {</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enlo"/>
                <a:ea typeface="+mn-ea"/>
                <a:cs typeface="+mn-cs"/>
              </a:rPr>
              <a:t>"</a:t>
            </a:r>
            <a:r>
              <a:rPr kumimoji="0" lang="en-US" altLang="en-US" sz="1200" b="0" i="0" u="none" strike="noStrike" kern="1200" cap="none" spc="0" normalizeH="0" baseline="0" noProof="0" err="1">
                <a:ln>
                  <a:noFill/>
                </a:ln>
                <a:solidFill>
                  <a:srgbClr val="000000"/>
                </a:solidFill>
                <a:effectLst/>
                <a:uLnTx/>
                <a:uFillTx/>
                <a:latin typeface="Menlo"/>
                <a:ea typeface="+mn-ea"/>
                <a:cs typeface="+mn-cs"/>
              </a:rPr>
              <a:t>policyDefinitionId</a:t>
            </a:r>
            <a:r>
              <a:rPr kumimoji="0" lang="en-US" altLang="en-US" sz="1200" b="0" i="0" u="none" strike="noStrike" kern="1200" cap="none" spc="0" normalizeH="0" baseline="0" noProof="0">
                <a:ln>
                  <a:noFill/>
                </a:ln>
                <a:solidFill>
                  <a:srgbClr val="000000"/>
                </a:solidFill>
                <a:effectLst/>
                <a:uLnTx/>
                <a:uFillTx/>
                <a:latin typeface="Menlo"/>
                <a:ea typeface="+mn-ea"/>
                <a:cs typeface="+mn-cs"/>
              </a:rPr>
              <a:t>":"/subscriptions/</a:t>
            </a:r>
            <a:r>
              <a:rPr kumimoji="0" lang="en-US" altLang="en-US" sz="1200" b="0" i="0" u="none" strike="noStrike" kern="1200" cap="none" spc="0" normalizeH="0" baseline="0" noProof="0" err="1">
                <a:ln>
                  <a:noFill/>
                </a:ln>
                <a:solidFill>
                  <a:srgbClr val="000000"/>
                </a:solidFill>
                <a:effectLst/>
                <a:uLnTx/>
                <a:uFillTx/>
                <a:latin typeface="Menlo"/>
                <a:ea typeface="+mn-ea"/>
                <a:cs typeface="+mn-cs"/>
              </a:rPr>
              <a:t>subId</a:t>
            </a:r>
            <a:r>
              <a:rPr kumimoji="0" lang="en-US" altLang="en-US" sz="1200" b="0" i="0" u="none" strike="noStrike" kern="1200" cap="none" spc="0" normalizeH="0" baseline="0" noProof="0">
                <a:ln>
                  <a:noFill/>
                </a:ln>
                <a:solidFill>
                  <a:srgbClr val="000000"/>
                </a:solidFill>
                <a:effectLst/>
                <a:uLnTx/>
                <a:uFillTx/>
                <a:latin typeface="Menlo"/>
                <a:ea typeface="+mn-ea"/>
                <a:cs typeface="+mn-cs"/>
              </a:rPr>
              <a:t>/providers/</a:t>
            </a:r>
            <a:r>
              <a:rPr kumimoji="0" lang="en-US" altLang="en-US" sz="1200" b="0" i="0" u="none" strike="noStrike" kern="1200" cap="none" spc="0" normalizeH="0" baseline="0" noProof="0" err="1">
                <a:ln>
                  <a:noFill/>
                </a:ln>
                <a:solidFill>
                  <a:srgbClr val="000000"/>
                </a:solidFill>
                <a:effectLst/>
                <a:uLnTx/>
                <a:uFillTx/>
                <a:latin typeface="Menlo"/>
                <a:ea typeface="+mn-ea"/>
                <a:cs typeface="+mn-cs"/>
              </a:rPr>
              <a:t>Microsoft.Authorization</a:t>
            </a:r>
            <a:r>
              <a:rPr kumimoji="0" lang="en-US" altLang="en-US" sz="1200" b="0" i="0" u="none" strike="noStrike" kern="1200" cap="none" spc="0" normalizeH="0" baseline="0" noProof="0">
                <a:ln>
                  <a:noFill/>
                </a:ln>
                <a:solidFill>
                  <a:srgbClr val="000000"/>
                </a:solidFill>
                <a:effectLst/>
                <a:uLnTx/>
                <a:uFillTx/>
                <a:latin typeface="Menlo"/>
                <a:ea typeface="+mn-ea"/>
                <a:cs typeface="+mn-cs"/>
              </a:rPr>
              <a:t>/</a:t>
            </a:r>
            <a:r>
              <a:rPr kumimoji="0" lang="en-US" altLang="en-US" sz="1200" b="0" i="0" u="none" strike="noStrike" kern="1200" cap="none" spc="0" normalizeH="0" baseline="0" noProof="0" err="1">
                <a:ln>
                  <a:noFill/>
                </a:ln>
                <a:solidFill>
                  <a:srgbClr val="000000"/>
                </a:solidFill>
                <a:effectLst/>
                <a:uLnTx/>
                <a:uFillTx/>
                <a:latin typeface="Menlo"/>
                <a:ea typeface="+mn-ea"/>
                <a:cs typeface="+mn-cs"/>
              </a:rPr>
              <a:t>policySetDefinitions</a:t>
            </a:r>
            <a:r>
              <a:rPr kumimoji="0" lang="en-US" altLang="en-US" sz="1200" b="0" i="0" u="none" strike="noStrike" kern="1200" cap="none" spc="0" normalizeH="0" baseline="0" noProof="0">
                <a:ln>
                  <a:noFill/>
                </a:ln>
                <a:solidFill>
                  <a:srgbClr val="000000"/>
                </a:solidFill>
                <a:effectLst/>
                <a:uLnTx/>
                <a:uFillTx/>
                <a:latin typeface="Menlo"/>
                <a:ea typeface="+mn-ea"/>
                <a:cs typeface="+mn-cs"/>
              </a:rPr>
              <a:t>/</a:t>
            </a:r>
            <a:r>
              <a:rPr kumimoji="0" lang="en-US" altLang="en-US" sz="1200" b="0" i="0" u="none" strike="noStrike" kern="1200" cap="none" spc="0" normalizeH="0" baseline="0" noProof="0" err="1">
                <a:ln>
                  <a:noFill/>
                </a:ln>
                <a:solidFill>
                  <a:srgbClr val="000000"/>
                </a:solidFill>
                <a:effectLst/>
                <a:uLnTx/>
                <a:uFillTx/>
                <a:latin typeface="Menlo"/>
                <a:ea typeface="+mn-ea"/>
                <a:cs typeface="+mn-cs"/>
              </a:rPr>
              <a:t>SecureKV</a:t>
            </a:r>
            <a:r>
              <a:rPr kumimoji="0" lang="en-US" altLang="en-US" sz="1200" b="0" i="0" u="none" strike="noStrike" kern="1200" cap="none" spc="0" normalizeH="0" baseline="0" noProof="0">
                <a:ln>
                  <a:noFill/>
                </a:ln>
                <a:solidFill>
                  <a:srgbClr val="000000"/>
                </a:solidFill>
                <a:effectLst/>
                <a:uLnTx/>
                <a:uFillTx/>
                <a:latin typeface="Menlo"/>
                <a:ea typeface="+mn-ea"/>
                <a:cs typeface="+mn-cs"/>
              </a:rPr>
              <a:t>", </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enlo"/>
                <a:ea typeface="+mn-ea"/>
                <a:cs typeface="+mn-cs"/>
              </a:rPr>
              <a:t>"</a:t>
            </a:r>
            <a:r>
              <a:rPr kumimoji="0" lang="en-US" altLang="en-US" sz="1200" b="0" i="0" u="none" strike="noStrike" kern="1200" cap="none" spc="0" normalizeH="0" baseline="0" noProof="0" err="1">
                <a:ln>
                  <a:noFill/>
                </a:ln>
                <a:solidFill>
                  <a:srgbClr val="000000"/>
                </a:solidFill>
                <a:effectLst/>
                <a:uLnTx/>
                <a:uFillTx/>
                <a:latin typeface="Menlo"/>
                <a:ea typeface="+mn-ea"/>
                <a:cs typeface="+mn-cs"/>
              </a:rPr>
              <a:t>definitionVersion</a:t>
            </a:r>
            <a:r>
              <a:rPr kumimoji="0" lang="en-US" altLang="en-US" sz="1200" b="0" i="0" u="none" strike="noStrike" kern="1200" cap="none" spc="0" normalizeH="0" baseline="0" noProof="0">
                <a:ln>
                  <a:noFill/>
                </a:ln>
                <a:solidFill>
                  <a:srgbClr val="000000"/>
                </a:solidFill>
                <a:effectLst/>
                <a:uLnTx/>
                <a:uFillTx/>
                <a:latin typeface="Menlo"/>
                <a:ea typeface="+mn-ea"/>
                <a:cs typeface="+mn-cs"/>
              </a:rPr>
              <a:t>": "1.0.0", </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78D4"/>
                </a:solidFill>
                <a:effectLst/>
                <a:uLnTx/>
                <a:uFillTx/>
                <a:latin typeface="Menlo"/>
                <a:ea typeface="+mn-ea"/>
                <a:cs typeface="+mn-cs"/>
              </a:rPr>
              <a:t>"resourceSelectors": [ {</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78D4"/>
                </a:solidFill>
                <a:effectLst/>
                <a:uLnTx/>
                <a:uFillTx/>
                <a:latin typeface="Menlo"/>
                <a:ea typeface="+mn-ea"/>
                <a:cs typeface="+mn-cs"/>
              </a:rPr>
              <a:t>	"name": "</a:t>
            </a:r>
            <a:r>
              <a:rPr kumimoji="0" lang="en-US" altLang="en-US" sz="1200" b="0" i="0" u="none" strike="noStrike" kern="1200" cap="none" spc="0" normalizeH="0" baseline="0" noProof="0" err="1">
                <a:ln>
                  <a:noFill/>
                </a:ln>
                <a:solidFill>
                  <a:srgbClr val="0078D4"/>
                </a:solidFill>
                <a:effectLst/>
                <a:uLnTx/>
                <a:uFillTx/>
                <a:latin typeface="Menlo"/>
                <a:ea typeface="+mn-ea"/>
                <a:cs typeface="+mn-cs"/>
              </a:rPr>
              <a:t>SDPRegions</a:t>
            </a:r>
            <a:r>
              <a:rPr kumimoji="0" lang="en-US" altLang="en-US" sz="1200" b="0" i="0" u="none" strike="noStrike" kern="1200" cap="none" spc="0" normalizeH="0" baseline="0" noProof="0">
                <a:ln>
                  <a:noFill/>
                </a:ln>
                <a:solidFill>
                  <a:srgbClr val="0078D4"/>
                </a:solidFill>
                <a:effectLst/>
                <a:uLnTx/>
                <a:uFillTx/>
                <a:latin typeface="Menlo"/>
                <a:ea typeface="+mn-ea"/>
                <a:cs typeface="+mn-cs"/>
              </a:rPr>
              <a:t>", </a:t>
            </a:r>
          </a:p>
          <a:p>
            <a:pPr marL="914400" marR="0" lvl="2"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78D4"/>
                </a:solidFill>
                <a:effectLst/>
                <a:uLnTx/>
                <a:uFillTx/>
                <a:latin typeface="Menlo"/>
                <a:ea typeface="+mn-ea"/>
                <a:cs typeface="+mn-cs"/>
              </a:rPr>
              <a:t>"selectors": [ { </a:t>
            </a:r>
          </a:p>
          <a:p>
            <a:pPr marL="914400" marR="0" lvl="2"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78D4"/>
                </a:solidFill>
                <a:effectLst/>
                <a:uLnTx/>
                <a:uFillTx/>
                <a:latin typeface="Menlo"/>
                <a:ea typeface="+mn-ea"/>
                <a:cs typeface="+mn-cs"/>
              </a:rPr>
              <a:t>	"kind": "</a:t>
            </a:r>
            <a:r>
              <a:rPr kumimoji="0" lang="en-US" altLang="en-US" sz="1200" b="0" i="0" u="none" strike="noStrike" kern="1200" cap="none" spc="0" normalizeH="0" baseline="0" noProof="0" err="1">
                <a:ln>
                  <a:noFill/>
                </a:ln>
                <a:solidFill>
                  <a:srgbClr val="0078D4"/>
                </a:solidFill>
                <a:effectLst/>
                <a:uLnTx/>
                <a:uFillTx/>
                <a:latin typeface="Menlo"/>
                <a:ea typeface="+mn-ea"/>
                <a:cs typeface="+mn-cs"/>
              </a:rPr>
              <a:t>resourceLocation</a:t>
            </a:r>
            <a:r>
              <a:rPr kumimoji="0" lang="en-US" altLang="en-US" sz="1200" b="0" i="0" u="none" strike="noStrike" kern="1200" cap="none" spc="0" normalizeH="0" baseline="0" noProof="0">
                <a:ln>
                  <a:noFill/>
                </a:ln>
                <a:solidFill>
                  <a:srgbClr val="0078D4"/>
                </a:solidFill>
                <a:effectLst/>
                <a:uLnTx/>
                <a:uFillTx/>
                <a:latin typeface="Menlo"/>
                <a:ea typeface="+mn-ea"/>
                <a:cs typeface="+mn-cs"/>
              </a:rPr>
              <a:t>", </a:t>
            </a:r>
          </a:p>
          <a:p>
            <a:pPr marL="914400" marR="0" lvl="2"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78D4"/>
                </a:solidFill>
                <a:effectLst/>
                <a:uLnTx/>
                <a:uFillTx/>
                <a:latin typeface="Menlo"/>
                <a:ea typeface="+mn-ea"/>
                <a:cs typeface="+mn-cs"/>
              </a:rPr>
              <a:t>	"in": [ "eastus2euap"] </a:t>
            </a:r>
          </a:p>
          <a:p>
            <a:pPr marL="914400" marR="0" lvl="2"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78D4"/>
                </a:solidFill>
                <a:effectLst/>
                <a:uLnTx/>
                <a:uFillTx/>
                <a:latin typeface="Menlo"/>
                <a:ea typeface="+mn-ea"/>
                <a:cs typeface="+mn-cs"/>
              </a:rPr>
              <a:t>}]</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78D4"/>
                </a:solidFill>
                <a:effectLst/>
                <a:uLnTx/>
                <a:uFillTx/>
                <a:latin typeface="Menlo"/>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enlo"/>
                <a:ea typeface="+mn-ea"/>
                <a:cs typeface="+mn-cs"/>
              </a:rPr>
              <a:t>"id": "/subscriptions/{</a:t>
            </a:r>
            <a:r>
              <a:rPr kumimoji="0" lang="en-US" altLang="en-US" sz="1200" b="0" i="0" u="none" strike="noStrike" kern="1200" cap="none" spc="0" normalizeH="0" baseline="0" noProof="0" err="1">
                <a:ln>
                  <a:noFill/>
                </a:ln>
                <a:solidFill>
                  <a:srgbClr val="000000"/>
                </a:solidFill>
                <a:effectLst/>
                <a:uLnTx/>
                <a:uFillTx/>
                <a:latin typeface="Menlo"/>
                <a:ea typeface="+mn-ea"/>
                <a:cs typeface="+mn-cs"/>
              </a:rPr>
              <a:t>subId</a:t>
            </a:r>
            <a:r>
              <a:rPr kumimoji="0" lang="en-US" altLang="en-US" sz="1200" b="0" i="0" u="none" strike="noStrike" kern="1200" cap="none" spc="0" normalizeH="0" baseline="0" noProof="0">
                <a:ln>
                  <a:noFill/>
                </a:ln>
                <a:solidFill>
                  <a:srgbClr val="000000"/>
                </a:solidFill>
                <a:effectLst/>
                <a:uLnTx/>
                <a:uFillTx/>
                <a:latin typeface="Menlo"/>
                <a:ea typeface="+mn-ea"/>
                <a:cs typeface="+mn-cs"/>
              </a:rPr>
              <a:t>}/providers/</a:t>
            </a:r>
            <a:r>
              <a:rPr kumimoji="0" lang="en-US" altLang="en-US" sz="1200" b="0" i="0" u="none" strike="noStrike" kern="1200" cap="none" spc="0" normalizeH="0" baseline="0" noProof="0" err="1">
                <a:ln>
                  <a:noFill/>
                </a:ln>
                <a:solidFill>
                  <a:srgbClr val="000000"/>
                </a:solidFill>
                <a:effectLst/>
                <a:uLnTx/>
                <a:uFillTx/>
                <a:latin typeface="Menlo"/>
                <a:ea typeface="+mn-ea"/>
                <a:cs typeface="+mn-cs"/>
              </a:rPr>
              <a:t>Microsoft.Authorization</a:t>
            </a:r>
            <a:r>
              <a:rPr kumimoji="0" lang="en-US" altLang="en-US" sz="1200" b="0" i="0" u="none" strike="noStrike" kern="1200" cap="none" spc="0" normalizeH="0" baseline="0" noProof="0">
                <a:ln>
                  <a:noFill/>
                </a:ln>
                <a:solidFill>
                  <a:srgbClr val="000000"/>
                </a:solidFill>
                <a:effectLst/>
                <a:uLnTx/>
                <a:uFillTx/>
                <a:latin typeface="Menlo"/>
                <a:ea typeface="+mn-ea"/>
                <a:cs typeface="+mn-cs"/>
              </a:rPr>
              <a:t>/</a:t>
            </a:r>
            <a:r>
              <a:rPr kumimoji="0" lang="en-US" altLang="en-US" sz="1200" b="0" i="0" u="none" strike="noStrike" kern="1200" cap="none" spc="0" normalizeH="0" baseline="0" noProof="0" err="1">
                <a:ln>
                  <a:noFill/>
                </a:ln>
                <a:solidFill>
                  <a:srgbClr val="000000"/>
                </a:solidFill>
                <a:effectLst/>
                <a:uLnTx/>
                <a:uFillTx/>
                <a:latin typeface="Menlo"/>
                <a:ea typeface="+mn-ea"/>
                <a:cs typeface="+mn-cs"/>
              </a:rPr>
              <a:t>policyAssignments</a:t>
            </a:r>
            <a:r>
              <a:rPr kumimoji="0" lang="en-US" altLang="en-US" sz="1200" b="0" i="0" u="none" strike="noStrike" kern="1200" cap="none" spc="0" normalizeH="0" baseline="0" noProof="0">
                <a:ln>
                  <a:noFill/>
                </a:ln>
                <a:solidFill>
                  <a:srgbClr val="000000"/>
                </a:solidFill>
                <a:effectLst/>
                <a:uLnTx/>
                <a:uFillTx/>
                <a:latin typeface="Menlo"/>
                <a:ea typeface="+mn-ea"/>
                <a:cs typeface="+mn-cs"/>
              </a:rPr>
              <a:t>/</a:t>
            </a:r>
            <a:r>
              <a:rPr kumimoji="0" lang="en-US" altLang="en-US" sz="1200" b="0" i="0" u="none" strike="noStrike" kern="1200" cap="none" spc="0" normalizeH="0" baseline="0" noProof="0" err="1">
                <a:ln>
                  <a:noFill/>
                </a:ln>
                <a:solidFill>
                  <a:srgbClr val="000000"/>
                </a:solidFill>
                <a:effectLst/>
                <a:uLnTx/>
                <a:uFillTx/>
                <a:latin typeface="Menlo"/>
                <a:ea typeface="+mn-ea"/>
                <a:cs typeface="+mn-cs"/>
              </a:rPr>
              <a:t>SecureKV</a:t>
            </a:r>
            <a:r>
              <a:rPr kumimoji="0" lang="en-US" altLang="en-US" sz="1200" b="0" i="0" u="none" strike="noStrike" kern="1200" cap="none" spc="0" normalizeH="0" baseline="0" noProof="0">
                <a:ln>
                  <a:noFill/>
                </a:ln>
                <a:solidFill>
                  <a:srgbClr val="000000"/>
                </a:solidFill>
                <a:effectLst/>
                <a:uLnTx/>
                <a:uFillTx/>
                <a:latin typeface="Menlo"/>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enlo"/>
                <a:ea typeface="+mn-ea"/>
                <a:cs typeface="+mn-cs"/>
              </a:rPr>
              <a:t>"type": "</a:t>
            </a:r>
            <a:r>
              <a:rPr kumimoji="0" lang="en-US" altLang="en-US" sz="1200" b="0" i="0" u="none" strike="noStrike" kern="1200" cap="none" spc="0" normalizeH="0" baseline="0" noProof="0" err="1">
                <a:ln>
                  <a:noFill/>
                </a:ln>
                <a:solidFill>
                  <a:srgbClr val="000000"/>
                </a:solidFill>
                <a:effectLst/>
                <a:uLnTx/>
                <a:uFillTx/>
                <a:latin typeface="Menlo"/>
                <a:ea typeface="+mn-ea"/>
                <a:cs typeface="+mn-cs"/>
              </a:rPr>
              <a:t>Microsoft.Authorization</a:t>
            </a:r>
            <a:r>
              <a:rPr kumimoji="0" lang="en-US" altLang="en-US" sz="1200" b="0" i="0" u="none" strike="noStrike" kern="1200" cap="none" spc="0" normalizeH="0" baseline="0" noProof="0">
                <a:ln>
                  <a:noFill/>
                </a:ln>
                <a:solidFill>
                  <a:srgbClr val="000000"/>
                </a:solidFill>
                <a:effectLst/>
                <a:uLnTx/>
                <a:uFillTx/>
                <a:latin typeface="Menlo"/>
                <a:ea typeface="+mn-ea"/>
                <a:cs typeface="+mn-cs"/>
              </a:rPr>
              <a:t>/</a:t>
            </a:r>
            <a:r>
              <a:rPr kumimoji="0" lang="en-US" altLang="en-US" sz="1200" b="0" i="0" u="none" strike="noStrike" kern="1200" cap="none" spc="0" normalizeH="0" baseline="0" noProof="0" err="1">
                <a:ln>
                  <a:noFill/>
                </a:ln>
                <a:solidFill>
                  <a:srgbClr val="000000"/>
                </a:solidFill>
                <a:effectLst/>
                <a:uLnTx/>
                <a:uFillTx/>
                <a:latin typeface="Menlo"/>
                <a:ea typeface="+mn-ea"/>
                <a:cs typeface="+mn-cs"/>
              </a:rPr>
              <a:t>policyAssignments</a:t>
            </a:r>
            <a:r>
              <a:rPr kumimoji="0" lang="en-US" altLang="en-US" sz="1200" b="0" i="0" u="none" strike="noStrike" kern="1200" cap="none" spc="0" normalizeH="0" baseline="0" noProof="0">
                <a:ln>
                  <a:noFill/>
                </a:ln>
                <a:solidFill>
                  <a:srgbClr val="000000"/>
                </a:solidFill>
                <a:effectLst/>
                <a:uLnTx/>
                <a:uFillTx/>
                <a:latin typeface="Menlo"/>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enlo"/>
                <a:ea typeface="+mn-ea"/>
                <a:cs typeface="+mn-cs"/>
              </a:rPr>
              <a:t>"name": “</a:t>
            </a:r>
            <a:r>
              <a:rPr kumimoji="0" lang="en-US" altLang="en-US" sz="1200" b="0" i="0" u="none" strike="noStrike" kern="1200" cap="none" spc="0" normalizeH="0" baseline="0" noProof="0" err="1">
                <a:ln>
                  <a:noFill/>
                </a:ln>
                <a:solidFill>
                  <a:srgbClr val="000000"/>
                </a:solidFill>
                <a:effectLst/>
                <a:uLnTx/>
                <a:uFillTx/>
                <a:latin typeface="Menlo"/>
                <a:ea typeface="+mn-ea"/>
                <a:cs typeface="+mn-cs"/>
              </a:rPr>
              <a:t>SecureKV</a:t>
            </a:r>
            <a:r>
              <a:rPr kumimoji="0" lang="en-US" altLang="en-US" sz="1200" b="0" i="0" u="none" strike="noStrike" kern="1200" cap="none" spc="0" normalizeH="0" baseline="0" noProof="0">
                <a:ln>
                  <a:noFill/>
                </a:ln>
                <a:solidFill>
                  <a:srgbClr val="000000"/>
                </a:solidFill>
                <a:effectLst/>
                <a:uLnTx/>
                <a:uFillTx/>
                <a:latin typeface="Menlo"/>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enlo"/>
                <a:ea typeface="+mn-ea"/>
                <a:cs typeface="+mn-cs"/>
              </a:rPr>
              <a:t>}</a:t>
            </a:r>
            <a:r>
              <a:rPr kumimoji="0" lang="en-US" altLang="en-US" sz="800" b="0" i="0" u="none" strike="noStrike" kern="1200" cap="none" spc="0" normalizeH="0" baseline="0" noProof="0">
                <a:ln>
                  <a:noFill/>
                </a:ln>
                <a:solidFill>
                  <a:srgbClr val="000000"/>
                </a:solidFill>
                <a:effectLst/>
                <a:uLnTx/>
                <a:uFillTx/>
                <a:latin typeface="Segoe UI"/>
                <a:ea typeface="+mn-ea"/>
                <a:cs typeface="+mn-cs"/>
              </a:rPr>
              <a:t> </a:t>
            </a:r>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Text Placeholder 8">
            <a:extLst>
              <a:ext uri="{FF2B5EF4-FFF2-40B4-BE49-F238E27FC236}">
                <a16:creationId xmlns:a16="http://schemas.microsoft.com/office/drawing/2014/main" id="{803D202F-BF17-4ED5-A935-5C064C820DD1}"/>
              </a:ext>
            </a:extLst>
          </p:cNvPr>
          <p:cNvSpPr txBox="1">
            <a:spLocks/>
          </p:cNvSpPr>
          <p:nvPr/>
        </p:nvSpPr>
        <p:spPr>
          <a:xfrm>
            <a:off x="800560" y="2895600"/>
            <a:ext cx="2167590" cy="1846659"/>
          </a:xfrm>
          <a:prstGeom prst="rect">
            <a:avLst/>
          </a:prstGeom>
        </p:spPr>
        <p:txBody>
          <a:bodyPr>
            <a:normAutofit fontScale="625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marR="0" lvl="0" indent="-514350" algn="l" defTabSz="932742" rtl="0" eaLnBrk="1" fontAlgn="auto" latinLnBrk="0" hangingPunct="1">
              <a:lnSpc>
                <a:spcPct val="100000"/>
              </a:lnSpc>
              <a:spcBef>
                <a:spcPct val="20000"/>
              </a:spcBef>
              <a:spcAft>
                <a:spcPts val="0"/>
              </a:spcAft>
              <a:buClrTx/>
              <a:buSzPct val="90000"/>
              <a:buFont typeface="Wingdings" panose="05000000000000000000" pitchFamily="2" charset="2"/>
              <a:buAutoNum type="arabicPeriod"/>
              <a:tabLst/>
              <a:defRPr/>
            </a:pPr>
            <a:r>
              <a:rPr kumimoji="0" lang="en-US" sz="2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Create definition</a:t>
            </a:r>
          </a:p>
          <a:p>
            <a:pPr marL="514350" marR="0" lvl="0" indent="-514350" algn="l" defTabSz="932742" rtl="0" eaLnBrk="1" fontAlgn="auto" latinLnBrk="0" hangingPunct="1">
              <a:lnSpc>
                <a:spcPct val="100000"/>
              </a:lnSpc>
              <a:spcBef>
                <a:spcPct val="20000"/>
              </a:spcBef>
              <a:spcAft>
                <a:spcPts val="0"/>
              </a:spcAft>
              <a:buClrTx/>
              <a:buSzPct val="90000"/>
              <a:buFont typeface="Wingdings" panose="05000000000000000000" pitchFamily="2" charset="2"/>
              <a:buAutoNum type="arabicPeriod"/>
              <a:tabLst/>
              <a:defRPr/>
            </a:pPr>
            <a:r>
              <a:rPr kumimoji="0" lang="en-US" sz="2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Create policySet </a:t>
            </a:r>
          </a:p>
          <a:p>
            <a:pPr marL="514350" marR="0" lvl="0" indent="-514350" algn="l" defTabSz="932742" rtl="0" eaLnBrk="1" fontAlgn="auto" latinLnBrk="0" hangingPunct="1">
              <a:lnSpc>
                <a:spcPct val="100000"/>
              </a:lnSpc>
              <a:spcBef>
                <a:spcPct val="20000"/>
              </a:spcBef>
              <a:spcAft>
                <a:spcPts val="0"/>
              </a:spcAft>
              <a:buClrTx/>
              <a:buSzPct val="90000"/>
              <a:buFont typeface="Wingdings" panose="05000000000000000000" pitchFamily="2" charset="2"/>
              <a:buAutoNum type="arabicPeriod"/>
              <a:tabLst/>
              <a:defRPr/>
            </a:pPr>
            <a:r>
              <a:rPr kumimoji="0" lang="en-US" sz="2800" b="0" i="0" u="none" strike="noStrike" kern="1200" cap="none" spc="0" normalizeH="0" baseline="0" noProof="0">
                <a:ln>
                  <a:noFill/>
                </a:ln>
                <a:solidFill>
                  <a:srgbClr val="0078D4"/>
                </a:solidFill>
                <a:effectLst/>
                <a:uLnTx/>
                <a:uFillTx/>
                <a:latin typeface="Segoe UI"/>
                <a:ea typeface="+mn-ea"/>
                <a:cs typeface="Segoe UI" panose="020B0502040204020203" pitchFamily="34" charset="0"/>
              </a:rPr>
              <a:t>Create assignment</a:t>
            </a:r>
          </a:p>
          <a:p>
            <a:pPr marL="514350" marR="0" lvl="0" indent="-514350" algn="l" defTabSz="932742" rtl="0" eaLnBrk="1" fontAlgn="auto" latinLnBrk="0" hangingPunct="1">
              <a:lnSpc>
                <a:spcPct val="100000"/>
              </a:lnSpc>
              <a:spcBef>
                <a:spcPct val="20000"/>
              </a:spcBef>
              <a:spcAft>
                <a:spcPts val="0"/>
              </a:spcAft>
              <a:buClrTx/>
              <a:buSzPct val="90000"/>
              <a:buFont typeface="Wingdings" panose="05000000000000000000" pitchFamily="2" charset="2"/>
              <a:buAutoNum type="arabicPeriod"/>
              <a:tabLst/>
              <a:defRPr/>
            </a:pPr>
            <a:r>
              <a:rPr kumimoji="0" lang="en-US" sz="2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Roll out</a:t>
            </a:r>
          </a:p>
        </p:txBody>
      </p:sp>
    </p:spTree>
    <p:extLst>
      <p:ext uri="{BB962C8B-B14F-4D97-AF65-F5344CB8AC3E}">
        <p14:creationId xmlns:p14="http://schemas.microsoft.com/office/powerpoint/2010/main" val="216226187"/>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961508-E260-4CCD-9428-6999BEC47EF9}"/>
              </a:ext>
            </a:extLst>
          </p:cNvPr>
          <p:cNvSpPr>
            <a:spLocks noGrp="1"/>
          </p:cNvSpPr>
          <p:nvPr>
            <p:ph type="title"/>
          </p:nvPr>
        </p:nvSpPr>
        <p:spPr>
          <a:xfrm>
            <a:off x="588263" y="1001246"/>
            <a:ext cx="11018520" cy="553998"/>
          </a:xfrm>
        </p:spPr>
        <p:txBody>
          <a:bodyPr/>
          <a:lstStyle/>
          <a:p>
            <a:r>
              <a:rPr lang="en-US"/>
              <a:t>Safe deployment process of Policy resources</a:t>
            </a:r>
          </a:p>
        </p:txBody>
      </p:sp>
      <p:sp>
        <p:nvSpPr>
          <p:cNvPr id="10" name="Text Placeholder 9">
            <a:extLst>
              <a:ext uri="{FF2B5EF4-FFF2-40B4-BE49-F238E27FC236}">
                <a16:creationId xmlns:a16="http://schemas.microsoft.com/office/drawing/2014/main" id="{D0A9F68D-CBEB-4F92-8D93-831A2274CCE8}"/>
              </a:ext>
            </a:extLst>
          </p:cNvPr>
          <p:cNvSpPr>
            <a:spLocks noGrp="1"/>
          </p:cNvSpPr>
          <p:nvPr>
            <p:ph type="body" sz="quarter" idx="21"/>
          </p:nvPr>
        </p:nvSpPr>
        <p:spPr>
          <a:xfrm>
            <a:off x="908995" y="2286000"/>
            <a:ext cx="1950720" cy="300446"/>
          </a:xfrm>
        </p:spPr>
        <p:txBody>
          <a:bodyPr>
            <a:normAutofit lnSpcReduction="10000"/>
          </a:bodyPr>
          <a:lstStyle/>
          <a:p>
            <a:r>
              <a:rPr lang="en-US">
                <a:solidFill>
                  <a:schemeClr val="accent1"/>
                </a:solidFill>
              </a:rPr>
              <a:t>Create</a:t>
            </a:r>
          </a:p>
        </p:txBody>
      </p:sp>
      <p:sp>
        <p:nvSpPr>
          <p:cNvPr id="11" name="Text Placeholder 10">
            <a:extLst>
              <a:ext uri="{FF2B5EF4-FFF2-40B4-BE49-F238E27FC236}">
                <a16:creationId xmlns:a16="http://schemas.microsoft.com/office/drawing/2014/main" id="{356E668A-725C-41AE-B83D-9BF32918759E}"/>
              </a:ext>
            </a:extLst>
          </p:cNvPr>
          <p:cNvSpPr>
            <a:spLocks noGrp="1"/>
          </p:cNvSpPr>
          <p:nvPr>
            <p:ph type="body" sz="quarter" idx="22"/>
          </p:nvPr>
        </p:nvSpPr>
        <p:spPr>
          <a:xfrm>
            <a:off x="3718106" y="2286000"/>
            <a:ext cx="1950720" cy="378823"/>
          </a:xfrm>
        </p:spPr>
        <p:txBody>
          <a:bodyPr/>
          <a:lstStyle/>
          <a:p>
            <a:r>
              <a:rPr lang="en-US">
                <a:solidFill>
                  <a:schemeClr val="accent1"/>
                </a:solidFill>
              </a:rPr>
              <a:t>Update</a:t>
            </a:r>
          </a:p>
        </p:txBody>
      </p:sp>
      <p:sp>
        <p:nvSpPr>
          <p:cNvPr id="12" name="Text Placeholder 11">
            <a:extLst>
              <a:ext uri="{FF2B5EF4-FFF2-40B4-BE49-F238E27FC236}">
                <a16:creationId xmlns:a16="http://schemas.microsoft.com/office/drawing/2014/main" id="{141C4E0C-9F97-48F6-87F5-4449D627FBB1}"/>
              </a:ext>
            </a:extLst>
          </p:cNvPr>
          <p:cNvSpPr>
            <a:spLocks noGrp="1"/>
          </p:cNvSpPr>
          <p:nvPr>
            <p:ph type="body" sz="quarter" idx="23"/>
          </p:nvPr>
        </p:nvSpPr>
        <p:spPr>
          <a:xfrm>
            <a:off x="6523174" y="2286000"/>
            <a:ext cx="1950720" cy="378823"/>
          </a:xfrm>
        </p:spPr>
        <p:txBody>
          <a:bodyPr/>
          <a:lstStyle/>
          <a:p>
            <a:r>
              <a:rPr lang="en-US">
                <a:solidFill>
                  <a:schemeClr val="accent1"/>
                </a:solidFill>
              </a:rPr>
              <a:t>Rollback</a:t>
            </a:r>
          </a:p>
        </p:txBody>
      </p:sp>
      <p:sp>
        <p:nvSpPr>
          <p:cNvPr id="14" name="Text Placeholder 8">
            <a:extLst>
              <a:ext uri="{FF2B5EF4-FFF2-40B4-BE49-F238E27FC236}">
                <a16:creationId xmlns:a16="http://schemas.microsoft.com/office/drawing/2014/main" id="{7E314DAB-6127-4607-9660-E065E29FE9AA}"/>
              </a:ext>
            </a:extLst>
          </p:cNvPr>
          <p:cNvSpPr txBox="1">
            <a:spLocks/>
          </p:cNvSpPr>
          <p:nvPr/>
        </p:nvSpPr>
        <p:spPr>
          <a:xfrm>
            <a:off x="800560" y="2895600"/>
            <a:ext cx="2167590" cy="1846659"/>
          </a:xfrm>
          <a:prstGeom prst="rect">
            <a:avLst/>
          </a:prstGeom>
        </p:spPr>
        <p:txBody>
          <a:bodyPr>
            <a:normAutofit fontScale="625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Control the enforcement of assignments on existing environments in a least to most impactful manner. </a:t>
            </a:r>
          </a:p>
        </p:txBody>
      </p:sp>
      <p:sp>
        <p:nvSpPr>
          <p:cNvPr id="17" name="Text Placeholder 10">
            <a:extLst>
              <a:ext uri="{FF2B5EF4-FFF2-40B4-BE49-F238E27FC236}">
                <a16:creationId xmlns:a16="http://schemas.microsoft.com/office/drawing/2014/main" id="{31A58199-D9A9-450C-ADE2-EC53790799DD}"/>
              </a:ext>
            </a:extLst>
          </p:cNvPr>
          <p:cNvSpPr txBox="1">
            <a:spLocks/>
          </p:cNvSpPr>
          <p:nvPr/>
        </p:nvSpPr>
        <p:spPr>
          <a:xfrm>
            <a:off x="3519547" y="2895600"/>
            <a:ext cx="2300760" cy="2512423"/>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Allow for gradual rollout of changes to policy resources in existing environments.</a:t>
            </a:r>
          </a:p>
        </p:txBody>
      </p:sp>
      <p:sp>
        <p:nvSpPr>
          <p:cNvPr id="19" name="Text Placeholder 11">
            <a:extLst>
              <a:ext uri="{FF2B5EF4-FFF2-40B4-BE49-F238E27FC236}">
                <a16:creationId xmlns:a16="http://schemas.microsoft.com/office/drawing/2014/main" id="{F3CFF91D-9730-4C69-82F3-73EB18D37D13}"/>
              </a:ext>
            </a:extLst>
          </p:cNvPr>
          <p:cNvSpPr txBox="1">
            <a:spLocks/>
          </p:cNvSpPr>
          <p:nvPr/>
        </p:nvSpPr>
        <p:spPr>
          <a:xfrm>
            <a:off x="9332285" y="2286000"/>
            <a:ext cx="1950720" cy="378823"/>
          </a:xfrm>
          <a:prstGeom prst="rect">
            <a:avLst/>
          </a:prstGeom>
        </p:spPr>
        <p:txBody>
          <a:bodyPr vert="horz" wrap="square" lIns="0" tIns="0" rIns="0" bIns="0" rtlCol="0" anchor="t" anchorCtr="0">
            <a:norm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solidFill>
                  <a:srgbClr val="0078D4"/>
                </a:solidFill>
                <a:effectLst/>
                <a:uLnTx/>
                <a:uFillTx/>
                <a:latin typeface="Segoe UI"/>
                <a:ea typeface="+mn-ea"/>
                <a:cs typeface="Segoe UI" panose="020B0502040204020203" pitchFamily="34" charset="0"/>
              </a:rPr>
              <a:t>Deprecate</a:t>
            </a:r>
          </a:p>
        </p:txBody>
      </p:sp>
      <p:sp>
        <p:nvSpPr>
          <p:cNvPr id="6" name="Text Placeholder 10">
            <a:extLst>
              <a:ext uri="{FF2B5EF4-FFF2-40B4-BE49-F238E27FC236}">
                <a16:creationId xmlns:a16="http://schemas.microsoft.com/office/drawing/2014/main" id="{15701309-CD70-4970-89E7-A5D787D448F1}"/>
              </a:ext>
            </a:extLst>
          </p:cNvPr>
          <p:cNvSpPr txBox="1">
            <a:spLocks/>
          </p:cNvSpPr>
          <p:nvPr/>
        </p:nvSpPr>
        <p:spPr>
          <a:xfrm>
            <a:off x="6371694" y="2827887"/>
            <a:ext cx="2106242" cy="2512423"/>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Maintain a push back process for any changes that might warrant a revert. </a:t>
            </a:r>
          </a:p>
        </p:txBody>
      </p:sp>
      <p:sp>
        <p:nvSpPr>
          <p:cNvPr id="2" name="Arrow: Right 1">
            <a:extLst>
              <a:ext uri="{FF2B5EF4-FFF2-40B4-BE49-F238E27FC236}">
                <a16:creationId xmlns:a16="http://schemas.microsoft.com/office/drawing/2014/main" id="{CC7A5756-7A43-4AAE-85DE-71598F38933B}"/>
              </a:ext>
            </a:extLst>
          </p:cNvPr>
          <p:cNvSpPr/>
          <p:nvPr/>
        </p:nvSpPr>
        <p:spPr bwMode="auto">
          <a:xfrm>
            <a:off x="2732983" y="4878503"/>
            <a:ext cx="1026785" cy="46180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ext Placeholder 12">
            <a:extLst>
              <a:ext uri="{FF2B5EF4-FFF2-40B4-BE49-F238E27FC236}">
                <a16:creationId xmlns:a16="http://schemas.microsoft.com/office/drawing/2014/main" id="{9B16635D-922E-4642-9A45-291575E24C86}"/>
              </a:ext>
            </a:extLst>
          </p:cNvPr>
          <p:cNvSpPr txBox="1">
            <a:spLocks/>
          </p:cNvSpPr>
          <p:nvPr/>
        </p:nvSpPr>
        <p:spPr>
          <a:xfrm>
            <a:off x="9378680" y="2899954"/>
            <a:ext cx="1857930" cy="1846659"/>
          </a:xfrm>
          <a:prstGeom prst="rect">
            <a:avLst/>
          </a:prstGeom>
        </p:spPr>
        <p:txBody>
          <a:bodyPr vert="horz" wrap="square" lIns="0" tIns="0" rIns="0" bIns="0" rtlCol="0" anchor="t" anchorCtr="0">
            <a:norm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Remove any policy resource or assignment parameters that are no longer applicable.</a:t>
            </a:r>
          </a:p>
        </p:txBody>
      </p:sp>
    </p:spTree>
    <p:extLst>
      <p:ext uri="{BB962C8B-B14F-4D97-AF65-F5344CB8AC3E}">
        <p14:creationId xmlns:p14="http://schemas.microsoft.com/office/powerpoint/2010/main" val="2164503249"/>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961508-E260-4CCD-9428-6999BEC47EF9}"/>
              </a:ext>
            </a:extLst>
          </p:cNvPr>
          <p:cNvSpPr>
            <a:spLocks noGrp="1"/>
          </p:cNvSpPr>
          <p:nvPr>
            <p:ph type="title"/>
          </p:nvPr>
        </p:nvSpPr>
        <p:spPr>
          <a:xfrm>
            <a:off x="588263" y="1001246"/>
            <a:ext cx="11018520" cy="553998"/>
          </a:xfrm>
        </p:spPr>
        <p:txBody>
          <a:bodyPr/>
          <a:lstStyle/>
          <a:p>
            <a:r>
              <a:rPr lang="en-US"/>
              <a:t>Safe deployment process of Policy resources</a:t>
            </a:r>
          </a:p>
        </p:txBody>
      </p:sp>
      <p:sp>
        <p:nvSpPr>
          <p:cNvPr id="10" name="Text Placeholder 9">
            <a:extLst>
              <a:ext uri="{FF2B5EF4-FFF2-40B4-BE49-F238E27FC236}">
                <a16:creationId xmlns:a16="http://schemas.microsoft.com/office/drawing/2014/main" id="{D0A9F68D-CBEB-4F92-8D93-831A2274CCE8}"/>
              </a:ext>
            </a:extLst>
          </p:cNvPr>
          <p:cNvSpPr>
            <a:spLocks noGrp="1"/>
          </p:cNvSpPr>
          <p:nvPr>
            <p:ph type="body" sz="quarter" idx="21"/>
          </p:nvPr>
        </p:nvSpPr>
        <p:spPr>
          <a:xfrm>
            <a:off x="908995" y="2286000"/>
            <a:ext cx="1950720" cy="300446"/>
          </a:xfrm>
        </p:spPr>
        <p:txBody>
          <a:bodyPr>
            <a:normAutofit lnSpcReduction="10000"/>
          </a:bodyPr>
          <a:lstStyle/>
          <a:p>
            <a:r>
              <a:rPr lang="en-US">
                <a:solidFill>
                  <a:schemeClr val="accent1"/>
                </a:solidFill>
              </a:rPr>
              <a:t>Update</a:t>
            </a:r>
          </a:p>
        </p:txBody>
      </p:sp>
      <p:sp>
        <p:nvSpPr>
          <p:cNvPr id="11" name="Text Placeholder 10">
            <a:extLst>
              <a:ext uri="{FF2B5EF4-FFF2-40B4-BE49-F238E27FC236}">
                <a16:creationId xmlns:a16="http://schemas.microsoft.com/office/drawing/2014/main" id="{356E668A-725C-41AE-B83D-9BF32918759E}"/>
              </a:ext>
            </a:extLst>
          </p:cNvPr>
          <p:cNvSpPr>
            <a:spLocks noGrp="1"/>
          </p:cNvSpPr>
          <p:nvPr>
            <p:ph type="body" sz="quarter" idx="22"/>
          </p:nvPr>
        </p:nvSpPr>
        <p:spPr>
          <a:xfrm>
            <a:off x="3718106" y="2286000"/>
            <a:ext cx="1950720" cy="378823"/>
          </a:xfrm>
        </p:spPr>
        <p:txBody>
          <a:bodyPr/>
          <a:lstStyle/>
          <a:p>
            <a:r>
              <a:rPr lang="en-US">
                <a:solidFill>
                  <a:schemeClr val="accent1"/>
                </a:solidFill>
              </a:rPr>
              <a:t>Update</a:t>
            </a:r>
          </a:p>
        </p:txBody>
      </p:sp>
      <p:sp>
        <p:nvSpPr>
          <p:cNvPr id="12" name="Text Placeholder 11">
            <a:extLst>
              <a:ext uri="{FF2B5EF4-FFF2-40B4-BE49-F238E27FC236}">
                <a16:creationId xmlns:a16="http://schemas.microsoft.com/office/drawing/2014/main" id="{141C4E0C-9F97-48F6-87F5-4449D627FBB1}"/>
              </a:ext>
            </a:extLst>
          </p:cNvPr>
          <p:cNvSpPr>
            <a:spLocks noGrp="1"/>
          </p:cNvSpPr>
          <p:nvPr>
            <p:ph type="body" sz="quarter" idx="23"/>
          </p:nvPr>
        </p:nvSpPr>
        <p:spPr>
          <a:xfrm>
            <a:off x="6523174" y="2286000"/>
            <a:ext cx="1950720" cy="378823"/>
          </a:xfrm>
        </p:spPr>
        <p:txBody>
          <a:bodyPr/>
          <a:lstStyle/>
          <a:p>
            <a:r>
              <a:rPr lang="en-US">
                <a:solidFill>
                  <a:schemeClr val="accent1"/>
                </a:solidFill>
              </a:rPr>
              <a:t>Rollback</a:t>
            </a:r>
          </a:p>
        </p:txBody>
      </p:sp>
      <p:sp>
        <p:nvSpPr>
          <p:cNvPr id="17" name="Text Placeholder 10">
            <a:extLst>
              <a:ext uri="{FF2B5EF4-FFF2-40B4-BE49-F238E27FC236}">
                <a16:creationId xmlns:a16="http://schemas.microsoft.com/office/drawing/2014/main" id="{31A58199-D9A9-450C-ADE2-EC53790799DD}"/>
              </a:ext>
            </a:extLst>
          </p:cNvPr>
          <p:cNvSpPr txBox="1">
            <a:spLocks/>
          </p:cNvSpPr>
          <p:nvPr/>
        </p:nvSpPr>
        <p:spPr>
          <a:xfrm>
            <a:off x="3519547" y="2895600"/>
            <a:ext cx="2300760" cy="2512423"/>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Allow for gradual rollout of changes to policy resources in existing environments.</a:t>
            </a:r>
          </a:p>
        </p:txBody>
      </p:sp>
      <p:sp>
        <p:nvSpPr>
          <p:cNvPr id="18" name="Text Placeholder 12">
            <a:extLst>
              <a:ext uri="{FF2B5EF4-FFF2-40B4-BE49-F238E27FC236}">
                <a16:creationId xmlns:a16="http://schemas.microsoft.com/office/drawing/2014/main" id="{BEA0865D-EA19-41D9-B16A-FD54255962BC}"/>
              </a:ext>
            </a:extLst>
          </p:cNvPr>
          <p:cNvSpPr txBox="1">
            <a:spLocks/>
          </p:cNvSpPr>
          <p:nvPr/>
        </p:nvSpPr>
        <p:spPr>
          <a:xfrm>
            <a:off x="9378680" y="2899954"/>
            <a:ext cx="1857930" cy="1846659"/>
          </a:xfrm>
          <a:prstGeom prst="rect">
            <a:avLst/>
          </a:prstGeom>
        </p:spPr>
        <p:txBody>
          <a:bodyPr vert="horz" wrap="square" lIns="0" tIns="0" rIns="0" bIns="0" rtlCol="0" anchor="t" anchorCtr="0">
            <a:norm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Remove any policy resource or parameters that are no longer applicable.</a:t>
            </a:r>
          </a:p>
        </p:txBody>
      </p:sp>
      <p:sp>
        <p:nvSpPr>
          <p:cNvPr id="19" name="Text Placeholder 11">
            <a:extLst>
              <a:ext uri="{FF2B5EF4-FFF2-40B4-BE49-F238E27FC236}">
                <a16:creationId xmlns:a16="http://schemas.microsoft.com/office/drawing/2014/main" id="{F3CFF91D-9730-4C69-82F3-73EB18D37D13}"/>
              </a:ext>
            </a:extLst>
          </p:cNvPr>
          <p:cNvSpPr txBox="1">
            <a:spLocks/>
          </p:cNvSpPr>
          <p:nvPr/>
        </p:nvSpPr>
        <p:spPr>
          <a:xfrm>
            <a:off x="9332285" y="2286000"/>
            <a:ext cx="1950720" cy="378823"/>
          </a:xfrm>
          <a:prstGeom prst="rect">
            <a:avLst/>
          </a:prstGeom>
        </p:spPr>
        <p:txBody>
          <a:bodyPr vert="horz" wrap="square" lIns="0" tIns="0" rIns="0" bIns="0" rtlCol="0" anchor="t" anchorCtr="0">
            <a:norm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solidFill>
                  <a:srgbClr val="0078D4"/>
                </a:solidFill>
                <a:effectLst/>
                <a:uLnTx/>
                <a:uFillTx/>
                <a:latin typeface="Segoe UI"/>
                <a:ea typeface="+mn-ea"/>
                <a:cs typeface="Segoe UI" panose="020B0502040204020203" pitchFamily="34" charset="0"/>
              </a:rPr>
              <a:t>Deprecate</a:t>
            </a:r>
          </a:p>
        </p:txBody>
      </p:sp>
      <p:sp>
        <p:nvSpPr>
          <p:cNvPr id="6" name="Text Placeholder 10">
            <a:extLst>
              <a:ext uri="{FF2B5EF4-FFF2-40B4-BE49-F238E27FC236}">
                <a16:creationId xmlns:a16="http://schemas.microsoft.com/office/drawing/2014/main" id="{15701309-CD70-4970-89E7-A5D787D448F1}"/>
              </a:ext>
            </a:extLst>
          </p:cNvPr>
          <p:cNvSpPr txBox="1">
            <a:spLocks/>
          </p:cNvSpPr>
          <p:nvPr/>
        </p:nvSpPr>
        <p:spPr>
          <a:xfrm>
            <a:off x="6371694" y="2827887"/>
            <a:ext cx="2106242" cy="2512423"/>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Maintain a push back process for any changes that might warrant a revert. </a:t>
            </a:r>
          </a:p>
        </p:txBody>
      </p:sp>
      <p:sp>
        <p:nvSpPr>
          <p:cNvPr id="2" name="Rectangle 1">
            <a:extLst>
              <a:ext uri="{FF2B5EF4-FFF2-40B4-BE49-F238E27FC236}">
                <a16:creationId xmlns:a16="http://schemas.microsoft.com/office/drawing/2014/main" id="{4101D8A4-078A-44E9-87C6-0EBB16939C73}"/>
              </a:ext>
            </a:extLst>
          </p:cNvPr>
          <p:cNvSpPr/>
          <p:nvPr/>
        </p:nvSpPr>
        <p:spPr bwMode="auto">
          <a:xfrm>
            <a:off x="3395050" y="2009869"/>
            <a:ext cx="8211733" cy="3797253"/>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4A86AAF1-28EC-4E8D-8FEE-EE5DE053445F}"/>
              </a:ext>
            </a:extLst>
          </p:cNvPr>
          <p:cNvSpPr>
            <a:spLocks noChangeArrowheads="1"/>
          </p:cNvSpPr>
          <p:nvPr/>
        </p:nvSpPr>
        <p:spPr bwMode="auto">
          <a:xfrm>
            <a:off x="4749516" y="2359096"/>
            <a:ext cx="5350598" cy="309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5545"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Menlo"/>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Menlo"/>
                <a:ea typeface="+mn-ea"/>
                <a:cs typeface="+mn-cs"/>
              </a:rPr>
              <a:t>"properties": {</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Menlo"/>
                <a:ea typeface="+mn-ea"/>
                <a:cs typeface="+mn-cs"/>
              </a:rPr>
              <a:t>"</a:t>
            </a:r>
            <a:r>
              <a:rPr kumimoji="0" lang="en-US" altLang="en-US" sz="800" b="0" i="0" u="none" strike="noStrike" kern="1200" cap="none" spc="0" normalizeH="0" baseline="0" noProof="0" err="1">
                <a:ln>
                  <a:noFill/>
                </a:ln>
                <a:solidFill>
                  <a:srgbClr val="000000"/>
                </a:solidFill>
                <a:effectLst/>
                <a:uLnTx/>
                <a:uFillTx/>
                <a:latin typeface="Menlo"/>
                <a:ea typeface="+mn-ea"/>
                <a:cs typeface="+mn-cs"/>
              </a:rPr>
              <a:t>policyDefinitionId</a:t>
            </a:r>
            <a:r>
              <a:rPr kumimoji="0" lang="en-US" altLang="en-US" sz="800" b="0" i="0" u="none" strike="noStrike" kern="1200" cap="none" spc="0" normalizeH="0" baseline="0" noProof="0">
                <a:ln>
                  <a:noFill/>
                </a:ln>
                <a:solidFill>
                  <a:srgbClr val="000000"/>
                </a:solidFill>
                <a:effectLst/>
                <a:uLnTx/>
                <a:uFillTx/>
                <a:latin typeface="Menlo"/>
                <a:ea typeface="+mn-ea"/>
                <a:cs typeface="+mn-cs"/>
              </a:rPr>
              <a:t>":"/subscriptions/{</a:t>
            </a:r>
            <a:r>
              <a:rPr kumimoji="0" lang="en-US" altLang="en-US" sz="800" b="0" i="0" u="none" strike="noStrike" kern="1200" cap="none" spc="0" normalizeH="0" baseline="0" noProof="0" err="1">
                <a:ln>
                  <a:noFill/>
                </a:ln>
                <a:solidFill>
                  <a:srgbClr val="000000"/>
                </a:solidFill>
                <a:effectLst/>
                <a:uLnTx/>
                <a:uFillTx/>
                <a:latin typeface="Menlo"/>
                <a:ea typeface="+mn-ea"/>
                <a:cs typeface="+mn-cs"/>
              </a:rPr>
              <a:t>subId</a:t>
            </a:r>
            <a:r>
              <a:rPr kumimoji="0" lang="en-US" altLang="en-US" sz="800" b="0" i="0" u="none" strike="noStrike" kern="1200" cap="none" spc="0" normalizeH="0" baseline="0" noProof="0">
                <a:ln>
                  <a:noFill/>
                </a:ln>
                <a:solidFill>
                  <a:srgbClr val="000000"/>
                </a:solidFill>
                <a:effectLst/>
                <a:uLnTx/>
                <a:uFillTx/>
                <a:latin typeface="Menlo"/>
                <a:ea typeface="+mn-ea"/>
                <a:cs typeface="+mn-cs"/>
              </a:rPr>
              <a:t>}/providers/</a:t>
            </a:r>
            <a:r>
              <a:rPr kumimoji="0" lang="en-US" altLang="en-US" sz="800" b="0" i="0" u="none" strike="noStrike" kern="1200" cap="none" spc="0" normalizeH="0" baseline="0" noProof="0" err="1">
                <a:ln>
                  <a:noFill/>
                </a:ln>
                <a:solidFill>
                  <a:srgbClr val="000000"/>
                </a:solidFill>
                <a:effectLst/>
                <a:uLnTx/>
                <a:uFillTx/>
                <a:latin typeface="Menlo"/>
                <a:ea typeface="+mn-ea"/>
                <a:cs typeface="+mn-cs"/>
              </a:rPr>
              <a:t>Microsoft.Authorization</a:t>
            </a:r>
            <a:r>
              <a:rPr kumimoji="0" lang="en-US" altLang="en-US" sz="800" b="0" i="0" u="none" strike="noStrike" kern="1200" cap="none" spc="0" normalizeH="0" baseline="0" noProof="0">
                <a:ln>
                  <a:noFill/>
                </a:ln>
                <a:solidFill>
                  <a:srgbClr val="000000"/>
                </a:solidFill>
                <a:effectLst/>
                <a:uLnTx/>
                <a:uFillTx/>
                <a:latin typeface="Menlo"/>
                <a:ea typeface="+mn-ea"/>
                <a:cs typeface="+mn-cs"/>
              </a:rPr>
              <a:t>/</a:t>
            </a:r>
            <a:r>
              <a:rPr kumimoji="0" lang="en-US" altLang="en-US" sz="800" b="0" i="0" u="none" strike="noStrike" kern="1200" cap="none" spc="0" normalizeH="0" baseline="0" noProof="0" err="1">
                <a:ln>
                  <a:noFill/>
                </a:ln>
                <a:solidFill>
                  <a:srgbClr val="000000"/>
                </a:solidFill>
                <a:effectLst/>
                <a:uLnTx/>
                <a:uFillTx/>
                <a:latin typeface="Menlo"/>
                <a:ea typeface="+mn-ea"/>
                <a:cs typeface="+mn-cs"/>
              </a:rPr>
              <a:t>policySetDefinitions</a:t>
            </a:r>
            <a:r>
              <a:rPr kumimoji="0" lang="en-US" altLang="en-US" sz="800" b="0" i="0" u="none" strike="noStrike" kern="1200" cap="none" spc="0" normalizeH="0" baseline="0" noProof="0">
                <a:ln>
                  <a:noFill/>
                </a:ln>
                <a:solidFill>
                  <a:srgbClr val="000000"/>
                </a:solidFill>
                <a:effectLst/>
                <a:uLnTx/>
                <a:uFillTx/>
                <a:latin typeface="Menlo"/>
                <a:ea typeface="+mn-ea"/>
                <a:cs typeface="+mn-cs"/>
              </a:rPr>
              <a:t>/</a:t>
            </a:r>
            <a:r>
              <a:rPr kumimoji="0" lang="en-US" altLang="en-US" sz="800" b="0" i="0" u="none" strike="noStrike" kern="1200" cap="none" spc="0" normalizeH="0" baseline="0" noProof="0" err="1">
                <a:ln>
                  <a:noFill/>
                </a:ln>
                <a:solidFill>
                  <a:srgbClr val="000000"/>
                </a:solidFill>
                <a:effectLst/>
                <a:uLnTx/>
                <a:uFillTx/>
                <a:latin typeface="Menlo"/>
                <a:ea typeface="+mn-ea"/>
                <a:cs typeface="+mn-cs"/>
              </a:rPr>
              <a:t>SecureKV</a:t>
            </a:r>
            <a:r>
              <a:rPr kumimoji="0" lang="en-US" altLang="en-US" sz="800" b="0" i="0" u="none" strike="noStrike" kern="1200" cap="none" spc="0" normalizeH="0" baseline="0" noProof="0">
                <a:ln>
                  <a:noFill/>
                </a:ln>
                <a:solidFill>
                  <a:srgbClr val="000000"/>
                </a:solidFill>
                <a:effectLst/>
                <a:uLnTx/>
                <a:uFillTx/>
                <a:latin typeface="Menlo"/>
                <a:ea typeface="+mn-ea"/>
                <a:cs typeface="+mn-cs"/>
              </a:rPr>
              <a:t>", </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Menlo"/>
                <a:ea typeface="+mn-ea"/>
                <a:cs typeface="+mn-cs"/>
              </a:rPr>
              <a:t>"</a:t>
            </a:r>
            <a:r>
              <a:rPr kumimoji="0" lang="en-US" altLang="en-US" sz="800" b="0" i="0" u="none" strike="noStrike" kern="1200" cap="none" spc="0" normalizeH="0" baseline="0" noProof="0" err="1">
                <a:ln>
                  <a:noFill/>
                </a:ln>
                <a:solidFill>
                  <a:srgbClr val="000000"/>
                </a:solidFill>
                <a:effectLst/>
                <a:uLnTx/>
                <a:uFillTx/>
                <a:latin typeface="Menlo"/>
                <a:ea typeface="+mn-ea"/>
                <a:cs typeface="+mn-cs"/>
              </a:rPr>
              <a:t>definitionVersion</a:t>
            </a:r>
            <a:r>
              <a:rPr kumimoji="0" lang="en-US" altLang="en-US" sz="800" b="0" i="0" u="none" strike="noStrike" kern="1200" cap="none" spc="0" normalizeH="0" baseline="0" noProof="0">
                <a:ln>
                  <a:noFill/>
                </a:ln>
                <a:solidFill>
                  <a:srgbClr val="000000"/>
                </a:solidFill>
                <a:effectLst/>
                <a:uLnTx/>
                <a:uFillTx/>
                <a:latin typeface="Menlo"/>
                <a:ea typeface="+mn-ea"/>
                <a:cs typeface="+mn-cs"/>
              </a:rPr>
              <a:t>": “1.0.0", </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Menlo"/>
                <a:ea typeface="+mn-ea"/>
                <a:cs typeface="+mn-cs"/>
              </a:rPr>
              <a:t>"resourceSelectors": [ {</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Menlo"/>
                <a:ea typeface="+mn-ea"/>
                <a:cs typeface="+mn-cs"/>
              </a:rPr>
              <a:t>	"name": "</a:t>
            </a:r>
            <a:r>
              <a:rPr kumimoji="0" lang="en-US" altLang="en-US" sz="800" b="0" i="0" u="none" strike="noStrike" kern="1200" cap="none" spc="0" normalizeH="0" baseline="0" noProof="0" err="1">
                <a:ln>
                  <a:noFill/>
                </a:ln>
                <a:solidFill>
                  <a:srgbClr val="000000"/>
                </a:solidFill>
                <a:effectLst/>
                <a:uLnTx/>
                <a:uFillTx/>
                <a:latin typeface="Menlo"/>
                <a:ea typeface="+mn-ea"/>
                <a:cs typeface="+mn-cs"/>
              </a:rPr>
              <a:t>SDPRegions</a:t>
            </a:r>
            <a:r>
              <a:rPr kumimoji="0" lang="en-US" altLang="en-US" sz="800" b="0" i="0" u="none" strike="noStrike" kern="1200" cap="none" spc="0" normalizeH="0" baseline="0" noProof="0">
                <a:ln>
                  <a:noFill/>
                </a:ln>
                <a:solidFill>
                  <a:srgbClr val="000000"/>
                </a:solidFill>
                <a:effectLst/>
                <a:uLnTx/>
                <a:uFillTx/>
                <a:latin typeface="Menlo"/>
                <a:ea typeface="+mn-ea"/>
                <a:cs typeface="+mn-cs"/>
              </a:rPr>
              <a:t>", </a:t>
            </a:r>
          </a:p>
          <a:p>
            <a:pPr marL="914400" marR="0" lvl="2"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Menlo"/>
                <a:ea typeface="+mn-ea"/>
                <a:cs typeface="+mn-cs"/>
              </a:rPr>
              <a:t>"selectors": [ { </a:t>
            </a:r>
          </a:p>
          <a:p>
            <a:pPr marL="914400" marR="0" lvl="2"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Menlo"/>
                <a:ea typeface="+mn-ea"/>
                <a:cs typeface="+mn-cs"/>
              </a:rPr>
              <a:t>	"kind": "</a:t>
            </a:r>
            <a:r>
              <a:rPr kumimoji="0" lang="en-US" altLang="en-US" sz="800" b="0" i="0" u="none" strike="noStrike" kern="1200" cap="none" spc="0" normalizeH="0" baseline="0" noProof="0" err="1">
                <a:ln>
                  <a:noFill/>
                </a:ln>
                <a:solidFill>
                  <a:srgbClr val="000000"/>
                </a:solidFill>
                <a:effectLst/>
                <a:uLnTx/>
                <a:uFillTx/>
                <a:latin typeface="Menlo"/>
                <a:ea typeface="+mn-ea"/>
                <a:cs typeface="+mn-cs"/>
              </a:rPr>
              <a:t>resourceLocation</a:t>
            </a:r>
            <a:r>
              <a:rPr kumimoji="0" lang="en-US" altLang="en-US" sz="800" b="0" i="0" u="none" strike="noStrike" kern="1200" cap="none" spc="0" normalizeH="0" baseline="0" noProof="0">
                <a:ln>
                  <a:noFill/>
                </a:ln>
                <a:solidFill>
                  <a:srgbClr val="000000"/>
                </a:solidFill>
                <a:effectLst/>
                <a:uLnTx/>
                <a:uFillTx/>
                <a:latin typeface="Menlo"/>
                <a:ea typeface="+mn-ea"/>
                <a:cs typeface="+mn-cs"/>
              </a:rPr>
              <a:t>", </a:t>
            </a:r>
          </a:p>
          <a:p>
            <a:pPr marL="914400" marR="0" lvl="2"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Menlo"/>
                <a:ea typeface="+mn-ea"/>
                <a:cs typeface="+mn-cs"/>
              </a:rPr>
              <a:t>	"in": [ "eastus2euap", "</a:t>
            </a:r>
            <a:r>
              <a:rPr kumimoji="0" lang="en-US" altLang="en-US" sz="800" b="0" i="0" u="none" strike="noStrike" kern="1200" cap="none" spc="0" normalizeH="0" baseline="0" noProof="0" err="1">
                <a:ln>
                  <a:noFill/>
                </a:ln>
                <a:solidFill>
                  <a:srgbClr val="000000"/>
                </a:solidFill>
                <a:effectLst/>
                <a:uLnTx/>
                <a:uFillTx/>
                <a:latin typeface="Menlo"/>
                <a:ea typeface="+mn-ea"/>
                <a:cs typeface="+mn-cs"/>
              </a:rPr>
              <a:t>centraluseuap</a:t>
            </a:r>
            <a:r>
              <a:rPr kumimoji="0" lang="en-US" altLang="en-US" sz="800" b="0" i="0" u="none" strike="noStrike" kern="1200" cap="none" spc="0" normalizeH="0" baseline="0" noProof="0">
                <a:ln>
                  <a:noFill/>
                </a:ln>
                <a:solidFill>
                  <a:srgbClr val="000000"/>
                </a:solidFill>
                <a:effectLst/>
                <a:uLnTx/>
                <a:uFillTx/>
                <a:latin typeface="Menlo"/>
                <a:ea typeface="+mn-ea"/>
                <a:cs typeface="+mn-cs"/>
              </a:rPr>
              <a:t>" ] </a:t>
            </a:r>
          </a:p>
          <a:p>
            <a:pPr marL="914400" marR="0" lvl="2"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Menlo"/>
                <a:ea typeface="+mn-ea"/>
                <a:cs typeface="+mn-cs"/>
              </a:rPr>
              <a:t>}]</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Menlo"/>
                <a:ea typeface="+mn-ea"/>
                <a:cs typeface="+mn-cs"/>
              </a:rPr>
              <a:t>} ],</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0078D4"/>
                </a:solidFill>
                <a:effectLst/>
                <a:uLnTx/>
                <a:uFillTx/>
                <a:latin typeface="Menlo"/>
                <a:ea typeface="+mn-ea"/>
                <a:cs typeface="+mn-cs"/>
              </a:rPr>
              <a:t>“overrides”:[{</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a:ln>
                  <a:noFill/>
                </a:ln>
                <a:solidFill>
                  <a:srgbClr val="0078D4"/>
                </a:solidFill>
                <a:effectLst/>
                <a:uLnTx/>
                <a:uFillTx/>
                <a:latin typeface="Menlo"/>
                <a:ea typeface="+mn-ea"/>
                <a:cs typeface="+mn-cs"/>
              </a:rPr>
              <a:t>	</a:t>
            </a:r>
            <a:r>
              <a:rPr kumimoji="0" lang="en-US" sz="1000" b="0" i="0" u="none" strike="noStrike" kern="1200" cap="none" spc="0" normalizeH="0" baseline="0" noProof="0">
                <a:ln>
                  <a:noFill/>
                </a:ln>
                <a:solidFill>
                  <a:srgbClr val="0078D4"/>
                </a:solidFill>
                <a:effectLst/>
                <a:uLnTx/>
                <a:uFillTx/>
                <a:latin typeface="Menlo"/>
                <a:ea typeface="+mn-ea"/>
                <a:cs typeface="+mn-cs"/>
              </a:rPr>
              <a:t> </a:t>
            </a:r>
            <a:r>
              <a:rPr kumimoji="0" lang="en-US" sz="800" b="0" i="0" u="none" strike="noStrike" kern="1200" cap="none" spc="0" normalizeH="0" baseline="0" noProof="0">
                <a:ln>
                  <a:noFill/>
                </a:ln>
                <a:solidFill>
                  <a:srgbClr val="0078D4"/>
                </a:solidFill>
                <a:effectLst/>
                <a:uLnTx/>
                <a:uFillTx/>
                <a:latin typeface="Menlo"/>
                <a:ea typeface="+mn-ea"/>
                <a:cs typeface="+mn-cs"/>
              </a:rPr>
              <a:t>{</a:t>
            </a:r>
          </a:p>
          <a:p>
            <a:pPr marL="1371600" marR="0" lvl="3"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8D4"/>
                </a:solidFill>
                <a:effectLst/>
                <a:uLnTx/>
                <a:uFillTx/>
                <a:latin typeface="Menlo"/>
                <a:ea typeface="+mn-ea"/>
                <a:cs typeface="+mn-cs"/>
              </a:rPr>
              <a:t>"kind": "</a:t>
            </a:r>
            <a:r>
              <a:rPr kumimoji="0" lang="en-US" sz="800" b="0" i="0" u="none" strike="noStrike" kern="1200" cap="none" spc="0" normalizeH="0" baseline="0" noProof="0" err="1">
                <a:ln>
                  <a:noFill/>
                </a:ln>
                <a:solidFill>
                  <a:srgbClr val="0078D4"/>
                </a:solidFill>
                <a:effectLst/>
                <a:uLnTx/>
                <a:uFillTx/>
                <a:latin typeface="Menlo"/>
                <a:ea typeface="+mn-ea"/>
                <a:cs typeface="+mn-cs"/>
              </a:rPr>
              <a:t>definitionVersion</a:t>
            </a:r>
            <a:r>
              <a:rPr kumimoji="0" lang="en-US" sz="800" b="0" i="0" u="none" strike="noStrike" kern="1200" cap="none" spc="0" normalizeH="0" baseline="0" noProof="0">
                <a:ln>
                  <a:noFill/>
                </a:ln>
                <a:solidFill>
                  <a:srgbClr val="0078D4"/>
                </a:solidFill>
                <a:effectLst/>
                <a:uLnTx/>
                <a:uFillTx/>
                <a:latin typeface="Menlo"/>
                <a:ea typeface="+mn-ea"/>
                <a:cs typeface="+mn-cs"/>
              </a:rPr>
              <a:t>",</a:t>
            </a:r>
          </a:p>
          <a:p>
            <a:pPr marL="1371600" marR="0" lvl="3"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8D4"/>
                </a:solidFill>
                <a:effectLst/>
                <a:uLnTx/>
                <a:uFillTx/>
                <a:latin typeface="Menlo"/>
                <a:ea typeface="+mn-ea"/>
                <a:cs typeface="+mn-cs"/>
              </a:rPr>
              <a:t>"value": “2.0",</a:t>
            </a:r>
          </a:p>
          <a:p>
            <a:pPr marL="1371600" marR="0" lvl="3"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8D4"/>
                </a:solidFill>
                <a:effectLst/>
                <a:uLnTx/>
                <a:uFillTx/>
                <a:latin typeface="Menlo"/>
                <a:ea typeface="+mn-ea"/>
                <a:cs typeface="+mn-cs"/>
              </a:rPr>
              <a:t>"selectors": [{</a:t>
            </a:r>
          </a:p>
          <a:p>
            <a:pPr marL="1828800" marR="0" lvl="4"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8D4"/>
                </a:solidFill>
                <a:effectLst/>
                <a:uLnTx/>
                <a:uFillTx/>
                <a:latin typeface="Menlo"/>
                <a:ea typeface="+mn-ea"/>
                <a:cs typeface="+mn-cs"/>
              </a:rPr>
              <a:t>"kind": "</a:t>
            </a:r>
            <a:r>
              <a:rPr kumimoji="0" lang="en-US" sz="800" b="0" i="0" u="none" strike="noStrike" kern="1200" cap="none" spc="0" normalizeH="0" baseline="0" noProof="0" err="1">
                <a:ln>
                  <a:noFill/>
                </a:ln>
                <a:solidFill>
                  <a:srgbClr val="0078D4"/>
                </a:solidFill>
                <a:effectLst/>
                <a:uLnTx/>
                <a:uFillTx/>
                <a:latin typeface="Menlo"/>
                <a:ea typeface="+mn-ea"/>
                <a:cs typeface="+mn-cs"/>
              </a:rPr>
              <a:t>resourceLocation</a:t>
            </a:r>
            <a:r>
              <a:rPr kumimoji="0" lang="en-US" sz="800" b="0" i="0" u="none" strike="noStrike" kern="1200" cap="none" spc="0" normalizeH="0" baseline="0" noProof="0">
                <a:ln>
                  <a:noFill/>
                </a:ln>
                <a:solidFill>
                  <a:srgbClr val="0078D4"/>
                </a:solidFill>
                <a:effectLst/>
                <a:uLnTx/>
                <a:uFillTx/>
                <a:latin typeface="Menlo"/>
                <a:ea typeface="+mn-ea"/>
                <a:cs typeface="+mn-cs"/>
              </a:rPr>
              <a:t>",</a:t>
            </a:r>
          </a:p>
          <a:p>
            <a:pPr marL="1828800" marR="0" lvl="4"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8D4"/>
                </a:solidFill>
                <a:effectLst/>
                <a:uLnTx/>
                <a:uFillTx/>
                <a:latin typeface="Menlo"/>
                <a:ea typeface="+mn-ea"/>
                <a:cs typeface="+mn-cs"/>
              </a:rPr>
              <a:t>"in": [ "eastus2euap"]</a:t>
            </a:r>
          </a:p>
          <a:p>
            <a:pPr marL="1371600" marR="0" lvl="3"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8D4"/>
                </a:solidFill>
                <a:effectLst/>
                <a:uLnTx/>
                <a:uFillTx/>
                <a:latin typeface="Menlo"/>
                <a:ea typeface="+mn-ea"/>
                <a:cs typeface="+mn-cs"/>
              </a:rPr>
              <a:t>}]</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8D4"/>
                </a:solidFill>
                <a:effectLst/>
                <a:uLnTx/>
                <a:uFillTx/>
                <a:latin typeface="Menlo"/>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a:ln>
                  <a:noFill/>
                </a:ln>
                <a:solidFill>
                  <a:srgbClr val="0078D4"/>
                </a:solidFill>
                <a:effectLst/>
                <a:uLnTx/>
                <a:uFillTx/>
                <a:latin typeface="Menlo"/>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Menlo"/>
                <a:ea typeface="+mn-ea"/>
                <a:cs typeface="+mn-cs"/>
              </a:rPr>
              <a:t>}"id": "/subscriptions/{</a:t>
            </a:r>
            <a:r>
              <a:rPr kumimoji="0" lang="en-US" altLang="en-US" sz="800" b="0" i="0" u="none" strike="noStrike" kern="1200" cap="none" spc="0" normalizeH="0" baseline="0" noProof="0" err="1">
                <a:ln>
                  <a:noFill/>
                </a:ln>
                <a:solidFill>
                  <a:srgbClr val="000000"/>
                </a:solidFill>
                <a:effectLst/>
                <a:uLnTx/>
                <a:uFillTx/>
                <a:latin typeface="Menlo"/>
                <a:ea typeface="+mn-ea"/>
                <a:cs typeface="+mn-cs"/>
              </a:rPr>
              <a:t>subId</a:t>
            </a:r>
            <a:r>
              <a:rPr kumimoji="0" lang="en-US" altLang="en-US" sz="800" b="0" i="0" u="none" strike="noStrike" kern="1200" cap="none" spc="0" normalizeH="0" baseline="0" noProof="0">
                <a:ln>
                  <a:noFill/>
                </a:ln>
                <a:solidFill>
                  <a:srgbClr val="000000"/>
                </a:solidFill>
                <a:effectLst/>
                <a:uLnTx/>
                <a:uFillTx/>
                <a:latin typeface="Menlo"/>
                <a:ea typeface="+mn-ea"/>
                <a:cs typeface="+mn-cs"/>
              </a:rPr>
              <a:t>}/providers/</a:t>
            </a:r>
            <a:r>
              <a:rPr kumimoji="0" lang="en-US" altLang="en-US" sz="800" b="0" i="0" u="none" strike="noStrike" kern="1200" cap="none" spc="0" normalizeH="0" baseline="0" noProof="0" err="1">
                <a:ln>
                  <a:noFill/>
                </a:ln>
                <a:solidFill>
                  <a:srgbClr val="000000"/>
                </a:solidFill>
                <a:effectLst/>
                <a:uLnTx/>
                <a:uFillTx/>
                <a:latin typeface="Menlo"/>
                <a:ea typeface="+mn-ea"/>
                <a:cs typeface="+mn-cs"/>
              </a:rPr>
              <a:t>Microsoft.Authorization</a:t>
            </a:r>
            <a:r>
              <a:rPr kumimoji="0" lang="en-US" altLang="en-US" sz="800" b="0" i="0" u="none" strike="noStrike" kern="1200" cap="none" spc="0" normalizeH="0" baseline="0" noProof="0">
                <a:ln>
                  <a:noFill/>
                </a:ln>
                <a:solidFill>
                  <a:srgbClr val="000000"/>
                </a:solidFill>
                <a:effectLst/>
                <a:uLnTx/>
                <a:uFillTx/>
                <a:latin typeface="Menlo"/>
                <a:ea typeface="+mn-ea"/>
                <a:cs typeface="+mn-cs"/>
              </a:rPr>
              <a:t>/</a:t>
            </a:r>
            <a:r>
              <a:rPr kumimoji="0" lang="en-US" altLang="en-US" sz="800" b="0" i="0" u="none" strike="noStrike" kern="1200" cap="none" spc="0" normalizeH="0" baseline="0" noProof="0" err="1">
                <a:ln>
                  <a:noFill/>
                </a:ln>
                <a:solidFill>
                  <a:srgbClr val="000000"/>
                </a:solidFill>
                <a:effectLst/>
                <a:uLnTx/>
                <a:uFillTx/>
                <a:latin typeface="Menlo"/>
                <a:ea typeface="+mn-ea"/>
                <a:cs typeface="+mn-cs"/>
              </a:rPr>
              <a:t>policyAssignments</a:t>
            </a:r>
            <a:r>
              <a:rPr kumimoji="0" lang="en-US" altLang="en-US" sz="800" b="0" i="0" u="none" strike="noStrike" kern="1200" cap="none" spc="0" normalizeH="0" baseline="0" noProof="0">
                <a:ln>
                  <a:noFill/>
                </a:ln>
                <a:solidFill>
                  <a:srgbClr val="000000"/>
                </a:solidFill>
                <a:effectLst/>
                <a:uLnTx/>
                <a:uFillTx/>
                <a:latin typeface="Menlo"/>
                <a:ea typeface="+mn-ea"/>
                <a:cs typeface="+mn-cs"/>
              </a:rPr>
              <a:t>/</a:t>
            </a:r>
            <a:r>
              <a:rPr kumimoji="0" lang="en-US" altLang="en-US" sz="800" b="0" i="0" u="none" strike="noStrike" kern="1200" cap="none" spc="0" normalizeH="0" baseline="0" noProof="0" err="1">
                <a:ln>
                  <a:noFill/>
                </a:ln>
                <a:solidFill>
                  <a:srgbClr val="000000"/>
                </a:solidFill>
                <a:effectLst/>
                <a:uLnTx/>
                <a:uFillTx/>
                <a:latin typeface="Menlo"/>
                <a:ea typeface="+mn-ea"/>
                <a:cs typeface="+mn-cs"/>
              </a:rPr>
              <a:t>SecureKV</a:t>
            </a:r>
            <a:r>
              <a:rPr kumimoji="0" lang="en-US" altLang="en-US" sz="800" b="0" i="0" u="none" strike="noStrike" kern="1200" cap="none" spc="0" normalizeH="0" baseline="0" noProof="0">
                <a:ln>
                  <a:noFill/>
                </a:ln>
                <a:solidFill>
                  <a:srgbClr val="000000"/>
                </a:solidFill>
                <a:effectLst/>
                <a:uLnTx/>
                <a:uFillTx/>
                <a:latin typeface="Menlo"/>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Menlo"/>
                <a:ea typeface="+mn-ea"/>
                <a:cs typeface="+mn-cs"/>
              </a:rPr>
              <a:t>"type": "</a:t>
            </a:r>
            <a:r>
              <a:rPr kumimoji="0" lang="en-US" altLang="en-US" sz="800" b="0" i="0" u="none" strike="noStrike" kern="1200" cap="none" spc="0" normalizeH="0" baseline="0" noProof="0" err="1">
                <a:ln>
                  <a:noFill/>
                </a:ln>
                <a:solidFill>
                  <a:srgbClr val="000000"/>
                </a:solidFill>
                <a:effectLst/>
                <a:uLnTx/>
                <a:uFillTx/>
                <a:latin typeface="Menlo"/>
                <a:ea typeface="+mn-ea"/>
                <a:cs typeface="+mn-cs"/>
              </a:rPr>
              <a:t>Microsoft.Authorization</a:t>
            </a:r>
            <a:r>
              <a:rPr kumimoji="0" lang="en-US" altLang="en-US" sz="800" b="0" i="0" u="none" strike="noStrike" kern="1200" cap="none" spc="0" normalizeH="0" baseline="0" noProof="0">
                <a:ln>
                  <a:noFill/>
                </a:ln>
                <a:solidFill>
                  <a:srgbClr val="000000"/>
                </a:solidFill>
                <a:effectLst/>
                <a:uLnTx/>
                <a:uFillTx/>
                <a:latin typeface="Menlo"/>
                <a:ea typeface="+mn-ea"/>
                <a:cs typeface="+mn-cs"/>
              </a:rPr>
              <a:t>/</a:t>
            </a:r>
            <a:r>
              <a:rPr kumimoji="0" lang="en-US" altLang="en-US" sz="800" b="0" i="0" u="none" strike="noStrike" kern="1200" cap="none" spc="0" normalizeH="0" baseline="0" noProof="0" err="1">
                <a:ln>
                  <a:noFill/>
                </a:ln>
                <a:solidFill>
                  <a:srgbClr val="000000"/>
                </a:solidFill>
                <a:effectLst/>
                <a:uLnTx/>
                <a:uFillTx/>
                <a:latin typeface="Menlo"/>
                <a:ea typeface="+mn-ea"/>
                <a:cs typeface="+mn-cs"/>
              </a:rPr>
              <a:t>policyAssignments</a:t>
            </a:r>
            <a:r>
              <a:rPr kumimoji="0" lang="en-US" altLang="en-US" sz="800" b="0" i="0" u="none" strike="noStrike" kern="1200" cap="none" spc="0" normalizeH="0" baseline="0" noProof="0">
                <a:ln>
                  <a:noFill/>
                </a:ln>
                <a:solidFill>
                  <a:srgbClr val="000000"/>
                </a:solidFill>
                <a:effectLst/>
                <a:uLnTx/>
                <a:uFillTx/>
                <a:latin typeface="Menlo"/>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Menlo"/>
                <a:ea typeface="+mn-ea"/>
                <a:cs typeface="+mn-cs"/>
              </a:rPr>
              <a:t>"name": “</a:t>
            </a:r>
            <a:r>
              <a:rPr kumimoji="0" lang="en-US" altLang="en-US" sz="800" b="0" i="0" u="none" strike="noStrike" kern="1200" cap="none" spc="0" normalizeH="0" baseline="0" noProof="0" err="1">
                <a:ln>
                  <a:noFill/>
                </a:ln>
                <a:solidFill>
                  <a:srgbClr val="000000"/>
                </a:solidFill>
                <a:effectLst/>
                <a:uLnTx/>
                <a:uFillTx/>
                <a:latin typeface="Menlo"/>
                <a:ea typeface="+mn-ea"/>
                <a:cs typeface="+mn-cs"/>
              </a:rPr>
              <a:t>SecureKV</a:t>
            </a:r>
            <a:r>
              <a:rPr kumimoji="0" lang="en-US" altLang="en-US" sz="800" b="0" i="0" u="none" strike="noStrike" kern="1200" cap="none" spc="0" normalizeH="0" baseline="0" noProof="0">
                <a:ln>
                  <a:noFill/>
                </a:ln>
                <a:solidFill>
                  <a:srgbClr val="000000"/>
                </a:solidFill>
                <a:effectLst/>
                <a:uLnTx/>
                <a:uFillTx/>
                <a:latin typeface="Menlo"/>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Menlo"/>
                <a:ea typeface="+mn-ea"/>
                <a:cs typeface="+mn-cs"/>
              </a:rPr>
              <a:t>}</a:t>
            </a:r>
            <a:r>
              <a:rPr kumimoji="0" lang="en-US" altLang="en-US" sz="300" b="0" i="0" u="none" strike="noStrike" kern="1200" cap="none" spc="0" normalizeH="0" baseline="0" noProof="0">
                <a:ln>
                  <a:noFill/>
                </a:ln>
                <a:solidFill>
                  <a:srgbClr val="000000"/>
                </a:solidFill>
                <a:effectLst/>
                <a:uLnTx/>
                <a:uFillTx/>
                <a:latin typeface="Segoe UI"/>
                <a:ea typeface="+mn-ea"/>
                <a:cs typeface="+mn-cs"/>
              </a:rPr>
              <a:t>   </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 name="Text Placeholder 8">
            <a:extLst>
              <a:ext uri="{FF2B5EF4-FFF2-40B4-BE49-F238E27FC236}">
                <a16:creationId xmlns:a16="http://schemas.microsoft.com/office/drawing/2014/main" id="{7863A2F6-9A3E-41C6-812A-8496651F8BD7}"/>
              </a:ext>
            </a:extLst>
          </p:cNvPr>
          <p:cNvSpPr txBox="1">
            <a:spLocks/>
          </p:cNvSpPr>
          <p:nvPr/>
        </p:nvSpPr>
        <p:spPr>
          <a:xfrm>
            <a:off x="800560" y="2895600"/>
            <a:ext cx="2167590" cy="1846659"/>
          </a:xfrm>
          <a:prstGeom prst="rect">
            <a:avLst/>
          </a:prstGeom>
        </p:spPr>
        <p:txBody>
          <a:bodyPr>
            <a:normAutofit fontScale="550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marR="0" lvl="0" indent="-514350" algn="l" defTabSz="932742" rtl="0" eaLnBrk="1" fontAlgn="auto" latinLnBrk="0" hangingPunct="1">
              <a:lnSpc>
                <a:spcPct val="100000"/>
              </a:lnSpc>
              <a:spcBef>
                <a:spcPct val="20000"/>
              </a:spcBef>
              <a:spcAft>
                <a:spcPts val="0"/>
              </a:spcAft>
              <a:buClrTx/>
              <a:buSzPct val="90000"/>
              <a:buFont typeface="Wingdings" panose="05000000000000000000" pitchFamily="2" charset="2"/>
              <a:buAutoNum type="arabicPeriod"/>
              <a:tabLst/>
              <a:defRPr/>
            </a:pPr>
            <a:r>
              <a:rPr kumimoji="0" lang="en-US" sz="2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Update definition</a:t>
            </a:r>
          </a:p>
          <a:p>
            <a:pPr marL="514350" marR="0" lvl="0" indent="-514350" algn="l" defTabSz="932742" rtl="0" eaLnBrk="1" fontAlgn="auto" latinLnBrk="0" hangingPunct="1">
              <a:lnSpc>
                <a:spcPct val="100000"/>
              </a:lnSpc>
              <a:spcBef>
                <a:spcPct val="20000"/>
              </a:spcBef>
              <a:spcAft>
                <a:spcPts val="0"/>
              </a:spcAft>
              <a:buClrTx/>
              <a:buSzPct val="90000"/>
              <a:buFont typeface="Wingdings" panose="05000000000000000000" pitchFamily="2" charset="2"/>
              <a:buAutoNum type="arabicPeriod"/>
              <a:tabLst/>
              <a:defRPr/>
            </a:pPr>
            <a:r>
              <a:rPr kumimoji="0" lang="en-US" sz="2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Update policySet </a:t>
            </a:r>
          </a:p>
          <a:p>
            <a:pPr marL="514350" marR="0" lvl="0" indent="-514350" algn="l" defTabSz="932742" rtl="0" eaLnBrk="1" fontAlgn="auto" latinLnBrk="0" hangingPunct="1">
              <a:lnSpc>
                <a:spcPct val="100000"/>
              </a:lnSpc>
              <a:spcBef>
                <a:spcPct val="20000"/>
              </a:spcBef>
              <a:spcAft>
                <a:spcPts val="0"/>
              </a:spcAft>
              <a:buClrTx/>
              <a:buSzPct val="90000"/>
              <a:buFont typeface="Wingdings" panose="05000000000000000000" pitchFamily="2" charset="2"/>
              <a:buAutoNum type="arabicPeriod"/>
              <a:tabLst/>
              <a:defRPr/>
            </a:pPr>
            <a:r>
              <a:rPr kumimoji="0" lang="en-US" sz="2800" b="0" i="0" u="none" strike="noStrike" kern="1200" cap="none" spc="0" normalizeH="0" baseline="0" noProof="0">
                <a:ln>
                  <a:noFill/>
                </a:ln>
                <a:solidFill>
                  <a:srgbClr val="0078D4"/>
                </a:solidFill>
                <a:effectLst/>
                <a:uLnTx/>
                <a:uFillTx/>
                <a:latin typeface="Segoe UI"/>
                <a:ea typeface="+mn-ea"/>
                <a:cs typeface="Segoe UI" panose="020B0502040204020203" pitchFamily="34" charset="0"/>
              </a:rPr>
              <a:t>Update assignment</a:t>
            </a:r>
          </a:p>
          <a:p>
            <a:pPr marL="514350" marR="0" lvl="0" indent="-514350" algn="l" defTabSz="932742" rtl="0" eaLnBrk="1" fontAlgn="auto" latinLnBrk="0" hangingPunct="1">
              <a:lnSpc>
                <a:spcPct val="100000"/>
              </a:lnSpc>
              <a:spcBef>
                <a:spcPct val="20000"/>
              </a:spcBef>
              <a:spcAft>
                <a:spcPts val="0"/>
              </a:spcAft>
              <a:buClrTx/>
              <a:buSzPct val="90000"/>
              <a:buFont typeface="Wingdings" panose="05000000000000000000" pitchFamily="2" charset="2"/>
              <a:buAutoNum type="arabicPeriod"/>
              <a:tabLst/>
              <a:defRPr/>
            </a:pPr>
            <a:r>
              <a:rPr kumimoji="0" lang="en-US" sz="2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Roll out using overrides</a:t>
            </a:r>
          </a:p>
          <a:p>
            <a:pPr marL="514350" marR="0" lvl="0" indent="-514350" algn="l" defTabSz="932742" rtl="0" eaLnBrk="1" fontAlgn="auto" latinLnBrk="0" hangingPunct="1">
              <a:lnSpc>
                <a:spcPct val="100000"/>
              </a:lnSpc>
              <a:spcBef>
                <a:spcPct val="20000"/>
              </a:spcBef>
              <a:spcAft>
                <a:spcPts val="0"/>
              </a:spcAft>
              <a:buClrTx/>
              <a:buSzPct val="90000"/>
              <a:buFont typeface="Wingdings" panose="05000000000000000000" pitchFamily="2" charset="2"/>
              <a:buAutoNum type="arabicPeriod"/>
              <a:tabLst/>
              <a:defRPr/>
            </a:pPr>
            <a:r>
              <a:rPr kumimoji="0" lang="en-US" sz="2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Update property</a:t>
            </a:r>
          </a:p>
        </p:txBody>
      </p:sp>
    </p:spTree>
    <p:extLst>
      <p:ext uri="{BB962C8B-B14F-4D97-AF65-F5344CB8AC3E}">
        <p14:creationId xmlns:p14="http://schemas.microsoft.com/office/powerpoint/2010/main" val="172653694"/>
      </p:ext>
    </p:extLst>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1260DA8-FFAC-4C90-9E20-09FA3C296E8D}"/>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a:t>Q+A</a:t>
            </a:r>
          </a:p>
        </p:txBody>
      </p:sp>
      <p:sp>
        <p:nvSpPr>
          <p:cNvPr id="21" name="Isosceles Triangle 20">
            <a:extLst>
              <a:ext uri="{FF2B5EF4-FFF2-40B4-BE49-F238E27FC236}">
                <a16:creationId xmlns:a16="http://schemas.microsoft.com/office/drawing/2014/main" id="{DC99427B-A97E-40A3-B1FD-4557346C6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Graphic 5" descr="Questions">
            <a:extLst>
              <a:ext uri="{FF2B5EF4-FFF2-40B4-BE49-F238E27FC236}">
                <a16:creationId xmlns:a16="http://schemas.microsoft.com/office/drawing/2014/main" id="{015F30CA-E92F-4178-B515-D93F27AA4E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4969371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974FE-CA8A-4200-AD1A-AD3F2A7C9D4A}"/>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C0A65B02-ED58-46F8-A260-0FC9CCE1F3A1}"/>
              </a:ext>
            </a:extLst>
          </p:cNvPr>
          <p:cNvSpPr>
            <a:spLocks noGrp="1"/>
          </p:cNvSpPr>
          <p:nvPr>
            <p:ph idx="1"/>
          </p:nvPr>
        </p:nvSpPr>
        <p:spPr/>
        <p:txBody>
          <a:bodyPr vert="horz" lIns="91440" tIns="45720" rIns="91440" bIns="45720" rtlCol="0" anchor="t">
            <a:normAutofit/>
          </a:bodyPr>
          <a:lstStyle/>
          <a:p>
            <a:r>
              <a:rPr lang="en-US"/>
              <a:t>New releases</a:t>
            </a:r>
          </a:p>
          <a:p>
            <a:r>
              <a:rPr lang="en-US"/>
              <a:t>Seeking feedback on roadmap items</a:t>
            </a:r>
          </a:p>
          <a:p>
            <a:r>
              <a:rPr lang="en-US"/>
              <a:t>Q&amp;A</a:t>
            </a:r>
          </a:p>
          <a:p>
            <a:endParaRPr lang="en-US"/>
          </a:p>
        </p:txBody>
      </p:sp>
    </p:spTree>
    <p:extLst>
      <p:ext uri="{BB962C8B-B14F-4D97-AF65-F5344CB8AC3E}">
        <p14:creationId xmlns:p14="http://schemas.microsoft.com/office/powerpoint/2010/main" val="1610393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ADA7-C07F-4689-944F-6854636C322C}"/>
              </a:ext>
            </a:extLst>
          </p:cNvPr>
          <p:cNvSpPr>
            <a:spLocks noGrp="1"/>
          </p:cNvSpPr>
          <p:nvPr>
            <p:ph type="title"/>
          </p:nvPr>
        </p:nvSpPr>
        <p:spPr/>
        <p:txBody>
          <a:bodyPr/>
          <a:lstStyle/>
          <a:p>
            <a:r>
              <a:rPr lang="en-US"/>
              <a:t>New releases</a:t>
            </a:r>
          </a:p>
        </p:txBody>
      </p:sp>
      <p:sp>
        <p:nvSpPr>
          <p:cNvPr id="3" name="Text Placeholder 2">
            <a:extLst>
              <a:ext uri="{FF2B5EF4-FFF2-40B4-BE49-F238E27FC236}">
                <a16:creationId xmlns:a16="http://schemas.microsoft.com/office/drawing/2014/main" id="{41437AC6-F685-4004-825F-B00B482CB47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75174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B2E173-3BA2-436C-A05B-B1714C88D083}"/>
              </a:ext>
            </a:extLst>
          </p:cNvPr>
          <p:cNvSpPr>
            <a:spLocks noGrp="1"/>
          </p:cNvSpPr>
          <p:nvPr>
            <p:ph type="title"/>
          </p:nvPr>
        </p:nvSpPr>
        <p:spPr>
          <a:xfrm>
            <a:off x="588263" y="1338381"/>
            <a:ext cx="4158362" cy="1661993"/>
          </a:xfrm>
        </p:spPr>
        <p:txBody>
          <a:bodyPr/>
          <a:lstStyle/>
          <a:p>
            <a:r>
              <a:rPr lang="en-US"/>
              <a:t>Resource configuration changes</a:t>
            </a:r>
          </a:p>
        </p:txBody>
      </p:sp>
      <p:sp>
        <p:nvSpPr>
          <p:cNvPr id="5" name="Text Placeholder 4">
            <a:extLst>
              <a:ext uri="{FF2B5EF4-FFF2-40B4-BE49-F238E27FC236}">
                <a16:creationId xmlns:a16="http://schemas.microsoft.com/office/drawing/2014/main" id="{32C5B7B5-02C1-4D04-8A5C-091E0BE9294F}"/>
              </a:ext>
            </a:extLst>
          </p:cNvPr>
          <p:cNvSpPr>
            <a:spLocks noGrp="1"/>
          </p:cNvSpPr>
          <p:nvPr>
            <p:ph type="body" sz="quarter" idx="10"/>
          </p:nvPr>
        </p:nvSpPr>
        <p:spPr>
          <a:xfrm>
            <a:off x="584200" y="3411715"/>
            <a:ext cx="4162425" cy="3311676"/>
          </a:xfrm>
        </p:spPr>
        <p:txBody>
          <a:bodyPr/>
          <a:lstStyle/>
          <a:p>
            <a:r>
              <a:rPr lang="en-US" sz="2000" cap="all" spc="50"/>
              <a:t>Public preview</a:t>
            </a:r>
          </a:p>
          <a:p>
            <a:endParaRPr lang="en-US"/>
          </a:p>
          <a:p>
            <a:r>
              <a:rPr lang="en-US"/>
              <a:t>Query changes across your subscriptions and tenants using Azure Resource Graph</a:t>
            </a:r>
          </a:p>
          <a:p>
            <a:pPr marL="342900" indent="-342900">
              <a:buFontTx/>
              <a:buChar char="-"/>
            </a:pPr>
            <a:r>
              <a:rPr lang="en-US"/>
              <a:t>Last 7 days of changes</a:t>
            </a:r>
          </a:p>
          <a:p>
            <a:pPr marL="342900" indent="-342900">
              <a:buFontTx/>
              <a:buChar char="-"/>
            </a:pPr>
            <a:r>
              <a:rPr lang="en-US"/>
              <a:t>Available in under 5 minutes</a:t>
            </a:r>
          </a:p>
          <a:p>
            <a:pPr marL="342900" indent="-342900">
              <a:buFontTx/>
              <a:buChar char="-"/>
            </a:pPr>
            <a:endParaRPr lang="en-US"/>
          </a:p>
          <a:p>
            <a:r>
              <a:rPr lang="en-US" sz="1600">
                <a:hlinkClick r:id="rId2"/>
              </a:rPr>
              <a:t>https://aka.ms/resourceConfigurationChanges</a:t>
            </a:r>
            <a:r>
              <a:rPr lang="en-US" sz="1600"/>
              <a:t> </a:t>
            </a:r>
          </a:p>
        </p:txBody>
      </p:sp>
      <p:pic>
        <p:nvPicPr>
          <p:cNvPr id="8" name="Picture Placeholder 7" descr="Graphical user interface, text, application&#10;&#10;Description automatically generated">
            <a:extLst>
              <a:ext uri="{FF2B5EF4-FFF2-40B4-BE49-F238E27FC236}">
                <a16:creationId xmlns:a16="http://schemas.microsoft.com/office/drawing/2014/main" id="{47CBA5C2-B722-4DD7-BC78-E7310BDF15D7}"/>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2450" r="35984"/>
          <a:stretch/>
        </p:blipFill>
        <p:spPr>
          <a:xfrm>
            <a:off x="5334000" y="0"/>
            <a:ext cx="6858000" cy="6858000"/>
          </a:xfrm>
        </p:spPr>
      </p:pic>
    </p:spTree>
    <p:extLst>
      <p:ext uri="{BB962C8B-B14F-4D97-AF65-F5344CB8AC3E}">
        <p14:creationId xmlns:p14="http://schemas.microsoft.com/office/powerpoint/2010/main" val="215010927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697963-B201-43BA-85A5-6E51B626DFC5}"/>
              </a:ext>
            </a:extLst>
          </p:cNvPr>
          <p:cNvSpPr>
            <a:spLocks noGrp="1"/>
          </p:cNvSpPr>
          <p:nvPr>
            <p:ph type="title"/>
          </p:nvPr>
        </p:nvSpPr>
        <p:spPr/>
        <p:txBody>
          <a:bodyPr/>
          <a:lstStyle/>
          <a:p>
            <a:r>
              <a:rPr lang="en-US"/>
              <a:t>Demo</a:t>
            </a:r>
          </a:p>
        </p:txBody>
      </p:sp>
      <p:sp>
        <p:nvSpPr>
          <p:cNvPr id="6" name="Text Placeholder 5">
            <a:extLst>
              <a:ext uri="{FF2B5EF4-FFF2-40B4-BE49-F238E27FC236}">
                <a16:creationId xmlns:a16="http://schemas.microsoft.com/office/drawing/2014/main" id="{45BF911E-B512-464E-A377-471FBA2007D0}"/>
              </a:ext>
            </a:extLst>
          </p:cNvPr>
          <p:cNvSpPr>
            <a:spLocks noGrp="1"/>
          </p:cNvSpPr>
          <p:nvPr>
            <p:ph type="body" sz="quarter" idx="12"/>
          </p:nvPr>
        </p:nvSpPr>
        <p:spPr/>
        <p:txBody>
          <a:bodyPr/>
          <a:lstStyle/>
          <a:p>
            <a:r>
              <a:rPr lang="en-US"/>
              <a:t>Jenny Hunter</a:t>
            </a:r>
          </a:p>
        </p:txBody>
      </p:sp>
    </p:spTree>
    <p:extLst>
      <p:ext uri="{BB962C8B-B14F-4D97-AF65-F5344CB8AC3E}">
        <p14:creationId xmlns:p14="http://schemas.microsoft.com/office/powerpoint/2010/main" val="160163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ADA7-C07F-4689-944F-6854636C322C}"/>
              </a:ext>
            </a:extLst>
          </p:cNvPr>
          <p:cNvSpPr>
            <a:spLocks noGrp="1"/>
          </p:cNvSpPr>
          <p:nvPr>
            <p:ph type="title"/>
          </p:nvPr>
        </p:nvSpPr>
        <p:spPr/>
        <p:txBody>
          <a:bodyPr/>
          <a:lstStyle/>
          <a:p>
            <a:r>
              <a:rPr lang="en-US"/>
              <a:t>Seeking feedback on roadmap items</a:t>
            </a:r>
          </a:p>
        </p:txBody>
      </p:sp>
      <p:sp>
        <p:nvSpPr>
          <p:cNvPr id="3" name="Text Placeholder 2">
            <a:extLst>
              <a:ext uri="{FF2B5EF4-FFF2-40B4-BE49-F238E27FC236}">
                <a16:creationId xmlns:a16="http://schemas.microsoft.com/office/drawing/2014/main" id="{41437AC6-F685-4004-825F-B00B482CB47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17915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786B-BDA1-467F-BE0B-2518FC7AC833}"/>
              </a:ext>
            </a:extLst>
          </p:cNvPr>
          <p:cNvSpPr>
            <a:spLocks noGrp="1"/>
          </p:cNvSpPr>
          <p:nvPr>
            <p:ph type="title"/>
          </p:nvPr>
        </p:nvSpPr>
        <p:spPr/>
        <p:txBody>
          <a:bodyPr/>
          <a:lstStyle/>
          <a:p>
            <a:r>
              <a:rPr lang="en-US">
                <a:ea typeface="+mj-lt"/>
                <a:cs typeface="+mj-lt"/>
              </a:rPr>
              <a:t>Azure Policy Investment Discussions</a:t>
            </a:r>
            <a:endParaRPr lang="en-US"/>
          </a:p>
        </p:txBody>
      </p:sp>
      <p:sp>
        <p:nvSpPr>
          <p:cNvPr id="3" name="Content Placeholder 2">
            <a:extLst>
              <a:ext uri="{FF2B5EF4-FFF2-40B4-BE49-F238E27FC236}">
                <a16:creationId xmlns:a16="http://schemas.microsoft.com/office/drawing/2014/main" id="{1CD36033-ED19-42A3-9FD0-E22F7E5A303A}"/>
              </a:ext>
            </a:extLst>
          </p:cNvPr>
          <p:cNvSpPr>
            <a:spLocks noGrp="1"/>
          </p:cNvSpPr>
          <p:nvPr>
            <p:ph idx="1"/>
          </p:nvPr>
        </p:nvSpPr>
        <p:spPr>
          <a:xfrm>
            <a:off x="677334" y="2160589"/>
            <a:ext cx="6067908" cy="3880773"/>
          </a:xfrm>
        </p:spPr>
        <p:txBody>
          <a:bodyPr vert="horz" lIns="91440" tIns="45720" rIns="91440" bIns="45720" rtlCol="0" anchor="t">
            <a:normAutofit fontScale="92500"/>
          </a:bodyPr>
          <a:lstStyle/>
          <a:p>
            <a:r>
              <a:rPr lang="en-US">
                <a:ea typeface="+mn-lt"/>
                <a:cs typeface="+mn-lt"/>
              </a:rPr>
              <a:t>Sign up to participate in a 30-min call to discuss upcoming Azure Policy investments:</a:t>
            </a:r>
          </a:p>
          <a:p>
            <a:pPr lvl="1"/>
            <a:r>
              <a:rPr lang="en-US">
                <a:ea typeface="+mn-lt"/>
                <a:cs typeface="+mn-lt"/>
              </a:rPr>
              <a:t>Resource type dependencies in policy </a:t>
            </a:r>
          </a:p>
          <a:p>
            <a:pPr lvl="2"/>
            <a:r>
              <a:rPr lang="en-US">
                <a:ea typeface="+mn-lt"/>
                <a:cs typeface="+mn-lt"/>
              </a:rPr>
              <a:t>Enhancements to the user’s private catalog by enabling policy to allow/deny resource types &amp; their respective dependencies. </a:t>
            </a:r>
          </a:p>
          <a:p>
            <a:pPr lvl="1"/>
            <a:r>
              <a:rPr lang="en-US">
                <a:ea typeface="+mn-lt"/>
                <a:cs typeface="+mn-lt"/>
              </a:rPr>
              <a:t>Policy roll out and versioning</a:t>
            </a:r>
          </a:p>
          <a:p>
            <a:pPr lvl="2"/>
            <a:r>
              <a:rPr lang="en-US">
                <a:ea typeface="+mn-lt"/>
                <a:cs typeface="+mn-lt"/>
              </a:rPr>
              <a:t>Advancement of our Policy-as-code experience by allowing for a gradual lifecycle of policy resources.</a:t>
            </a:r>
          </a:p>
          <a:p>
            <a:pPr lvl="1"/>
            <a:r>
              <a:rPr lang="en-US">
                <a:ea typeface="+mn-lt"/>
                <a:cs typeface="+mn-lt"/>
              </a:rPr>
              <a:t>Policy portal experience and documentation </a:t>
            </a:r>
          </a:p>
          <a:p>
            <a:pPr lvl="2"/>
            <a:r>
              <a:rPr lang="en-US">
                <a:ea typeface="+mn-lt"/>
                <a:cs typeface="+mn-lt"/>
              </a:rPr>
              <a:t>Improvements to the onboarding and day-to-day experiences with Azure Policy through portal and documentation. </a:t>
            </a:r>
          </a:p>
          <a:p>
            <a:r>
              <a:rPr lang="en-US">
                <a:ea typeface="+mn-lt"/>
                <a:cs typeface="+mn-lt"/>
                <a:hlinkClick r:id="rId3"/>
              </a:rPr>
              <a:t>aka.ms/policy-discussion-sign-up</a:t>
            </a:r>
            <a:endParaRPr lang="en-US">
              <a:ea typeface="+mn-lt"/>
              <a:cs typeface="+mn-lt"/>
            </a:endParaRPr>
          </a:p>
          <a:p>
            <a:endParaRPr lang="en-US"/>
          </a:p>
        </p:txBody>
      </p:sp>
      <p:pic>
        <p:nvPicPr>
          <p:cNvPr id="4" name="Picture 4" descr="Qr code&#10;&#10;Description automatically generated">
            <a:extLst>
              <a:ext uri="{FF2B5EF4-FFF2-40B4-BE49-F238E27FC236}">
                <a16:creationId xmlns:a16="http://schemas.microsoft.com/office/drawing/2014/main" id="{CDF239B0-0241-4A61-BFB5-486A66082E59}"/>
              </a:ext>
            </a:extLst>
          </p:cNvPr>
          <p:cNvPicPr>
            <a:picLocks noChangeAspect="1"/>
          </p:cNvPicPr>
          <p:nvPr/>
        </p:nvPicPr>
        <p:blipFill>
          <a:blip r:embed="rId4"/>
          <a:stretch>
            <a:fillRect/>
          </a:stretch>
        </p:blipFill>
        <p:spPr>
          <a:xfrm>
            <a:off x="7301608" y="2699878"/>
            <a:ext cx="1885950" cy="1914525"/>
          </a:xfrm>
          <a:prstGeom prst="rect">
            <a:avLst/>
          </a:prstGeom>
        </p:spPr>
      </p:pic>
    </p:spTree>
    <p:extLst>
      <p:ext uri="{BB962C8B-B14F-4D97-AF65-F5344CB8AC3E}">
        <p14:creationId xmlns:p14="http://schemas.microsoft.com/office/powerpoint/2010/main" val="653316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8B77-955E-4DCC-B2B9-2F10B084D571}"/>
              </a:ext>
            </a:extLst>
          </p:cNvPr>
          <p:cNvSpPr>
            <a:spLocks noGrp="1"/>
          </p:cNvSpPr>
          <p:nvPr>
            <p:ph type="title"/>
          </p:nvPr>
        </p:nvSpPr>
        <p:spPr/>
        <p:txBody>
          <a:bodyPr/>
          <a:lstStyle/>
          <a:p>
            <a:r>
              <a:rPr lang="en-US"/>
              <a:t>Have ideas for Azure Policy?</a:t>
            </a:r>
          </a:p>
        </p:txBody>
      </p:sp>
      <p:sp>
        <p:nvSpPr>
          <p:cNvPr id="3" name="Content Placeholder 2">
            <a:extLst>
              <a:ext uri="{FF2B5EF4-FFF2-40B4-BE49-F238E27FC236}">
                <a16:creationId xmlns:a16="http://schemas.microsoft.com/office/drawing/2014/main" id="{F1611D57-BA5A-413A-983F-D6BEC4150779}"/>
              </a:ext>
            </a:extLst>
          </p:cNvPr>
          <p:cNvSpPr>
            <a:spLocks noGrp="1"/>
          </p:cNvSpPr>
          <p:nvPr>
            <p:ph idx="1"/>
          </p:nvPr>
        </p:nvSpPr>
        <p:spPr>
          <a:xfrm>
            <a:off x="677335" y="2160589"/>
            <a:ext cx="4578322" cy="3880773"/>
          </a:xfrm>
        </p:spPr>
        <p:txBody>
          <a:bodyPr vert="horz" lIns="91440" tIns="45720" rIns="91440" bIns="45720" rtlCol="0" anchor="t">
            <a:normAutofit/>
          </a:bodyPr>
          <a:lstStyle/>
          <a:p>
            <a:r>
              <a:rPr lang="en-US" b="1">
                <a:ea typeface="+mn-lt"/>
                <a:cs typeface="+mn-lt"/>
              </a:rPr>
              <a:t>View</a:t>
            </a:r>
            <a:r>
              <a:rPr lang="en-US">
                <a:ea typeface="+mn-lt"/>
                <a:cs typeface="+mn-lt"/>
              </a:rPr>
              <a:t>, </a:t>
            </a:r>
            <a:r>
              <a:rPr lang="en-US" b="1">
                <a:ea typeface="+mn-lt"/>
                <a:cs typeface="+mn-lt"/>
              </a:rPr>
              <a:t>vote on</a:t>
            </a:r>
            <a:r>
              <a:rPr lang="en-US">
                <a:ea typeface="+mn-lt"/>
                <a:cs typeface="+mn-lt"/>
              </a:rPr>
              <a:t>, and </a:t>
            </a:r>
            <a:r>
              <a:rPr lang="en-US" b="1">
                <a:ea typeface="+mn-lt"/>
                <a:cs typeface="+mn-lt"/>
              </a:rPr>
              <a:t>post </a:t>
            </a:r>
            <a:r>
              <a:rPr lang="en-US">
                <a:ea typeface="+mn-lt"/>
                <a:cs typeface="+mn-lt"/>
              </a:rPr>
              <a:t>feature requests at </a:t>
            </a:r>
            <a:r>
              <a:rPr lang="en-US">
                <a:ea typeface="+mn-lt"/>
                <a:cs typeface="+mn-lt"/>
                <a:hlinkClick r:id="rId2"/>
              </a:rPr>
              <a:t>aka.ms/az-gov-feedback</a:t>
            </a:r>
            <a:endParaRPr lang="en-US"/>
          </a:p>
          <a:p>
            <a:pPr lvl="1"/>
            <a:r>
              <a:rPr lang="en-US" i="1">
                <a:ea typeface="+mn-lt"/>
                <a:cs typeface="+mn-lt"/>
              </a:rPr>
              <a:t>Forum &gt; Azure Governance</a:t>
            </a:r>
            <a:r>
              <a:rPr lang="en-US">
                <a:ea typeface="+mn-lt"/>
                <a:cs typeface="+mn-lt"/>
              </a:rPr>
              <a:t> </a:t>
            </a:r>
          </a:p>
          <a:p>
            <a:pPr lvl="1"/>
            <a:r>
              <a:rPr lang="en-US" b="1" i="1">
                <a:ea typeface="+mn-lt"/>
                <a:cs typeface="+mn-lt"/>
              </a:rPr>
              <a:t>Category &gt; Azure Policy</a:t>
            </a:r>
            <a:endParaRPr lang="en-US" b="1"/>
          </a:p>
        </p:txBody>
      </p:sp>
      <p:pic>
        <p:nvPicPr>
          <p:cNvPr id="9" name="Picture 9" descr="This shows the form used to enter ideas into our feedback site">
            <a:extLst>
              <a:ext uri="{FF2B5EF4-FFF2-40B4-BE49-F238E27FC236}">
                <a16:creationId xmlns:a16="http://schemas.microsoft.com/office/drawing/2014/main" id="{143246DE-F0AD-470F-BA2B-3338127CDA7B}"/>
              </a:ext>
            </a:extLst>
          </p:cNvPr>
          <p:cNvPicPr>
            <a:picLocks noChangeAspect="1"/>
          </p:cNvPicPr>
          <p:nvPr/>
        </p:nvPicPr>
        <p:blipFill>
          <a:blip r:embed="rId3"/>
          <a:stretch>
            <a:fillRect/>
          </a:stretch>
        </p:blipFill>
        <p:spPr>
          <a:xfrm>
            <a:off x="5277563" y="1660068"/>
            <a:ext cx="4305483" cy="2302332"/>
          </a:xfrm>
          <a:prstGeom prst="rect">
            <a:avLst/>
          </a:prstGeom>
        </p:spPr>
      </p:pic>
      <p:pic>
        <p:nvPicPr>
          <p:cNvPr id="8" name="Picture 7" descr="This shows a snapshot of the current Azure Policy feedback view">
            <a:extLst>
              <a:ext uri="{FF2B5EF4-FFF2-40B4-BE49-F238E27FC236}">
                <a16:creationId xmlns:a16="http://schemas.microsoft.com/office/drawing/2014/main" id="{34EC6BA0-0171-4F77-A46A-8439BA8E5BF1}"/>
              </a:ext>
            </a:extLst>
          </p:cNvPr>
          <p:cNvPicPr>
            <a:picLocks noChangeAspect="1"/>
          </p:cNvPicPr>
          <p:nvPr/>
        </p:nvPicPr>
        <p:blipFill>
          <a:blip r:embed="rId4"/>
          <a:stretch>
            <a:fillRect/>
          </a:stretch>
        </p:blipFill>
        <p:spPr>
          <a:xfrm>
            <a:off x="5277563" y="4100975"/>
            <a:ext cx="4305483" cy="2320524"/>
          </a:xfrm>
          <a:prstGeom prst="rect">
            <a:avLst/>
          </a:prstGeom>
        </p:spPr>
      </p:pic>
      <p:pic>
        <p:nvPicPr>
          <p:cNvPr id="4" name="Picture 5" descr="Qr code&#10;&#10;Description automatically generated">
            <a:extLst>
              <a:ext uri="{FF2B5EF4-FFF2-40B4-BE49-F238E27FC236}">
                <a16:creationId xmlns:a16="http://schemas.microsoft.com/office/drawing/2014/main" id="{DED249CF-8C6E-4F3D-84EF-D48CA3E78CFE}"/>
              </a:ext>
            </a:extLst>
          </p:cNvPr>
          <p:cNvPicPr>
            <a:picLocks noChangeAspect="1"/>
          </p:cNvPicPr>
          <p:nvPr/>
        </p:nvPicPr>
        <p:blipFill>
          <a:blip r:embed="rId5"/>
          <a:stretch>
            <a:fillRect/>
          </a:stretch>
        </p:blipFill>
        <p:spPr>
          <a:xfrm>
            <a:off x="1832802" y="3897886"/>
            <a:ext cx="1866900" cy="1866900"/>
          </a:xfrm>
          <a:prstGeom prst="rect">
            <a:avLst/>
          </a:prstGeom>
        </p:spPr>
      </p:pic>
    </p:spTree>
    <p:extLst>
      <p:ext uri="{BB962C8B-B14F-4D97-AF65-F5344CB8AC3E}">
        <p14:creationId xmlns:p14="http://schemas.microsoft.com/office/powerpoint/2010/main" val="73058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961508-E260-4CCD-9428-6999BEC47EF9}"/>
              </a:ext>
            </a:extLst>
          </p:cNvPr>
          <p:cNvSpPr>
            <a:spLocks noGrp="1"/>
          </p:cNvSpPr>
          <p:nvPr>
            <p:ph type="title"/>
          </p:nvPr>
        </p:nvSpPr>
        <p:spPr>
          <a:xfrm>
            <a:off x="588263" y="1001246"/>
            <a:ext cx="11018520" cy="553998"/>
          </a:xfrm>
        </p:spPr>
        <p:txBody>
          <a:bodyPr/>
          <a:lstStyle/>
          <a:p>
            <a:r>
              <a:rPr lang="en-US"/>
              <a:t>Safe deployment process of Policy resources</a:t>
            </a:r>
          </a:p>
        </p:txBody>
      </p:sp>
      <p:sp>
        <p:nvSpPr>
          <p:cNvPr id="10" name="Text Placeholder 9">
            <a:extLst>
              <a:ext uri="{FF2B5EF4-FFF2-40B4-BE49-F238E27FC236}">
                <a16:creationId xmlns:a16="http://schemas.microsoft.com/office/drawing/2014/main" id="{D0A9F68D-CBEB-4F92-8D93-831A2274CCE8}"/>
              </a:ext>
            </a:extLst>
          </p:cNvPr>
          <p:cNvSpPr>
            <a:spLocks noGrp="1"/>
          </p:cNvSpPr>
          <p:nvPr>
            <p:ph type="body" sz="quarter" idx="21"/>
          </p:nvPr>
        </p:nvSpPr>
        <p:spPr>
          <a:xfrm>
            <a:off x="908995" y="2286000"/>
            <a:ext cx="1950720" cy="300446"/>
          </a:xfrm>
        </p:spPr>
        <p:txBody>
          <a:bodyPr>
            <a:normAutofit lnSpcReduction="10000"/>
          </a:bodyPr>
          <a:lstStyle/>
          <a:p>
            <a:r>
              <a:rPr lang="en-US">
                <a:solidFill>
                  <a:schemeClr val="accent1"/>
                </a:solidFill>
              </a:rPr>
              <a:t>Create</a:t>
            </a:r>
          </a:p>
        </p:txBody>
      </p:sp>
      <p:sp>
        <p:nvSpPr>
          <p:cNvPr id="11" name="Text Placeholder 10">
            <a:extLst>
              <a:ext uri="{FF2B5EF4-FFF2-40B4-BE49-F238E27FC236}">
                <a16:creationId xmlns:a16="http://schemas.microsoft.com/office/drawing/2014/main" id="{356E668A-725C-41AE-B83D-9BF32918759E}"/>
              </a:ext>
            </a:extLst>
          </p:cNvPr>
          <p:cNvSpPr>
            <a:spLocks noGrp="1"/>
          </p:cNvSpPr>
          <p:nvPr>
            <p:ph type="body" sz="quarter" idx="22"/>
          </p:nvPr>
        </p:nvSpPr>
        <p:spPr>
          <a:xfrm>
            <a:off x="3718106" y="2286000"/>
            <a:ext cx="1950720" cy="378823"/>
          </a:xfrm>
        </p:spPr>
        <p:txBody>
          <a:bodyPr/>
          <a:lstStyle/>
          <a:p>
            <a:r>
              <a:rPr lang="en-US">
                <a:solidFill>
                  <a:schemeClr val="accent1"/>
                </a:solidFill>
              </a:rPr>
              <a:t>Update</a:t>
            </a:r>
          </a:p>
        </p:txBody>
      </p:sp>
      <p:sp>
        <p:nvSpPr>
          <p:cNvPr id="12" name="Text Placeholder 11">
            <a:extLst>
              <a:ext uri="{FF2B5EF4-FFF2-40B4-BE49-F238E27FC236}">
                <a16:creationId xmlns:a16="http://schemas.microsoft.com/office/drawing/2014/main" id="{141C4E0C-9F97-48F6-87F5-4449D627FBB1}"/>
              </a:ext>
            </a:extLst>
          </p:cNvPr>
          <p:cNvSpPr>
            <a:spLocks noGrp="1"/>
          </p:cNvSpPr>
          <p:nvPr>
            <p:ph type="body" sz="quarter" idx="23"/>
          </p:nvPr>
        </p:nvSpPr>
        <p:spPr>
          <a:xfrm>
            <a:off x="6523174" y="2286000"/>
            <a:ext cx="1950720" cy="378823"/>
          </a:xfrm>
        </p:spPr>
        <p:txBody>
          <a:bodyPr/>
          <a:lstStyle/>
          <a:p>
            <a:r>
              <a:rPr lang="en-US">
                <a:solidFill>
                  <a:schemeClr val="accent1"/>
                </a:solidFill>
              </a:rPr>
              <a:t>Rollback</a:t>
            </a:r>
          </a:p>
        </p:txBody>
      </p:sp>
      <p:sp>
        <p:nvSpPr>
          <p:cNvPr id="14" name="Text Placeholder 8">
            <a:extLst>
              <a:ext uri="{FF2B5EF4-FFF2-40B4-BE49-F238E27FC236}">
                <a16:creationId xmlns:a16="http://schemas.microsoft.com/office/drawing/2014/main" id="{7E314DAB-6127-4607-9660-E065E29FE9AA}"/>
              </a:ext>
            </a:extLst>
          </p:cNvPr>
          <p:cNvSpPr txBox="1">
            <a:spLocks/>
          </p:cNvSpPr>
          <p:nvPr/>
        </p:nvSpPr>
        <p:spPr>
          <a:xfrm>
            <a:off x="800560" y="2895600"/>
            <a:ext cx="2167590" cy="1846659"/>
          </a:xfrm>
          <a:prstGeom prst="rect">
            <a:avLst/>
          </a:prstGeom>
        </p:spPr>
        <p:txBody>
          <a:bodyPr>
            <a:normAutofit fontScale="625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Control the enforcement of assignments on existing environments in a least to most impactful manner. </a:t>
            </a:r>
          </a:p>
        </p:txBody>
      </p:sp>
      <p:sp>
        <p:nvSpPr>
          <p:cNvPr id="17" name="Text Placeholder 10">
            <a:extLst>
              <a:ext uri="{FF2B5EF4-FFF2-40B4-BE49-F238E27FC236}">
                <a16:creationId xmlns:a16="http://schemas.microsoft.com/office/drawing/2014/main" id="{31A58199-D9A9-450C-ADE2-EC53790799DD}"/>
              </a:ext>
            </a:extLst>
          </p:cNvPr>
          <p:cNvSpPr txBox="1">
            <a:spLocks/>
          </p:cNvSpPr>
          <p:nvPr/>
        </p:nvSpPr>
        <p:spPr>
          <a:xfrm>
            <a:off x="3519547" y="2895600"/>
            <a:ext cx="2300760" cy="2512423"/>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Allow for gradual rollout of changes to policy resources in existing environments.</a:t>
            </a:r>
          </a:p>
        </p:txBody>
      </p:sp>
      <p:sp>
        <p:nvSpPr>
          <p:cNvPr id="19" name="Text Placeholder 11">
            <a:extLst>
              <a:ext uri="{FF2B5EF4-FFF2-40B4-BE49-F238E27FC236}">
                <a16:creationId xmlns:a16="http://schemas.microsoft.com/office/drawing/2014/main" id="{F3CFF91D-9730-4C69-82F3-73EB18D37D13}"/>
              </a:ext>
            </a:extLst>
          </p:cNvPr>
          <p:cNvSpPr txBox="1">
            <a:spLocks/>
          </p:cNvSpPr>
          <p:nvPr/>
        </p:nvSpPr>
        <p:spPr>
          <a:xfrm>
            <a:off x="9332285" y="2286000"/>
            <a:ext cx="1950720" cy="378823"/>
          </a:xfrm>
          <a:prstGeom prst="rect">
            <a:avLst/>
          </a:prstGeom>
        </p:spPr>
        <p:txBody>
          <a:bodyPr vert="horz" wrap="square" lIns="0" tIns="0" rIns="0" bIns="0" rtlCol="0" anchor="t" anchorCtr="0">
            <a:norm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solidFill>
                  <a:srgbClr val="0078D4"/>
                </a:solidFill>
                <a:effectLst/>
                <a:uLnTx/>
                <a:uFillTx/>
                <a:latin typeface="Segoe UI"/>
                <a:ea typeface="+mn-ea"/>
                <a:cs typeface="Segoe UI" panose="020B0502040204020203" pitchFamily="34" charset="0"/>
              </a:rPr>
              <a:t>Deprecate</a:t>
            </a:r>
          </a:p>
        </p:txBody>
      </p:sp>
      <p:sp>
        <p:nvSpPr>
          <p:cNvPr id="6" name="Text Placeholder 10">
            <a:extLst>
              <a:ext uri="{FF2B5EF4-FFF2-40B4-BE49-F238E27FC236}">
                <a16:creationId xmlns:a16="http://schemas.microsoft.com/office/drawing/2014/main" id="{15701309-CD70-4970-89E7-A5D787D448F1}"/>
              </a:ext>
            </a:extLst>
          </p:cNvPr>
          <p:cNvSpPr txBox="1">
            <a:spLocks/>
          </p:cNvSpPr>
          <p:nvPr/>
        </p:nvSpPr>
        <p:spPr>
          <a:xfrm>
            <a:off x="6371694" y="2827887"/>
            <a:ext cx="2106242" cy="2512423"/>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Maintain a push back process for any changes that might warrant a revert. </a:t>
            </a:r>
          </a:p>
        </p:txBody>
      </p:sp>
      <p:sp>
        <p:nvSpPr>
          <p:cNvPr id="4" name="Text Placeholder 12">
            <a:extLst>
              <a:ext uri="{FF2B5EF4-FFF2-40B4-BE49-F238E27FC236}">
                <a16:creationId xmlns:a16="http://schemas.microsoft.com/office/drawing/2014/main" id="{9B16635D-922E-4642-9A45-291575E24C86}"/>
              </a:ext>
            </a:extLst>
          </p:cNvPr>
          <p:cNvSpPr txBox="1">
            <a:spLocks/>
          </p:cNvSpPr>
          <p:nvPr/>
        </p:nvSpPr>
        <p:spPr>
          <a:xfrm>
            <a:off x="9378680" y="2899954"/>
            <a:ext cx="1857930" cy="1846659"/>
          </a:xfrm>
          <a:prstGeom prst="rect">
            <a:avLst/>
          </a:prstGeom>
        </p:spPr>
        <p:txBody>
          <a:bodyPr vert="horz" wrap="square" lIns="0" tIns="0" rIns="0" bIns="0" rtlCol="0" anchor="t" anchorCtr="0">
            <a:norm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Remove any policy resource or assignment parameters that are no longer applicable.</a:t>
            </a:r>
          </a:p>
        </p:txBody>
      </p:sp>
    </p:spTree>
    <p:extLst>
      <p:ext uri="{BB962C8B-B14F-4D97-AF65-F5344CB8AC3E}">
        <p14:creationId xmlns:p14="http://schemas.microsoft.com/office/powerpoint/2010/main" val="1909457549"/>
      </p:ext>
    </p:extLst>
  </p:cSld>
  <p:clrMapOvr>
    <a:masterClrMapping/>
  </p:clrMapOvr>
  <p:transition spd="slow">
    <p:wipe dir="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Pre-Record PPT Template" id="{712090E5-1809-43AA-B2FD-F581220F6776}" vid="{A9DA8018-D624-4FDE-BD75-526CF2603A0B}"/>
    </a:ext>
  </a:extLst>
</a:theme>
</file>

<file path=ppt/theme/theme3.xml><?xml version="1.0" encoding="utf-8"?>
<a:theme xmlns:a="http://schemas.openxmlformats.org/drawingml/2006/main" name="1_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Pre-Record PPT Template" id="{712090E5-1809-43AA-B2FD-F581220F6776}" vid="{A9DA8018-D624-4FDE-BD75-526CF2603A0B}"/>
    </a:ext>
  </a:extLst>
</a:theme>
</file>

<file path=ppt/theme/theme4.xml><?xml version="1.0" encoding="utf-8"?>
<a:theme xmlns:a="http://schemas.openxmlformats.org/drawingml/2006/main" name="Azure Core White Template">
  <a:themeElements>
    <a:clrScheme name="Azure">
      <a:dk1>
        <a:srgbClr val="000000"/>
      </a:dk1>
      <a:lt1>
        <a:srgbClr val="FFFFFF"/>
      </a:lt1>
      <a:dk2>
        <a:srgbClr val="0078D4"/>
      </a:dk2>
      <a:lt2>
        <a:srgbClr val="F2F2F2"/>
      </a:lt2>
      <a:accent1>
        <a:srgbClr val="0078D4"/>
      </a:accent1>
      <a:accent2>
        <a:srgbClr val="50E6FF"/>
      </a:accent2>
      <a:accent3>
        <a:srgbClr val="E6E6E6"/>
      </a:accent3>
      <a:accent4>
        <a:srgbClr val="ACACAC"/>
      </a:accent4>
      <a:accent5>
        <a:srgbClr val="737373"/>
      </a:accent5>
      <a:accent6>
        <a:srgbClr val="243A5E"/>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F817E55E-D29B-45CD-87F0-49C0FF97CFA6}" vid="{ED4BDB6E-A45C-4EB5-94E3-FB6C6492C5C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73E8B1724C944DA19B254CE7741E61" ma:contentTypeVersion="12" ma:contentTypeDescription="Create a new document." ma:contentTypeScope="" ma:versionID="31b9678b75ebffc2d3a36a17303b6409">
  <xsd:schema xmlns:xsd="http://www.w3.org/2001/XMLSchema" xmlns:xs="http://www.w3.org/2001/XMLSchema" xmlns:p="http://schemas.microsoft.com/office/2006/metadata/properties" xmlns:ns3="987c2fab-60e5-4b09-9074-c7facb5fa2ed" xmlns:ns4="2282608d-7c47-4de4-8f7c-d83a17027adc" targetNamespace="http://schemas.microsoft.com/office/2006/metadata/properties" ma:root="true" ma:fieldsID="5f37b65bae7b9050e11fa1e6bcf3d82c" ns3:_="" ns4:_="">
    <xsd:import namespace="987c2fab-60e5-4b09-9074-c7facb5fa2ed"/>
    <xsd:import namespace="2282608d-7c47-4de4-8f7c-d83a17027ad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c2fab-60e5-4b09-9074-c7facb5fa2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82608d-7c47-4de4-8f7c-d83a17027ad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0233D4-BD4D-4A1C-B375-4832A81C641C}">
  <ds:schemaRefs>
    <ds:schemaRef ds:uri="2282608d-7c47-4de4-8f7c-d83a17027adc"/>
    <ds:schemaRef ds:uri="987c2fab-60e5-4b09-9074-c7facb5fa2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29451C2E-7925-4364-A739-03AE9B96D154}">
  <ds:schemaRefs>
    <ds:schemaRef ds:uri="http://purl.org/dc/elements/1.1/"/>
    <ds:schemaRef ds:uri="2282608d-7c47-4de4-8f7c-d83a17027adc"/>
    <ds:schemaRef ds:uri="http://schemas.openxmlformats.org/package/2006/metadata/core-properties"/>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987c2fab-60e5-4b09-9074-c7facb5fa2ed"/>
    <ds:schemaRef ds:uri="http://purl.org/dc/dcmitype/"/>
    <ds:schemaRef ds:uri="http://purl.org/dc/terms/"/>
  </ds:schemaRefs>
</ds:datastoreItem>
</file>

<file path=customXml/itemProps3.xml><?xml version="1.0" encoding="utf-8"?>
<ds:datastoreItem xmlns:ds="http://schemas.openxmlformats.org/officeDocument/2006/customXml" ds:itemID="{BC7510ED-5328-4CA3-B752-34D67181488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TM02900688[[fn=Facet]]</Template>
  <TotalTime>1</TotalTime>
  <Words>860</Words>
  <Application>Microsoft Office PowerPoint</Application>
  <PresentationFormat>Widescreen</PresentationFormat>
  <Paragraphs>139</Paragraphs>
  <Slides>16</Slides>
  <Notes>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16</vt:i4>
      </vt:variant>
    </vt:vector>
  </HeadingPairs>
  <TitlesOfParts>
    <vt:vector size="30" baseType="lpstr">
      <vt:lpstr>Arial</vt:lpstr>
      <vt:lpstr>Calibri</vt:lpstr>
      <vt:lpstr>Consolas</vt:lpstr>
      <vt:lpstr>Menlo</vt:lpstr>
      <vt:lpstr>Segoe UI</vt:lpstr>
      <vt:lpstr>Segoe UI Semibold</vt:lpstr>
      <vt:lpstr>Segoe UI Semilight</vt:lpstr>
      <vt:lpstr>Trebuchet MS</vt:lpstr>
      <vt:lpstr>Wingdings</vt:lpstr>
      <vt:lpstr>Wingdings 3</vt:lpstr>
      <vt:lpstr>Facet</vt:lpstr>
      <vt:lpstr>Microsoft_Learn_White_Template</vt:lpstr>
      <vt:lpstr>1_Microsoft_Learn_White_Template</vt:lpstr>
      <vt:lpstr>Azure Core White Template</vt:lpstr>
      <vt:lpstr>Azure Governance and Deployment Customer Call</vt:lpstr>
      <vt:lpstr>Agenda</vt:lpstr>
      <vt:lpstr>New releases</vt:lpstr>
      <vt:lpstr>Resource configuration changes</vt:lpstr>
      <vt:lpstr>Demo</vt:lpstr>
      <vt:lpstr>Seeking feedback on roadmap items</vt:lpstr>
      <vt:lpstr>Azure Policy Investment Discussions</vt:lpstr>
      <vt:lpstr>Have ideas for Azure Policy?</vt:lpstr>
      <vt:lpstr>Safe deployment process of Policy resources</vt:lpstr>
      <vt:lpstr>Selectors</vt:lpstr>
      <vt:lpstr>Overrides</vt:lpstr>
      <vt:lpstr>Safe deployment process of Policy resources</vt:lpstr>
      <vt:lpstr>Safe deployment process of Policy resources</vt:lpstr>
      <vt:lpstr>Safe deployment process of Policy resources</vt:lpstr>
      <vt:lpstr>Safe deployment process of Policy resources</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Governance and Deployment Customer Call</dc:title>
  <dc:creator>Kemley Nieva</dc:creator>
  <cp:lastModifiedBy>Kemley Nieva</cp:lastModifiedBy>
  <cp:revision>1</cp:revision>
  <dcterms:created xsi:type="dcterms:W3CDTF">2021-02-22T17:22:07Z</dcterms:created>
  <dcterms:modified xsi:type="dcterms:W3CDTF">2022-02-24T21:12:24Z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0x0101007073E8B1724C944DA19B254CE7741E61</vt:lpwstr>
  </property>
</Properties>
</file>