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7"/>
  </p:notesMasterIdLst>
  <p:handoutMasterIdLst>
    <p:handoutMasterId r:id="rId18"/>
  </p:handoutMasterIdLst>
  <p:sldIdLst>
    <p:sldId id="257" r:id="rId5"/>
    <p:sldId id="389" r:id="rId6"/>
    <p:sldId id="384" r:id="rId7"/>
    <p:sldId id="317" r:id="rId8"/>
    <p:sldId id="392" r:id="rId9"/>
    <p:sldId id="393" r:id="rId10"/>
    <p:sldId id="394" r:id="rId11"/>
    <p:sldId id="396" r:id="rId12"/>
    <p:sldId id="395" r:id="rId13"/>
    <p:sldId id="397" r:id="rId14"/>
    <p:sldId id="321" r:id="rId15"/>
    <p:sldId id="39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81" d="100"/>
          <a:sy n="81" d="100"/>
        </p:scale>
        <p:origin x="91" y="163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30-Jul-23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30-Jul-23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rmAutofit/>
          </a:bodyPr>
          <a:lstStyle/>
          <a:p>
            <a:r>
              <a:rPr lang="en-US" dirty="0"/>
              <a:t>Autonomous Car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4" y="4042209"/>
            <a:ext cx="3044409" cy="408496"/>
          </a:xfrm>
        </p:spPr>
        <p:txBody>
          <a:bodyPr>
            <a:normAutofit/>
          </a:bodyPr>
          <a:lstStyle/>
          <a:p>
            <a:r>
              <a:rPr lang="en-US" dirty="0"/>
              <a:t>By:  Ahmed Ashraf Mohamed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AD2F1-3A22-4572-52DF-31DCFC3FA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EFDC8B-1E04-6ED2-63AE-953F0EDDF01D}"/>
              </a:ext>
            </a:extLst>
          </p:cNvPr>
          <p:cNvSpPr txBox="1"/>
          <p:nvPr/>
        </p:nvSpPr>
        <p:spPr>
          <a:xfrm>
            <a:off x="840528" y="1428452"/>
            <a:ext cx="10510943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L293D is used to control the speed and the direction of motors.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LCD displays the current direction that car immediately move.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Car rotate right by disabling the right motor and keep other till it rotate 90 degree.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Car rotate left by disabling the left motor and keep other till it rotate 90 degree.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The two motors are controlled by signal from the controller.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0306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rmAutofit/>
          </a:bodyPr>
          <a:lstStyle/>
          <a:p>
            <a:r>
              <a:rPr lang="en-US" dirty="0"/>
              <a:t>Autonomous cars create and maintain a map of their surroundings based on a  sensors situated in the vehicle and algorithm to decide when to move, rotate, &amp; stop.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8344" y="3015090"/>
            <a:ext cx="3355312" cy="827819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Components required</a:t>
            </a:r>
          </a:p>
          <a:p>
            <a:r>
              <a:rPr lang="en-US" dirty="0"/>
              <a:t>Design</a:t>
            </a:r>
          </a:p>
          <a:p>
            <a:r>
              <a:rPr lang="en-US" dirty="0"/>
              <a:t>Specification</a:t>
            </a:r>
          </a:p>
          <a:p>
            <a:endParaRPr lang="en-US" dirty="0"/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20" name="Picture Placeholder 19" descr="Data Points Digital background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0" y="0"/>
            <a:ext cx="6108192" cy="3776472"/>
          </a:xfrm>
        </p:spPr>
      </p:pic>
      <p:pic>
        <p:nvPicPr>
          <p:cNvPr id="25" name="Picture Placeholder 24" descr="Digital Graph Screen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6108192" y="0"/>
            <a:ext cx="6083808" cy="3776472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563" y="4508500"/>
            <a:ext cx="6221412" cy="1563688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Helvetica Neue"/>
              </a:rPr>
              <a:t>Developers of car nowadays looking how to make car smarter, safer, &amp;easier so autonomous car made to drive itself and if it found any obstacle in front</a:t>
            </a:r>
            <a:r>
              <a:rPr lang="en-US" dirty="0">
                <a:solidFill>
                  <a:schemeClr val="tx1"/>
                </a:solidFill>
              </a:rPr>
              <a:t> it take a decision weather to turn right or left or stop.</a:t>
            </a:r>
            <a:endParaRPr lang="en-US" dirty="0">
              <a:solidFill>
                <a:schemeClr val="tx1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919" y="-1010756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Components Required</a:t>
            </a:r>
            <a:endParaRPr lang="en-US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08" y="2097935"/>
            <a:ext cx="7864208" cy="3837643"/>
          </a:xfrm>
        </p:spPr>
        <p:txBody>
          <a:bodyPr vert="horz" wrap="square" lIns="0" tIns="0" rIns="0" bIns="0" numCol="2" rtlCol="0">
            <a:normAutofit/>
          </a:bodyPr>
          <a:lstStyle/>
          <a:p>
            <a:pPr marL="285750" indent="-2857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kern="1200" dirty="0">
                <a:latin typeface="+mn-lt"/>
                <a:ea typeface="+mn-ea"/>
                <a:cs typeface="+mn-cs"/>
              </a:rPr>
              <a:t>Atmega-32</a:t>
            </a:r>
          </a:p>
          <a:p>
            <a:pPr marL="285750" indent="-2857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Buttons </a:t>
            </a:r>
          </a:p>
          <a:p>
            <a:pPr marL="285750" indent="-2857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LCD(LM016)</a:t>
            </a:r>
            <a:endParaRPr lang="en-US" sz="2400" kern="1200" dirty="0">
              <a:latin typeface="+mn-lt"/>
              <a:ea typeface="+mn-ea"/>
              <a:cs typeface="+mn-cs"/>
            </a:endParaRPr>
          </a:p>
          <a:p>
            <a:pPr marL="285750" indent="-2857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UltraSonic </a:t>
            </a:r>
            <a:r>
              <a:rPr lang="en-US" dirty="0"/>
              <a:t>Sensor(HCSR04)</a:t>
            </a:r>
            <a:endParaRPr lang="en-US" sz="2400" dirty="0"/>
          </a:p>
          <a:p>
            <a:pPr marL="285750" indent="-2857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kern="1200" dirty="0">
                <a:latin typeface="+mn-lt"/>
                <a:ea typeface="+mn-ea"/>
                <a:cs typeface="+mn-cs"/>
              </a:rPr>
              <a:t>2Motors(DC)</a:t>
            </a:r>
          </a:p>
          <a:p>
            <a:pPr marL="285750" indent="-2857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Oscilloscope</a:t>
            </a:r>
          </a:p>
          <a:p>
            <a:pPr marL="285750" indent="-2857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Resistance</a:t>
            </a:r>
          </a:p>
          <a:p>
            <a:pPr marL="285750" indent="-2857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H-Bridge(L293D)</a:t>
            </a:r>
          </a:p>
          <a:p>
            <a:pPr marL="285750" indent="-2857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Servo Motor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DC8B60-E4F6-37D6-B52E-2EF551200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73D624-6E00-B158-663B-8DDAA24F8AA7}"/>
              </a:ext>
            </a:extLst>
          </p:cNvPr>
          <p:cNvSpPr txBox="1"/>
          <p:nvPr/>
        </p:nvSpPr>
        <p:spPr>
          <a:xfrm>
            <a:off x="417095" y="301350"/>
            <a:ext cx="73152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Schematic Design </a:t>
            </a:r>
            <a:r>
              <a:rPr lang="en-US" sz="2000" dirty="0"/>
              <a:t>using proteus</a:t>
            </a:r>
            <a:endParaRPr lang="en-US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307F8F-BBF0-24B7-DB6C-7D2022C91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456" y="1009236"/>
            <a:ext cx="10479087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21318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E4A0FF0-C01D-4D79-B2A0-DB8ABC7F3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5B32B3-52B3-F863-7527-086E34986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524" y="-145039"/>
            <a:ext cx="6370275" cy="2215991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Specifications</a:t>
            </a:r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5BADA6A-2C76-4836-8989-77894EEFD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4142" y="0"/>
            <a:ext cx="1972470" cy="1803719"/>
          </a:xfrm>
          <a:custGeom>
            <a:avLst/>
            <a:gdLst>
              <a:gd name="connsiteX0" fmla="*/ 434437 w 1972470"/>
              <a:gd name="connsiteY0" fmla="*/ 0 h 1803719"/>
              <a:gd name="connsiteX1" fmla="*/ 1538034 w 1972470"/>
              <a:gd name="connsiteY1" fmla="*/ 0 h 1803719"/>
              <a:gd name="connsiteX2" fmla="*/ 1683609 w 1972470"/>
              <a:gd name="connsiteY2" fmla="*/ 120110 h 1803719"/>
              <a:gd name="connsiteX3" fmla="*/ 1972470 w 1972470"/>
              <a:gd name="connsiteY3" fmla="*/ 817484 h 1803719"/>
              <a:gd name="connsiteX4" fmla="*/ 986235 w 1972470"/>
              <a:gd name="connsiteY4" fmla="*/ 1803719 h 1803719"/>
              <a:gd name="connsiteX5" fmla="*/ 0 w 1972470"/>
              <a:gd name="connsiteY5" fmla="*/ 817484 h 1803719"/>
              <a:gd name="connsiteX6" fmla="*/ 288861 w 1972470"/>
              <a:gd name="connsiteY6" fmla="*/ 120110 h 1803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2470" h="1803719">
                <a:moveTo>
                  <a:pt x="434437" y="0"/>
                </a:moveTo>
                <a:lnTo>
                  <a:pt x="1538034" y="0"/>
                </a:lnTo>
                <a:lnTo>
                  <a:pt x="1683609" y="120110"/>
                </a:lnTo>
                <a:cubicBezTo>
                  <a:pt x="1862082" y="298584"/>
                  <a:pt x="1972470" y="545143"/>
                  <a:pt x="1972470" y="817484"/>
                </a:cubicBezTo>
                <a:cubicBezTo>
                  <a:pt x="1972470" y="1362167"/>
                  <a:pt x="1530918" y="1803719"/>
                  <a:pt x="986235" y="1803719"/>
                </a:cubicBezTo>
                <a:cubicBezTo>
                  <a:pt x="441552" y="1803719"/>
                  <a:pt x="0" y="1362167"/>
                  <a:pt x="0" y="817484"/>
                </a:cubicBezTo>
                <a:cubicBezTo>
                  <a:pt x="0" y="545143"/>
                  <a:pt x="110388" y="298584"/>
                  <a:pt x="288861" y="12011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508000" dist="254000" dir="2700000">
              <a:schemeClr val="accent1">
                <a:lumMod val="60000"/>
                <a:lumOff val="40000"/>
                <a:alpha val="6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A5A234B-C533-4F71-925E-C2E8E3D65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5102944"/>
            <a:ext cx="678135" cy="990000"/>
            <a:chOff x="10490969" y="1448827"/>
            <a:chExt cx="678135" cy="990000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A4E75CC-E578-4228-B34E-9209851DDF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8047FF5-0447-419B-98AA-200D3EFCFA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DEF1292-D407-482E-9952-1E54DB93B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9348AA9-DD97-42EB-9AAF-66BD07020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76F20C-A522-61CD-095D-898927EEE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15" name="Picture Placeholder 7" descr="Digital Data">
            <a:extLst>
              <a:ext uri="{FF2B5EF4-FFF2-40B4-BE49-F238E27FC236}">
                <a16:creationId xmlns:a16="http://schemas.microsoft.com/office/drawing/2014/main" id="{63DD6A1E-C1FF-C313-DC21-08D32062B9D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8777" y="2110794"/>
            <a:ext cx="3893857" cy="389385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C23AA7A-9794-2FF1-4D93-3D7580C79ED8}"/>
              </a:ext>
            </a:extLst>
          </p:cNvPr>
          <p:cNvSpPr txBox="1"/>
          <p:nvPr/>
        </p:nvSpPr>
        <p:spPr>
          <a:xfrm>
            <a:off x="715744" y="1596157"/>
            <a:ext cx="6184230" cy="1482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Ultra Sonic Sensing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Controlling the car</a:t>
            </a:r>
          </a:p>
        </p:txBody>
      </p:sp>
    </p:spTree>
    <p:extLst>
      <p:ext uri="{BB962C8B-B14F-4D97-AF65-F5344CB8AC3E}">
        <p14:creationId xmlns:p14="http://schemas.microsoft.com/office/powerpoint/2010/main" val="140756467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6C75B-A2F1-65D7-D7D1-5F6207396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7406" y="1995463"/>
            <a:ext cx="5437187" cy="286707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6000" dirty="0"/>
              <a:t>Ultra Sonic Sensing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2E8570-A01B-67C3-6ED1-91D6AB132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3662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AD2F1-3A22-4572-52DF-31DCFC3FA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EFDC8B-1E04-6ED2-63AE-953F0EDDF01D}"/>
              </a:ext>
            </a:extLst>
          </p:cNvPr>
          <p:cNvSpPr txBox="1"/>
          <p:nvPr/>
        </p:nvSpPr>
        <p:spPr>
          <a:xfrm>
            <a:off x="840528" y="1476382"/>
            <a:ext cx="10510943" cy="3905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Ultrasonic is used to detect any obstacles towards to the car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If the distance &lt; 100 it start searching for empty place right and left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If it didn’t find any place the car will stop till the obstacle is removed and pressing reset button to start the operation again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the car must fast react to avoid this obstacle like stopping and turning to any empty direction.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Servo is used to make ultrasonic scanning around 180°.</a:t>
            </a:r>
          </a:p>
        </p:txBody>
      </p:sp>
    </p:spTree>
    <p:extLst>
      <p:ext uri="{BB962C8B-B14F-4D97-AF65-F5344CB8AC3E}">
        <p14:creationId xmlns:p14="http://schemas.microsoft.com/office/powerpoint/2010/main" val="3052140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6C75B-A2F1-65D7-D7D1-5F6207396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7406" y="1935883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6000" dirty="0"/>
              <a:t>Controlling the car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2E8570-A01B-67C3-6ED1-91D6AB132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4449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{8ECDFAD2-C2AA-4157-A254-2631AC4F543C}tf33713516_win32</Template>
  <TotalTime>58</TotalTime>
  <Words>293</Words>
  <Application>Microsoft Office PowerPoint</Application>
  <PresentationFormat>Widescreen</PresentationFormat>
  <Paragraphs>53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Gill Sans MT</vt:lpstr>
      <vt:lpstr>Helvetica Neue</vt:lpstr>
      <vt:lpstr>Walbaum Display</vt:lpstr>
      <vt:lpstr>Wingdings</vt:lpstr>
      <vt:lpstr>3DFloatVTI</vt:lpstr>
      <vt:lpstr>Autonomous Car</vt:lpstr>
      <vt:lpstr>Agenda</vt:lpstr>
      <vt:lpstr>Introduction</vt:lpstr>
      <vt:lpstr>Components Required</vt:lpstr>
      <vt:lpstr>PowerPoint Presentation</vt:lpstr>
      <vt:lpstr>Specifications</vt:lpstr>
      <vt:lpstr>Ultra Sonic Sensing</vt:lpstr>
      <vt:lpstr>PowerPoint Presentation</vt:lpstr>
      <vt:lpstr>Controlling the car</vt:lpstr>
      <vt:lpstr>PowerPoint Presentation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 water heater</dc:title>
  <dc:creator>Ahmed Ashraf</dc:creator>
  <cp:lastModifiedBy>Ahmed Ashraf</cp:lastModifiedBy>
  <cp:revision>4</cp:revision>
  <dcterms:created xsi:type="dcterms:W3CDTF">2023-07-10T10:56:44Z</dcterms:created>
  <dcterms:modified xsi:type="dcterms:W3CDTF">2023-07-30T17:02:24Z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