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384" r:id="rId7"/>
    <p:sldId id="317" r:id="rId8"/>
    <p:sldId id="392" r:id="rId9"/>
    <p:sldId id="393" r:id="rId10"/>
    <p:sldId id="394" r:id="rId11"/>
    <p:sldId id="396" r:id="rId12"/>
    <p:sldId id="395" r:id="rId13"/>
    <p:sldId id="397" r:id="rId14"/>
    <p:sldId id="321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Electric water heater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42209"/>
            <a:ext cx="3044409" cy="408496"/>
          </a:xfrm>
        </p:spPr>
        <p:txBody>
          <a:bodyPr>
            <a:normAutofit/>
          </a:bodyPr>
          <a:lstStyle/>
          <a:p>
            <a:r>
              <a:rPr lang="en-US" dirty="0"/>
              <a:t>By:  Ahmed Ashraf Mohamed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D2F1-3A22-4572-52DF-31DCFC3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FDC8B-1E04-6ED2-63AE-953F0EDDF01D}"/>
              </a:ext>
            </a:extLst>
          </p:cNvPr>
          <p:cNvSpPr txBox="1"/>
          <p:nvPr/>
        </p:nvSpPr>
        <p:spPr>
          <a:xfrm>
            <a:off x="840528" y="1705451"/>
            <a:ext cx="1051094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temperature sensor measures the water temperature.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The water temperature should increase, if the “Heating Element” is 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The water temperature should decrease, if the “Cooling Element” is 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“Heating Element” should be turned ON, if the current water temperature is less than the set temperature by 5 degrees and vise versa.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The “Cooling Element” should be turned OFF, if the current water temperature is less than the set temperature by 5 degrees and vise versa.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Seven segment by default show the current water temperature or the set temperature.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If the “Heating Element” is ON, the “Heating Element Led” should blink every 1 second. 2. If the “Cooling Element” is OB, the “Heating Element Led” should be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3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water heaters are much more efficient than gas heaters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nd safer.</a:t>
            </a:r>
          </a:p>
          <a:p>
            <a:r>
              <a:rPr lang="en-US" dirty="0">
                <a:solidFill>
                  <a:schemeClr val="tx1"/>
                </a:solidFill>
                <a:latin typeface="Helvetica Neue"/>
              </a:rPr>
              <a:t>With variety of much than one type it can be the best choice for users.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8344" y="3015090"/>
            <a:ext cx="3355312" cy="8278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Components required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Specification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6108192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108192" y="0"/>
            <a:ext cx="6083808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Helvetica Neue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water heater is an appliance that uses electricity, instead of gas, to heat the water that will be used throughout a home electric.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19" y="-1010756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Components Required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8" y="2097935"/>
            <a:ext cx="7864208" cy="3837643"/>
          </a:xfrm>
        </p:spPr>
        <p:txBody>
          <a:bodyPr vert="horz" wrap="square" lIns="0" tIns="0" rIns="0" bIns="0" numCol="2" rtlCol="0">
            <a:norm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Atmega-32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Buttons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LEDS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 Seven </a:t>
            </a:r>
            <a:r>
              <a:rPr lang="en-US" dirty="0" err="1"/>
              <a:t>Segmant</a:t>
            </a:r>
            <a:endParaRPr lang="en-US" sz="2400" kern="1200" dirty="0"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 err="1">
                <a:latin typeface="+mn-lt"/>
                <a:ea typeface="+mn-ea"/>
                <a:cs typeface="+mn-cs"/>
              </a:rPr>
              <a:t>TemperatureSensor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(lm35)</a:t>
            </a:r>
            <a:endParaRPr lang="en-US" sz="2400" dirty="0"/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2Motors(DC)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Oscilloscope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EEPROM (M24C16)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Resistance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H-Bridge(L293D)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BCD to 7-Segm(4511)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C8B60-E4F6-37D6-B52E-2EF55120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B542D352-ED80-58A3-15ED-602CED30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13" y="1009236"/>
            <a:ext cx="9857173" cy="5193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73D624-6E00-B158-663B-8DDAA24F8AA7}"/>
              </a:ext>
            </a:extLst>
          </p:cNvPr>
          <p:cNvSpPr txBox="1"/>
          <p:nvPr/>
        </p:nvSpPr>
        <p:spPr>
          <a:xfrm>
            <a:off x="417095" y="301350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Schematic Design </a:t>
            </a:r>
            <a:r>
              <a:rPr lang="en-US" sz="2000" dirty="0"/>
              <a:t>using proteus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42131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B32B3-52B3-F863-7527-086E3498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24" y="-145039"/>
            <a:ext cx="6370275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Specifications</a:t>
            </a:r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6F20C-A522-61CD-095D-898927EE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5" name="Picture Placeholder 7" descr="Digital Data">
            <a:extLst>
              <a:ext uri="{FF2B5EF4-FFF2-40B4-BE49-F238E27FC236}">
                <a16:creationId xmlns:a16="http://schemas.microsoft.com/office/drawing/2014/main" id="{63DD6A1E-C1FF-C313-DC21-08D32062B9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777" y="2110794"/>
            <a:ext cx="3893857" cy="38938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23AA7A-9794-2FF1-4D93-3D7580C79ED8}"/>
              </a:ext>
            </a:extLst>
          </p:cNvPr>
          <p:cNvSpPr txBox="1"/>
          <p:nvPr/>
        </p:nvSpPr>
        <p:spPr>
          <a:xfrm>
            <a:off x="715744" y="1596157"/>
            <a:ext cx="6184230" cy="1482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Temperature setting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Temperature Controller</a:t>
            </a:r>
          </a:p>
        </p:txBody>
      </p:sp>
    </p:spTree>
    <p:extLst>
      <p:ext uri="{BB962C8B-B14F-4D97-AF65-F5344CB8AC3E}">
        <p14:creationId xmlns:p14="http://schemas.microsoft.com/office/powerpoint/2010/main" val="14075646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C75B-A2F1-65D7-D7D1-5F620739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Temperature Setting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8570-A01B-67C3-6ED1-91D6AB13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32" name="Picture 8" descr="Temperature - Free weather icons">
            <a:extLst>
              <a:ext uri="{FF2B5EF4-FFF2-40B4-BE49-F238E27FC236}">
                <a16:creationId xmlns:a16="http://schemas.microsoft.com/office/drawing/2014/main" id="{A4E63F61-D2E2-8358-D24A-F11C4DD5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" y="72224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6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D2F1-3A22-4572-52DF-31DCFC3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FDC8B-1E04-6ED2-63AE-953F0EDDF01D}"/>
              </a:ext>
            </a:extLst>
          </p:cNvPr>
          <p:cNvSpPr txBox="1"/>
          <p:nvPr/>
        </p:nvSpPr>
        <p:spPr>
          <a:xfrm>
            <a:off x="630762" y="481677"/>
            <a:ext cx="10510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“Up” or “Down” buttons are used to change the required water temperature (set temperature).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first “Up” or “Down” button press, enters the temperature setting mode.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After entering temperature setting mode, a single “Up” button press increase the set temperature by 5 degrees.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After entering temperature setting mode, a single “Down” button press decrease the set temperature by 5 degrees.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The minimum possible set temperature is 35 degree, and the maximum possible set temperature is 75 degree.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If the electric water heater is turned OFF then ON, the stored set temperature should be retrieved from the “External E2PROM”.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The initial set temperature is 60 degrees for opening in the first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If the electric water heater is in the temperature setting mode, the 2 seven segment displays should blink every 1 second and show the set temperature.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 the temperature setting mode, every change in the set temperature should be reflected on the 2 seven segment displays.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2 seven segment display should exit the temperature setting mode, if the “UP” and “Down” buttons are not pressed for 5 seconds. </a:t>
            </a:r>
          </a:p>
        </p:txBody>
      </p:sp>
    </p:spTree>
    <p:extLst>
      <p:ext uri="{BB962C8B-B14F-4D97-AF65-F5344CB8AC3E}">
        <p14:creationId xmlns:p14="http://schemas.microsoft.com/office/powerpoint/2010/main" val="30521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C75B-A2F1-65D7-D7D1-5F620739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Temperature Control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8570-A01B-67C3-6ED1-91D6AB13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32" name="Picture 8" descr="Temperature - Free weather icons">
            <a:extLst>
              <a:ext uri="{FF2B5EF4-FFF2-40B4-BE49-F238E27FC236}">
                <a16:creationId xmlns:a16="http://schemas.microsoft.com/office/drawing/2014/main" id="{A4E63F61-D2E2-8358-D24A-F11C4DD5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" y="72224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4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{8ECDFAD2-C2AA-4157-A254-2631AC4F543C}tf33713516_win32</Template>
  <TotalTime>36</TotalTime>
  <Words>507</Words>
  <Application>Microsoft Office PowerPoint</Application>
  <PresentationFormat>Widescreen</PresentationFormat>
  <Paragraphs>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Helvetica Neue</vt:lpstr>
      <vt:lpstr>Walbaum Display</vt:lpstr>
      <vt:lpstr>Wingdings</vt:lpstr>
      <vt:lpstr>3DFloatVTI</vt:lpstr>
      <vt:lpstr>Electric water heater</vt:lpstr>
      <vt:lpstr>Agenda</vt:lpstr>
      <vt:lpstr>Introduction</vt:lpstr>
      <vt:lpstr>Components Required</vt:lpstr>
      <vt:lpstr>PowerPoint Presentation</vt:lpstr>
      <vt:lpstr>Specifications</vt:lpstr>
      <vt:lpstr>Temperature Setting</vt:lpstr>
      <vt:lpstr>PowerPoint Presentation</vt:lpstr>
      <vt:lpstr>Temperature Control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</dc:title>
  <dc:creator>Ahmed Ashraf</dc:creator>
  <cp:lastModifiedBy>Ahmed Ashraf</cp:lastModifiedBy>
  <cp:revision>2</cp:revision>
  <dcterms:created xsi:type="dcterms:W3CDTF">2023-07-10T10:56:44Z</dcterms:created>
  <dcterms:modified xsi:type="dcterms:W3CDTF">2023-07-11T13:09:36Z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