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84" r:id="rId7"/>
    <p:sldId id="317" r:id="rId8"/>
    <p:sldId id="277" r:id="rId9"/>
    <p:sldId id="279" r:id="rId10"/>
    <p:sldId id="392" r:id="rId11"/>
    <p:sldId id="393" r:id="rId12"/>
    <p:sldId id="394" r:id="rId13"/>
    <p:sldId id="396" r:id="rId14"/>
    <p:sldId id="395" r:id="rId15"/>
    <p:sldId id="397" r:id="rId16"/>
    <p:sldId id="398" r:id="rId17"/>
    <p:sldId id="321" r:id="rId18"/>
    <p:sldId id="3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106" y="3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vestopedia.com/terms/n/networking.asp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Smart Home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459238"/>
          </a:xfrm>
        </p:spPr>
        <p:txBody>
          <a:bodyPr>
            <a:noAutofit/>
          </a:bodyPr>
          <a:lstStyle/>
          <a:p>
            <a:r>
              <a:rPr lang="en-US" sz="1800" dirty="0"/>
              <a:t>By :</a:t>
            </a:r>
          </a:p>
          <a:p>
            <a:r>
              <a:rPr lang="en-US" sz="1800" dirty="0"/>
              <a:t>Ahmed Ashraf Mohammed</a:t>
            </a:r>
          </a:p>
          <a:p>
            <a:r>
              <a:rPr lang="en-US" sz="1800" dirty="0"/>
              <a:t>Mohamed Aboelela</a:t>
            </a:r>
          </a:p>
          <a:p>
            <a:r>
              <a:rPr lang="en-US" sz="1800" dirty="0"/>
              <a:t>Karim Al Telbany</a:t>
            </a:r>
          </a:p>
          <a:p>
            <a:r>
              <a:rPr lang="en-US" sz="1800" dirty="0"/>
              <a:t>Osama Ismaeel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D2F1-3A22-4572-52DF-31DCFC3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E41E4-C2F1-32C6-1DCE-8F3871CAD586}"/>
              </a:ext>
            </a:extLst>
          </p:cNvPr>
          <p:cNvSpPr txBox="1"/>
          <p:nvPr/>
        </p:nvSpPr>
        <p:spPr>
          <a:xfrm>
            <a:off x="1512916" y="1463039"/>
            <a:ext cx="8246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 System Opened from starting of the system and control by a sensor :</a:t>
            </a:r>
          </a:p>
          <a:p>
            <a:endParaRPr lang="en-US" sz="2800" dirty="0"/>
          </a:p>
          <a:p>
            <a:r>
              <a:rPr lang="en-US" sz="2800" dirty="0"/>
              <a:t>if the temperature is higher than 28 °C, Air condition run, if the temperature becomes lower than 21 °C, Air condition turned off</a:t>
            </a:r>
          </a:p>
        </p:txBody>
      </p:sp>
    </p:spTree>
    <p:extLst>
      <p:ext uri="{BB962C8B-B14F-4D97-AF65-F5344CB8AC3E}">
        <p14:creationId xmlns:p14="http://schemas.microsoft.com/office/powerpoint/2010/main" val="18800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C75B-A2F1-65D7-D7D1-5F620739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Light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8570-A01B-67C3-6ED1-91D6AB13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2" name="Picture 4" descr="Light bulb - Free Tools and utensils icons">
            <a:extLst>
              <a:ext uri="{FF2B5EF4-FFF2-40B4-BE49-F238E27FC236}">
                <a16:creationId xmlns:a16="http://schemas.microsoft.com/office/drawing/2014/main" id="{F3B3715B-13AE-B2CB-5B86-00C4A182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7620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57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D2F1-3A22-4572-52DF-31DCFC3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E41E4-C2F1-32C6-1DCE-8F3871CAD586}"/>
              </a:ext>
            </a:extLst>
          </p:cNvPr>
          <p:cNvSpPr txBox="1"/>
          <p:nvPr/>
        </p:nvSpPr>
        <p:spPr>
          <a:xfrm>
            <a:off x="1512916" y="1463039"/>
            <a:ext cx="8861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Light Control In user Mode By the </a:t>
            </a:r>
            <a:r>
              <a:rPr lang="en-US" sz="2800" dirty="0" err="1"/>
              <a:t>Keybad</a:t>
            </a:r>
            <a:r>
              <a:rPr lang="en-US" sz="2800" dirty="0"/>
              <a:t> T	hey are </a:t>
            </a:r>
            <a:r>
              <a:rPr lang="en-US" sz="2800" dirty="0" err="1"/>
              <a:t>noumbred</a:t>
            </a:r>
            <a:r>
              <a:rPr lang="en-US" sz="2800" dirty="0"/>
              <a:t> And by press the correct </a:t>
            </a:r>
            <a:r>
              <a:rPr lang="en-US" sz="2800" dirty="0" err="1"/>
              <a:t>butoon</a:t>
            </a:r>
            <a:r>
              <a:rPr lang="en-US" sz="2800" dirty="0"/>
              <a:t> the light is turned on or off</a:t>
            </a:r>
          </a:p>
          <a:p>
            <a:endParaRPr lang="en-US" sz="2800" dirty="0"/>
          </a:p>
          <a:p>
            <a:r>
              <a:rPr lang="en-US" sz="2800" dirty="0"/>
              <a:t>Same in the admin mode but remotely By mobile app. </a:t>
            </a:r>
          </a:p>
        </p:txBody>
      </p:sp>
    </p:spTree>
    <p:extLst>
      <p:ext uri="{BB962C8B-B14F-4D97-AF65-F5344CB8AC3E}">
        <p14:creationId xmlns:p14="http://schemas.microsoft.com/office/powerpoint/2010/main" val="1721659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D2F1-3A22-4572-52DF-31DCFC3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E41E4-C2F1-32C6-1DCE-8F3871CAD586}"/>
              </a:ext>
            </a:extLst>
          </p:cNvPr>
          <p:cNvSpPr txBox="1"/>
          <p:nvPr/>
        </p:nvSpPr>
        <p:spPr>
          <a:xfrm>
            <a:off x="1512915" y="1463039"/>
            <a:ext cx="9626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LCD Used to interface with The user tom make it easier to interact with the system </a:t>
            </a:r>
          </a:p>
          <a:p>
            <a:endParaRPr lang="en-US" sz="2800" dirty="0"/>
          </a:p>
          <a:p>
            <a:r>
              <a:rPr lang="en-US" sz="2800" dirty="0"/>
              <a:t>While messages sent to admin to interact with the system with buttons added to the mobile app.</a:t>
            </a:r>
          </a:p>
        </p:txBody>
      </p:sp>
    </p:spTree>
    <p:extLst>
      <p:ext uri="{BB962C8B-B14F-4D97-AF65-F5344CB8AC3E}">
        <p14:creationId xmlns:p14="http://schemas.microsoft.com/office/powerpoint/2010/main" val="4129615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SansPro"/>
              </a:rPr>
              <a:t>Installing a smart home technology system provides homeowners with convenience. Rather than controlling appliances, thermostats, lighting, and other features using different devices, homeowners can control them all using one device—usually a smartphone or tablet.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65808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77652"/>
            <a:ext cx="3565525" cy="341551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Components Required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Specification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179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77" y="4553497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6108192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96000" y="0"/>
            <a:ext cx="6096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213525"/>
            <a:ext cx="6221412" cy="1858663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SansPro"/>
              </a:rPr>
              <a:t>A smart home refers to a convenient home setup where appliances and devices can be automatically controlled remotely from anywhere with an internet connection using a mobile or other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SourceSans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networked</a:t>
            </a:r>
            <a:r>
              <a:rPr lang="en-US" b="0" i="0" dirty="0">
                <a:solidFill>
                  <a:schemeClr val="tx1"/>
                </a:solidFill>
                <a:effectLst/>
                <a:latin typeface="SourceSansPro"/>
              </a:rPr>
              <a:t> device. Devices in a smart home are interconnected through a controller, allowing the user to control functions such as security access to the home, temperature, lighting, and a home theater remotely.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8508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8" y="-1089686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Components Required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08" y="2249518"/>
            <a:ext cx="5437187" cy="3991484"/>
          </a:xfrm>
        </p:spPr>
        <p:txBody>
          <a:bodyPr vert="horz" wrap="square" lIns="0" tIns="0" rIns="0" bIns="0" numCol="2" rtlCol="0">
            <a:no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Atmega-32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Buttons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Alarm (Buzzer)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Keypad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LEDS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LCD (lm016L)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Temperature Sensor (lm35)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Motors(Servo –DC)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Bluetooth Module (HC05)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Oscilloscope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Potentiometer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Lamp Dimmer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EEPROM (M24C16)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Schematic Design </a:t>
            </a:r>
            <a:r>
              <a:rPr lang="en-US" sz="1800" dirty="0"/>
              <a:t>using proteus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081761-DED1-0D44-8488-1DD308871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5" t="12991" b="3987"/>
          <a:stretch/>
        </p:blipFill>
        <p:spPr>
          <a:xfrm>
            <a:off x="853674" y="1215275"/>
            <a:ext cx="10484652" cy="5238233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68" y="313575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Specifications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AC4FAA8-29F9-468B-BCFF-A8B11A2A1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50415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Walt Disney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Placeholder 7" descr="Digital Data">
            <a:extLst>
              <a:ext uri="{FF2B5EF4-FFF2-40B4-BE49-F238E27FC236}">
                <a16:creationId xmlns:a16="http://schemas.microsoft.com/office/drawing/2014/main" id="{A2C96E89-2403-06DA-1DB3-DB6D48FCF5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8345" y="210935"/>
            <a:ext cx="5132387" cy="51323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F4CC9-20EC-6F5E-838D-1D872C928B91}"/>
              </a:ext>
            </a:extLst>
          </p:cNvPr>
          <p:cNvSpPr txBox="1"/>
          <p:nvPr/>
        </p:nvSpPr>
        <p:spPr>
          <a:xfrm>
            <a:off x="673430" y="1800977"/>
            <a:ext cx="4613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Security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Temperature Controller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Light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6C75B-A2F1-65D7-D7D1-5F620739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Security</a:t>
            </a:r>
          </a:p>
        </p:txBody>
      </p:sp>
      <p:pic>
        <p:nvPicPr>
          <p:cNvPr id="46" name="Graphic 45" descr="Lock">
            <a:extLst>
              <a:ext uri="{FF2B5EF4-FFF2-40B4-BE49-F238E27FC236}">
                <a16:creationId xmlns:a16="http://schemas.microsoft.com/office/drawing/2014/main" id="{2E778D18-2BFF-E12D-9C5D-2EB33346D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3E8BA-6559-6E74-7DFA-820698C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8A76-77C4-1789-2F0E-323F90BA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8570-A01B-67C3-6ED1-91D6AB13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375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D2F1-3A22-4572-52DF-31DCFC3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FDC8B-1E04-6ED2-63AE-953F0EDDF01D}"/>
              </a:ext>
            </a:extLst>
          </p:cNvPr>
          <p:cNvSpPr txBox="1"/>
          <p:nvPr/>
        </p:nvSpPr>
        <p:spPr>
          <a:xfrm>
            <a:off x="526512" y="495837"/>
            <a:ext cx="10510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Two Login Mode (Admin &amp; User)</a:t>
            </a:r>
          </a:p>
          <a:p>
            <a:endParaRPr lang="en-US" dirty="0"/>
          </a:p>
          <a:p>
            <a:r>
              <a:rPr lang="en-US" dirty="0"/>
              <a:t>Admin Mode Can connect To the System Using Mobile Application, it has the Ability to : </a:t>
            </a:r>
          </a:p>
          <a:p>
            <a:r>
              <a:rPr lang="en-US" dirty="0"/>
              <a:t>Open the Door</a:t>
            </a:r>
          </a:p>
          <a:p>
            <a:r>
              <a:rPr lang="en-US" dirty="0"/>
              <a:t>Add User or Remove him</a:t>
            </a:r>
          </a:p>
          <a:p>
            <a:r>
              <a:rPr lang="en-US" dirty="0"/>
              <a:t>Change his password </a:t>
            </a:r>
          </a:p>
          <a:p>
            <a:endParaRPr lang="en-US" dirty="0"/>
          </a:p>
          <a:p>
            <a:r>
              <a:rPr lang="en-US" dirty="0"/>
              <a:t>Users can connect by the Keypad , their features Limited on  Control the light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Login System has 3 Trails or fire alarm will go up and system will stop till reset button is pressed</a:t>
            </a:r>
          </a:p>
          <a:p>
            <a:r>
              <a:rPr lang="en-US" dirty="0"/>
              <a:t>Foe more security in the signup the new password is entered twice to make sure that no mistake with admin eatery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C75B-A2F1-65D7-D7D1-5F620739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Temperature Control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8570-A01B-67C3-6ED1-91D6AB13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32" name="Picture 8" descr="Temperature - Free weather icons">
            <a:extLst>
              <a:ext uri="{FF2B5EF4-FFF2-40B4-BE49-F238E27FC236}">
                <a16:creationId xmlns:a16="http://schemas.microsoft.com/office/drawing/2014/main" id="{A4E63F61-D2E2-8358-D24A-F11C4DD5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" y="72224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66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{829A2B58-D391-42C7-ADB6-D930BA7C186B}tf33713516_win32</Template>
  <TotalTime>45</TotalTime>
  <Words>422</Words>
  <Application>Microsoft Office PowerPoint</Application>
  <PresentationFormat>Widescreen</PresentationFormat>
  <Paragraphs>83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SourceSansPro</vt:lpstr>
      <vt:lpstr>Walbaum Display</vt:lpstr>
      <vt:lpstr>3DFloatVTI</vt:lpstr>
      <vt:lpstr>Smart Home</vt:lpstr>
      <vt:lpstr>Agenda</vt:lpstr>
      <vt:lpstr>Introduction</vt:lpstr>
      <vt:lpstr>Components Required</vt:lpstr>
      <vt:lpstr>Schematic Design using proteus</vt:lpstr>
      <vt:lpstr>Specifications </vt:lpstr>
      <vt:lpstr>Security</vt:lpstr>
      <vt:lpstr>PowerPoint Presentation</vt:lpstr>
      <vt:lpstr>Temperature Control</vt:lpstr>
      <vt:lpstr>PowerPoint Presentation</vt:lpstr>
      <vt:lpstr>Light System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احمد اشرف محمد صبرى ابو علم ( 125200667 )</dc:creator>
  <cp:lastModifiedBy>احمد اشرف محمد صبرى ابو علم ( 125200667 )</cp:lastModifiedBy>
  <cp:revision>1</cp:revision>
  <dcterms:created xsi:type="dcterms:W3CDTF">2023-04-22T14:26:44Z</dcterms:created>
  <dcterms:modified xsi:type="dcterms:W3CDTF">2023-04-22T15:11:59Z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